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5" r:id="rId4"/>
    <p:sldId id="267" r:id="rId5"/>
    <p:sldId id="269" r:id="rId6"/>
    <p:sldId id="270" r:id="rId7"/>
    <p:sldId id="268" r:id="rId8"/>
    <p:sldId id="266" r:id="rId9"/>
    <p:sldId id="258" r:id="rId10"/>
    <p:sldId id="257" r:id="rId11"/>
    <p:sldId id="261" r:id="rId12"/>
    <p:sldId id="262" r:id="rId13"/>
    <p:sldId id="259" r:id="rId1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6B614-807A-4238-A7F5-BF3C71BFA616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FC7E21-6873-45BD-A9E1-5251331D2A1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b="1" dirty="0"/>
            <a:t>PRIORITY 1: </a:t>
          </a:r>
        </a:p>
        <a:p>
          <a:r>
            <a:rPr lang="en-GB" dirty="0"/>
            <a:t>Protecting schools against the effects of the debt and economic crises</a:t>
          </a:r>
          <a:endParaRPr lang="en-US" dirty="0"/>
        </a:p>
      </dgm:t>
    </dgm:pt>
    <dgm:pt modelId="{E62956D5-4A75-4D52-947F-08D782226648}" type="parTrans" cxnId="{4D731A5C-8EF5-4C7D-B0E7-BCDF41622F37}">
      <dgm:prSet/>
      <dgm:spPr/>
      <dgm:t>
        <a:bodyPr/>
        <a:lstStyle/>
        <a:p>
          <a:endParaRPr lang="en-US"/>
        </a:p>
      </dgm:t>
    </dgm:pt>
    <dgm:pt modelId="{EFCFB1D8-31A0-4880-BDF5-CE09A182F454}" type="sibTrans" cxnId="{4D731A5C-8EF5-4C7D-B0E7-BCDF41622F37}">
      <dgm:prSet/>
      <dgm:spPr/>
      <dgm:t>
        <a:bodyPr/>
        <a:lstStyle/>
        <a:p>
          <a:endParaRPr lang="en-US"/>
        </a:p>
      </dgm:t>
    </dgm:pt>
    <dgm:pt modelId="{34DF5C59-6669-480F-8690-A40AEE33E8BA}">
      <dgm:prSet phldrT="[Text]"/>
      <dgm:spPr>
        <a:solidFill>
          <a:schemeClr val="accent6"/>
        </a:solidFill>
      </dgm:spPr>
      <dgm:t>
        <a:bodyPr/>
        <a:lstStyle/>
        <a:p>
          <a:r>
            <a:rPr lang="en-GB" b="1" dirty="0"/>
            <a:t>PRIORITY 2:</a:t>
          </a:r>
          <a:r>
            <a:rPr lang="en-GB" dirty="0"/>
            <a:t> </a:t>
          </a:r>
        </a:p>
        <a:p>
          <a:r>
            <a:rPr lang="en-GB" dirty="0"/>
            <a:t>Countering de-professionalization trends</a:t>
          </a:r>
          <a:endParaRPr lang="en-US" dirty="0"/>
        </a:p>
      </dgm:t>
    </dgm:pt>
    <dgm:pt modelId="{0721DC7D-C21C-40A0-9B3D-0B23FD90FBDB}" type="parTrans" cxnId="{DB372D95-28DD-4970-9B26-05601FD97A89}">
      <dgm:prSet/>
      <dgm:spPr/>
      <dgm:t>
        <a:bodyPr/>
        <a:lstStyle/>
        <a:p>
          <a:endParaRPr lang="en-US"/>
        </a:p>
      </dgm:t>
    </dgm:pt>
    <dgm:pt modelId="{CADC6B0B-A7F6-493A-827A-BC34D339208E}" type="sibTrans" cxnId="{DB372D95-28DD-4970-9B26-05601FD97A89}">
      <dgm:prSet/>
      <dgm:spPr/>
      <dgm:t>
        <a:bodyPr/>
        <a:lstStyle/>
        <a:p>
          <a:endParaRPr lang="en-US"/>
        </a:p>
      </dgm:t>
    </dgm:pt>
    <dgm:pt modelId="{81BB981B-FABE-47FC-BC9F-FAFFB2113A6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b="1" dirty="0"/>
            <a:t>PRIORITY 3: </a:t>
          </a:r>
        </a:p>
        <a:p>
          <a:r>
            <a:rPr lang="en-GB" dirty="0"/>
            <a:t>Confronting attacks on education unions</a:t>
          </a:r>
          <a:endParaRPr lang="en-US" dirty="0"/>
        </a:p>
      </dgm:t>
    </dgm:pt>
    <dgm:pt modelId="{7201210B-FF94-48EC-BEE4-072672509F00}" type="parTrans" cxnId="{E0C74B3B-8727-463A-AEB8-3A898FA8025B}">
      <dgm:prSet/>
      <dgm:spPr/>
      <dgm:t>
        <a:bodyPr/>
        <a:lstStyle/>
        <a:p>
          <a:endParaRPr lang="en-US"/>
        </a:p>
      </dgm:t>
    </dgm:pt>
    <dgm:pt modelId="{8F21F412-486D-41E1-8AAF-1BA26611C615}" type="sibTrans" cxnId="{E0C74B3B-8727-463A-AEB8-3A898FA8025B}">
      <dgm:prSet/>
      <dgm:spPr/>
      <dgm:t>
        <a:bodyPr/>
        <a:lstStyle/>
        <a:p>
          <a:endParaRPr lang="en-US"/>
        </a:p>
      </dgm:t>
    </dgm:pt>
    <dgm:pt modelId="{FC8287C3-DBAA-4BA8-ACC5-2A42C045FC2B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PRIORITY 4:</a:t>
          </a:r>
          <a:r>
            <a:rPr lang="en-GB" dirty="0"/>
            <a:t> </a:t>
          </a:r>
        </a:p>
        <a:p>
          <a:r>
            <a:rPr lang="en-GB" dirty="0"/>
            <a:t>Pursuing the rights and equality agenda</a:t>
          </a:r>
          <a:endParaRPr lang="en-US" dirty="0"/>
        </a:p>
      </dgm:t>
    </dgm:pt>
    <dgm:pt modelId="{52E43FFF-1E73-49A9-916E-A76DEFF9874B}" type="parTrans" cxnId="{98EBB8EB-4706-44C5-9E75-31D289DB1FAB}">
      <dgm:prSet/>
      <dgm:spPr/>
      <dgm:t>
        <a:bodyPr/>
        <a:lstStyle/>
        <a:p>
          <a:endParaRPr lang="en-US"/>
        </a:p>
      </dgm:t>
    </dgm:pt>
    <dgm:pt modelId="{805E9500-75A9-4DFA-A46A-245498A61DBA}" type="sibTrans" cxnId="{98EBB8EB-4706-44C5-9E75-31D289DB1FAB}">
      <dgm:prSet/>
      <dgm:spPr/>
      <dgm:t>
        <a:bodyPr/>
        <a:lstStyle/>
        <a:p>
          <a:endParaRPr lang="en-US"/>
        </a:p>
      </dgm:t>
    </dgm:pt>
    <dgm:pt modelId="{78E2B339-2AE8-4D95-872C-4141E378159A}">
      <dgm:prSet phldrT="[Text]"/>
      <dgm:spPr/>
      <dgm:t>
        <a:bodyPr/>
        <a:lstStyle/>
        <a:p>
          <a:r>
            <a:rPr lang="en-GB" b="1" dirty="0"/>
            <a:t>PRIORITY 5: </a:t>
          </a:r>
          <a:endParaRPr lang="en-GB" b="1" dirty="0" smtClean="0"/>
        </a:p>
        <a:p>
          <a:r>
            <a:rPr lang="en-GB" dirty="0" smtClean="0"/>
            <a:t>Strengthening </a:t>
          </a:r>
          <a:r>
            <a:rPr lang="en-GB" dirty="0"/>
            <a:t>EI membership</a:t>
          </a:r>
          <a:endParaRPr lang="en-US" dirty="0"/>
        </a:p>
      </dgm:t>
    </dgm:pt>
    <dgm:pt modelId="{BAC02AE3-55CA-49A9-B491-D959C0CE9DF7}" type="parTrans" cxnId="{D4BEC7F1-F5A9-46ED-A4B3-6ECDF6CC28D2}">
      <dgm:prSet/>
      <dgm:spPr/>
      <dgm:t>
        <a:bodyPr/>
        <a:lstStyle/>
        <a:p>
          <a:endParaRPr lang="en-US"/>
        </a:p>
      </dgm:t>
    </dgm:pt>
    <dgm:pt modelId="{E28C3A41-08B9-49A4-A2DE-E6E475F00346}" type="sibTrans" cxnId="{D4BEC7F1-F5A9-46ED-A4B3-6ECDF6CC28D2}">
      <dgm:prSet/>
      <dgm:spPr/>
      <dgm:t>
        <a:bodyPr/>
        <a:lstStyle/>
        <a:p>
          <a:endParaRPr lang="en-US"/>
        </a:p>
      </dgm:t>
    </dgm:pt>
    <dgm:pt modelId="{3ED3B215-61E1-4490-B78E-69BDA084DA7C}" type="pres">
      <dgm:prSet presAssocID="{AA96B614-807A-4238-A7F5-BF3C71BFA6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707A59-20D6-47E2-B342-0440727D04DD}" type="pres">
      <dgm:prSet presAssocID="{90FC7E21-6873-45BD-A9E1-5251331D2A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3B79C-563B-4ED5-97C1-B291625ED29D}" type="pres">
      <dgm:prSet presAssocID="{90FC7E21-6873-45BD-A9E1-5251331D2A1E}" presName="spNode" presStyleCnt="0"/>
      <dgm:spPr/>
    </dgm:pt>
    <dgm:pt modelId="{DCEDDBAB-18E1-464D-852F-4D35A4E59CC8}" type="pres">
      <dgm:prSet presAssocID="{EFCFB1D8-31A0-4880-BDF5-CE09A182F45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BAC03DB-EBBC-4770-A3C3-35A92B3E335F}" type="pres">
      <dgm:prSet presAssocID="{34DF5C59-6669-480F-8690-A40AEE33E8B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EAA53-5BE8-4ADB-8210-A790B17E1BCD}" type="pres">
      <dgm:prSet presAssocID="{34DF5C59-6669-480F-8690-A40AEE33E8BA}" presName="spNode" presStyleCnt="0"/>
      <dgm:spPr/>
    </dgm:pt>
    <dgm:pt modelId="{65C25138-660D-49E2-B12A-362B06ADF419}" type="pres">
      <dgm:prSet presAssocID="{CADC6B0B-A7F6-493A-827A-BC34D339208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AAB9DA4-C04E-49C2-AD0E-5A6E6FEACF48}" type="pres">
      <dgm:prSet presAssocID="{81BB981B-FABE-47FC-BC9F-FAFFB2113A6B}" presName="node" presStyleLbl="node1" presStyleIdx="2" presStyleCnt="5" custRadScaleRad="100968" custRadScaleInc="-38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D50D7-7214-4206-93AB-713C2F794A10}" type="pres">
      <dgm:prSet presAssocID="{81BB981B-FABE-47FC-BC9F-FAFFB2113A6B}" presName="spNode" presStyleCnt="0"/>
      <dgm:spPr/>
    </dgm:pt>
    <dgm:pt modelId="{7D432161-11AB-49C1-98A8-98CA7BAD1532}" type="pres">
      <dgm:prSet presAssocID="{8F21F412-486D-41E1-8AAF-1BA26611C61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1F17580-981A-4C0D-8F10-55BA8D755C5E}" type="pres">
      <dgm:prSet presAssocID="{FC8287C3-DBAA-4BA8-ACC5-2A42C045FC2B}" presName="node" presStyleLbl="node1" presStyleIdx="3" presStyleCnt="5" custRadScaleRad="97174" custRadScaleInc="28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2A346-23A4-4F91-AF55-904126366031}" type="pres">
      <dgm:prSet presAssocID="{FC8287C3-DBAA-4BA8-ACC5-2A42C045FC2B}" presName="spNode" presStyleCnt="0"/>
      <dgm:spPr/>
    </dgm:pt>
    <dgm:pt modelId="{7704CF7D-966F-4C8B-980A-E102A748434C}" type="pres">
      <dgm:prSet presAssocID="{805E9500-75A9-4DFA-A46A-245498A61DB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4510591-4886-4561-8A14-6B74DE0908C1}" type="pres">
      <dgm:prSet presAssocID="{78E2B339-2AE8-4D95-872C-4141E37815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38E87-2ED9-4411-A614-F847B8FFBB53}" type="pres">
      <dgm:prSet presAssocID="{78E2B339-2AE8-4D95-872C-4141E378159A}" presName="spNode" presStyleCnt="0"/>
      <dgm:spPr/>
    </dgm:pt>
    <dgm:pt modelId="{7D77C0DE-59A9-4BC9-B2BA-A89751CCC2F5}" type="pres">
      <dgm:prSet presAssocID="{E28C3A41-08B9-49A4-A2DE-E6E475F0034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3546D70-FDCB-45D1-BADE-14E1F768807F}" type="presOf" srcId="{805E9500-75A9-4DFA-A46A-245498A61DBA}" destId="{7704CF7D-966F-4C8B-980A-E102A748434C}" srcOrd="0" destOrd="0" presId="urn:microsoft.com/office/officeart/2005/8/layout/cycle6"/>
    <dgm:cxn modelId="{290A4F3F-3347-4175-AD37-AE3C1705D94C}" type="presOf" srcId="{81BB981B-FABE-47FC-BC9F-FAFFB2113A6B}" destId="{2AAB9DA4-C04E-49C2-AD0E-5A6E6FEACF48}" srcOrd="0" destOrd="0" presId="urn:microsoft.com/office/officeart/2005/8/layout/cycle6"/>
    <dgm:cxn modelId="{A8216F44-C6D2-4D24-97F6-D23B285D6CB2}" type="presOf" srcId="{E28C3A41-08B9-49A4-A2DE-E6E475F00346}" destId="{7D77C0DE-59A9-4BC9-B2BA-A89751CCC2F5}" srcOrd="0" destOrd="0" presId="urn:microsoft.com/office/officeart/2005/8/layout/cycle6"/>
    <dgm:cxn modelId="{4D731A5C-8EF5-4C7D-B0E7-BCDF41622F37}" srcId="{AA96B614-807A-4238-A7F5-BF3C71BFA616}" destId="{90FC7E21-6873-45BD-A9E1-5251331D2A1E}" srcOrd="0" destOrd="0" parTransId="{E62956D5-4A75-4D52-947F-08D782226648}" sibTransId="{EFCFB1D8-31A0-4880-BDF5-CE09A182F454}"/>
    <dgm:cxn modelId="{5798163C-F132-415A-9AB0-4A1AE2FFE8A9}" type="presOf" srcId="{34DF5C59-6669-480F-8690-A40AEE33E8BA}" destId="{0BAC03DB-EBBC-4770-A3C3-35A92B3E335F}" srcOrd="0" destOrd="0" presId="urn:microsoft.com/office/officeart/2005/8/layout/cycle6"/>
    <dgm:cxn modelId="{370A5094-50AD-4E9E-B3C2-22ECD64FE1B4}" type="presOf" srcId="{78E2B339-2AE8-4D95-872C-4141E378159A}" destId="{94510591-4886-4561-8A14-6B74DE0908C1}" srcOrd="0" destOrd="0" presId="urn:microsoft.com/office/officeart/2005/8/layout/cycle6"/>
    <dgm:cxn modelId="{76E3CC78-3F62-41E9-83C6-E4D923C66EF4}" type="presOf" srcId="{90FC7E21-6873-45BD-A9E1-5251331D2A1E}" destId="{AA707A59-20D6-47E2-B342-0440727D04DD}" srcOrd="0" destOrd="0" presId="urn:microsoft.com/office/officeart/2005/8/layout/cycle6"/>
    <dgm:cxn modelId="{98EBB8EB-4706-44C5-9E75-31D289DB1FAB}" srcId="{AA96B614-807A-4238-A7F5-BF3C71BFA616}" destId="{FC8287C3-DBAA-4BA8-ACC5-2A42C045FC2B}" srcOrd="3" destOrd="0" parTransId="{52E43FFF-1E73-49A9-916E-A76DEFF9874B}" sibTransId="{805E9500-75A9-4DFA-A46A-245498A61DBA}"/>
    <dgm:cxn modelId="{0E851348-3871-4747-997A-D0B3BBE23560}" type="presOf" srcId="{8F21F412-486D-41E1-8AAF-1BA26611C615}" destId="{7D432161-11AB-49C1-98A8-98CA7BAD1532}" srcOrd="0" destOrd="0" presId="urn:microsoft.com/office/officeart/2005/8/layout/cycle6"/>
    <dgm:cxn modelId="{D4BEC7F1-F5A9-46ED-A4B3-6ECDF6CC28D2}" srcId="{AA96B614-807A-4238-A7F5-BF3C71BFA616}" destId="{78E2B339-2AE8-4D95-872C-4141E378159A}" srcOrd="4" destOrd="0" parTransId="{BAC02AE3-55CA-49A9-B491-D959C0CE9DF7}" sibTransId="{E28C3A41-08B9-49A4-A2DE-E6E475F00346}"/>
    <dgm:cxn modelId="{E0C74B3B-8727-463A-AEB8-3A898FA8025B}" srcId="{AA96B614-807A-4238-A7F5-BF3C71BFA616}" destId="{81BB981B-FABE-47FC-BC9F-FAFFB2113A6B}" srcOrd="2" destOrd="0" parTransId="{7201210B-FF94-48EC-BEE4-072672509F00}" sibTransId="{8F21F412-486D-41E1-8AAF-1BA26611C615}"/>
    <dgm:cxn modelId="{58E6C9AF-09D9-4421-8E1E-363A76491D53}" type="presOf" srcId="{EFCFB1D8-31A0-4880-BDF5-CE09A182F454}" destId="{DCEDDBAB-18E1-464D-852F-4D35A4E59CC8}" srcOrd="0" destOrd="0" presId="urn:microsoft.com/office/officeart/2005/8/layout/cycle6"/>
    <dgm:cxn modelId="{DB372D95-28DD-4970-9B26-05601FD97A89}" srcId="{AA96B614-807A-4238-A7F5-BF3C71BFA616}" destId="{34DF5C59-6669-480F-8690-A40AEE33E8BA}" srcOrd="1" destOrd="0" parTransId="{0721DC7D-C21C-40A0-9B3D-0B23FD90FBDB}" sibTransId="{CADC6B0B-A7F6-493A-827A-BC34D339208E}"/>
    <dgm:cxn modelId="{0A1F2D7A-1C99-44EF-A6CF-7D50A4DC950A}" type="presOf" srcId="{AA96B614-807A-4238-A7F5-BF3C71BFA616}" destId="{3ED3B215-61E1-4490-B78E-69BDA084DA7C}" srcOrd="0" destOrd="0" presId="urn:microsoft.com/office/officeart/2005/8/layout/cycle6"/>
    <dgm:cxn modelId="{91D56F86-3AFE-417D-A9C8-7D20E9BE1967}" type="presOf" srcId="{FC8287C3-DBAA-4BA8-ACC5-2A42C045FC2B}" destId="{31F17580-981A-4C0D-8F10-55BA8D755C5E}" srcOrd="0" destOrd="0" presId="urn:microsoft.com/office/officeart/2005/8/layout/cycle6"/>
    <dgm:cxn modelId="{105D1484-C78A-4CDD-ACBC-9E099E8FFD66}" type="presOf" srcId="{CADC6B0B-A7F6-493A-827A-BC34D339208E}" destId="{65C25138-660D-49E2-B12A-362B06ADF419}" srcOrd="0" destOrd="0" presId="urn:microsoft.com/office/officeart/2005/8/layout/cycle6"/>
    <dgm:cxn modelId="{10B90544-B1D0-4CAC-970C-64C8E5AF36AD}" type="presParOf" srcId="{3ED3B215-61E1-4490-B78E-69BDA084DA7C}" destId="{AA707A59-20D6-47E2-B342-0440727D04DD}" srcOrd="0" destOrd="0" presId="urn:microsoft.com/office/officeart/2005/8/layout/cycle6"/>
    <dgm:cxn modelId="{A2355748-0EFE-4C5B-92C4-3451D53F80AC}" type="presParOf" srcId="{3ED3B215-61E1-4490-B78E-69BDA084DA7C}" destId="{FB73B79C-563B-4ED5-97C1-B291625ED29D}" srcOrd="1" destOrd="0" presId="urn:microsoft.com/office/officeart/2005/8/layout/cycle6"/>
    <dgm:cxn modelId="{F37B3B96-A499-4C87-AF64-1128DEDE66D4}" type="presParOf" srcId="{3ED3B215-61E1-4490-B78E-69BDA084DA7C}" destId="{DCEDDBAB-18E1-464D-852F-4D35A4E59CC8}" srcOrd="2" destOrd="0" presId="urn:microsoft.com/office/officeart/2005/8/layout/cycle6"/>
    <dgm:cxn modelId="{136AEC3B-980C-487F-AA17-FF03F8E4636D}" type="presParOf" srcId="{3ED3B215-61E1-4490-B78E-69BDA084DA7C}" destId="{0BAC03DB-EBBC-4770-A3C3-35A92B3E335F}" srcOrd="3" destOrd="0" presId="urn:microsoft.com/office/officeart/2005/8/layout/cycle6"/>
    <dgm:cxn modelId="{864B853C-83D1-4143-A399-EA48B4B11B62}" type="presParOf" srcId="{3ED3B215-61E1-4490-B78E-69BDA084DA7C}" destId="{CC3EAA53-5BE8-4ADB-8210-A790B17E1BCD}" srcOrd="4" destOrd="0" presId="urn:microsoft.com/office/officeart/2005/8/layout/cycle6"/>
    <dgm:cxn modelId="{61673D8F-C0BD-471A-8ACF-030FA798B634}" type="presParOf" srcId="{3ED3B215-61E1-4490-B78E-69BDA084DA7C}" destId="{65C25138-660D-49E2-B12A-362B06ADF419}" srcOrd="5" destOrd="0" presId="urn:microsoft.com/office/officeart/2005/8/layout/cycle6"/>
    <dgm:cxn modelId="{903F9B26-4CFA-466D-96ED-D9B01E97D139}" type="presParOf" srcId="{3ED3B215-61E1-4490-B78E-69BDA084DA7C}" destId="{2AAB9DA4-C04E-49C2-AD0E-5A6E6FEACF48}" srcOrd="6" destOrd="0" presId="urn:microsoft.com/office/officeart/2005/8/layout/cycle6"/>
    <dgm:cxn modelId="{F3F68CD4-9C7B-414A-8A47-653DAADB5669}" type="presParOf" srcId="{3ED3B215-61E1-4490-B78E-69BDA084DA7C}" destId="{71CD50D7-7214-4206-93AB-713C2F794A10}" srcOrd="7" destOrd="0" presId="urn:microsoft.com/office/officeart/2005/8/layout/cycle6"/>
    <dgm:cxn modelId="{279ED2C8-59C4-4717-BDEF-70E657604908}" type="presParOf" srcId="{3ED3B215-61E1-4490-B78E-69BDA084DA7C}" destId="{7D432161-11AB-49C1-98A8-98CA7BAD1532}" srcOrd="8" destOrd="0" presId="urn:microsoft.com/office/officeart/2005/8/layout/cycle6"/>
    <dgm:cxn modelId="{E74D536C-EEC3-43B5-AE1B-7C3B2751C7D5}" type="presParOf" srcId="{3ED3B215-61E1-4490-B78E-69BDA084DA7C}" destId="{31F17580-981A-4C0D-8F10-55BA8D755C5E}" srcOrd="9" destOrd="0" presId="urn:microsoft.com/office/officeart/2005/8/layout/cycle6"/>
    <dgm:cxn modelId="{BAF2F866-8B97-4161-93FB-BDA0A28D6DB5}" type="presParOf" srcId="{3ED3B215-61E1-4490-B78E-69BDA084DA7C}" destId="{7232A346-23A4-4F91-AF55-904126366031}" srcOrd="10" destOrd="0" presId="urn:microsoft.com/office/officeart/2005/8/layout/cycle6"/>
    <dgm:cxn modelId="{DBE9700D-7DB2-4275-86EF-DB5C767A81EB}" type="presParOf" srcId="{3ED3B215-61E1-4490-B78E-69BDA084DA7C}" destId="{7704CF7D-966F-4C8B-980A-E102A748434C}" srcOrd="11" destOrd="0" presId="urn:microsoft.com/office/officeart/2005/8/layout/cycle6"/>
    <dgm:cxn modelId="{E5723F11-29A4-4928-95E7-DC53A9A6B4D6}" type="presParOf" srcId="{3ED3B215-61E1-4490-B78E-69BDA084DA7C}" destId="{94510591-4886-4561-8A14-6B74DE0908C1}" srcOrd="12" destOrd="0" presId="urn:microsoft.com/office/officeart/2005/8/layout/cycle6"/>
    <dgm:cxn modelId="{8FB1A672-A381-4AAE-85F3-3F20787B3BB7}" type="presParOf" srcId="{3ED3B215-61E1-4490-B78E-69BDA084DA7C}" destId="{C1338E87-2ED9-4411-A614-F847B8FFBB53}" srcOrd="13" destOrd="0" presId="urn:microsoft.com/office/officeart/2005/8/layout/cycle6"/>
    <dgm:cxn modelId="{4614B188-7C7C-49E8-BA14-BBBCA1B48DB7}" type="presParOf" srcId="{3ED3B215-61E1-4490-B78E-69BDA084DA7C}" destId="{7D77C0DE-59A9-4BC9-B2BA-A89751CCC2F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1A2362-9596-477A-B52B-F11055DDB83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A186BD-863A-4D4B-BB90-CDAEA2EC1477}">
      <dgm:prSet phldrT="[Text]"/>
      <dgm:spPr/>
      <dgm:t>
        <a:bodyPr/>
        <a:lstStyle/>
        <a:p>
          <a:r>
            <a:rPr lang="en-US"/>
            <a:t>PROGRAM 2012</a:t>
          </a:r>
        </a:p>
        <a:p>
          <a:r>
            <a:rPr lang="en-US"/>
            <a:t>Priority 1-5</a:t>
          </a:r>
        </a:p>
      </dgm:t>
    </dgm:pt>
    <dgm:pt modelId="{57DC881E-3AAD-474C-9D4E-45A2C9372DA4}" type="parTrans" cxnId="{5629DAF9-17CE-4C75-BC60-8388D3DBE745}">
      <dgm:prSet/>
      <dgm:spPr/>
      <dgm:t>
        <a:bodyPr/>
        <a:lstStyle/>
        <a:p>
          <a:endParaRPr lang="en-US"/>
        </a:p>
      </dgm:t>
    </dgm:pt>
    <dgm:pt modelId="{7B40029A-4255-4B86-B750-81782412DB4D}" type="sibTrans" cxnId="{5629DAF9-17CE-4C75-BC60-8388D3DBE745}">
      <dgm:prSet/>
      <dgm:spPr/>
      <dgm:t>
        <a:bodyPr/>
        <a:lstStyle/>
        <a:p>
          <a:endParaRPr lang="en-US"/>
        </a:p>
      </dgm:t>
    </dgm:pt>
    <dgm:pt modelId="{E20E64F3-9D1C-4307-A56A-25EBC02F6F26}">
      <dgm:prSet phldrT="[Text]"/>
      <dgm:spPr/>
      <dgm:t>
        <a:bodyPr/>
        <a:lstStyle/>
        <a:p>
          <a:r>
            <a:rPr lang="en-US"/>
            <a:t>Campaigns 115,800</a:t>
          </a:r>
        </a:p>
      </dgm:t>
    </dgm:pt>
    <dgm:pt modelId="{2210B6B6-6977-4951-8ABE-A2C067142268}" type="parTrans" cxnId="{0E19283F-FBE9-4926-9B38-ADA8479DC2CC}">
      <dgm:prSet/>
      <dgm:spPr/>
      <dgm:t>
        <a:bodyPr/>
        <a:lstStyle/>
        <a:p>
          <a:endParaRPr lang="en-US"/>
        </a:p>
      </dgm:t>
    </dgm:pt>
    <dgm:pt modelId="{6E379063-8CE6-4334-8742-7DD0A1115B18}" type="sibTrans" cxnId="{0E19283F-FBE9-4926-9B38-ADA8479DC2CC}">
      <dgm:prSet/>
      <dgm:spPr/>
      <dgm:t>
        <a:bodyPr/>
        <a:lstStyle/>
        <a:p>
          <a:endParaRPr lang="en-US"/>
        </a:p>
      </dgm:t>
    </dgm:pt>
    <dgm:pt modelId="{310B5DCC-FC99-4AFC-B848-E96225718568}">
      <dgm:prSet phldrT="[Text]"/>
      <dgm:spPr/>
      <dgm:t>
        <a:bodyPr/>
        <a:lstStyle/>
        <a:p>
          <a:r>
            <a:rPr lang="en-US"/>
            <a:t>Advocacy 100,500</a:t>
          </a:r>
        </a:p>
      </dgm:t>
    </dgm:pt>
    <dgm:pt modelId="{32E54BE9-D313-4DCB-A644-C775672B58C9}" type="parTrans" cxnId="{DACF753C-73D1-4E43-A1F3-515066C39049}">
      <dgm:prSet/>
      <dgm:spPr/>
      <dgm:t>
        <a:bodyPr/>
        <a:lstStyle/>
        <a:p>
          <a:endParaRPr lang="en-US"/>
        </a:p>
      </dgm:t>
    </dgm:pt>
    <dgm:pt modelId="{179F208A-CAC8-402E-86CB-28113CB288A5}" type="sibTrans" cxnId="{DACF753C-73D1-4E43-A1F3-515066C39049}">
      <dgm:prSet/>
      <dgm:spPr/>
      <dgm:t>
        <a:bodyPr/>
        <a:lstStyle/>
        <a:p>
          <a:endParaRPr lang="en-US"/>
        </a:p>
      </dgm:t>
    </dgm:pt>
    <dgm:pt modelId="{2157BB4C-84F1-431D-A1AF-EE121E8E74B8}">
      <dgm:prSet phldrT="[Text]"/>
      <dgm:spPr/>
      <dgm:t>
        <a:bodyPr/>
        <a:lstStyle/>
        <a:p>
          <a:r>
            <a:rPr lang="en-US"/>
            <a:t>Research 96,500</a:t>
          </a:r>
        </a:p>
      </dgm:t>
    </dgm:pt>
    <dgm:pt modelId="{F4F111CB-D200-41C8-AF48-DB2DD2433AB0}" type="parTrans" cxnId="{F2C2D4F8-8E83-459C-B7FA-F694C73F03F5}">
      <dgm:prSet/>
      <dgm:spPr/>
      <dgm:t>
        <a:bodyPr/>
        <a:lstStyle/>
        <a:p>
          <a:endParaRPr lang="en-US"/>
        </a:p>
      </dgm:t>
    </dgm:pt>
    <dgm:pt modelId="{62F44167-A72F-4A51-98F4-C6C4534A2A48}" type="sibTrans" cxnId="{F2C2D4F8-8E83-459C-B7FA-F694C73F03F5}">
      <dgm:prSet/>
      <dgm:spPr/>
      <dgm:t>
        <a:bodyPr/>
        <a:lstStyle/>
        <a:p>
          <a:endParaRPr lang="en-US"/>
        </a:p>
      </dgm:t>
    </dgm:pt>
    <dgm:pt modelId="{1628806C-826D-4279-8A0E-D2654F090622}">
      <dgm:prSet phldrT="[Text]"/>
      <dgm:spPr/>
      <dgm:t>
        <a:bodyPr/>
        <a:lstStyle/>
        <a:p>
          <a:r>
            <a:rPr lang="en-US"/>
            <a:t>Information 276,200</a:t>
          </a:r>
        </a:p>
      </dgm:t>
    </dgm:pt>
    <dgm:pt modelId="{5E801523-673D-46F2-BC85-CF3BCEE9BB23}" type="parTrans" cxnId="{4A9E7B57-B846-443D-BC6B-29C4C7DBF19A}">
      <dgm:prSet/>
      <dgm:spPr/>
      <dgm:t>
        <a:bodyPr/>
        <a:lstStyle/>
        <a:p>
          <a:endParaRPr lang="en-US"/>
        </a:p>
      </dgm:t>
    </dgm:pt>
    <dgm:pt modelId="{D6CAE0FE-E61C-4C4A-B52B-BD0E23BEBCFD}" type="sibTrans" cxnId="{4A9E7B57-B846-443D-BC6B-29C4C7DBF19A}">
      <dgm:prSet/>
      <dgm:spPr/>
      <dgm:t>
        <a:bodyPr/>
        <a:lstStyle/>
        <a:p>
          <a:endParaRPr lang="en-US"/>
        </a:p>
      </dgm:t>
    </dgm:pt>
    <dgm:pt modelId="{CBC59077-ADF1-4160-9C1B-00D8196EBB87}">
      <dgm:prSet phldrT="[Text]"/>
      <dgm:spPr/>
      <dgm:t>
        <a:bodyPr/>
        <a:lstStyle/>
        <a:p>
          <a:r>
            <a:rPr lang="en-US"/>
            <a:t>Assistance  111,500</a:t>
          </a:r>
        </a:p>
      </dgm:t>
    </dgm:pt>
    <dgm:pt modelId="{8D5BCD82-B32A-41F3-85D4-6EF4A9608187}" type="parTrans" cxnId="{7CB538E1-25A8-4975-AB67-C79809A40262}">
      <dgm:prSet/>
      <dgm:spPr/>
      <dgm:t>
        <a:bodyPr/>
        <a:lstStyle/>
        <a:p>
          <a:endParaRPr lang="en-US"/>
        </a:p>
      </dgm:t>
    </dgm:pt>
    <dgm:pt modelId="{9CAE3D87-49B0-43D2-9A0A-16132D852945}" type="sibTrans" cxnId="{7CB538E1-25A8-4975-AB67-C79809A40262}">
      <dgm:prSet/>
      <dgm:spPr/>
      <dgm:t>
        <a:bodyPr/>
        <a:lstStyle/>
        <a:p>
          <a:endParaRPr lang="en-US"/>
        </a:p>
      </dgm:t>
    </dgm:pt>
    <dgm:pt modelId="{0A033767-5CDD-4E22-B867-7DF33333E9F4}">
      <dgm:prSet phldrT="[Text]"/>
      <dgm:spPr/>
      <dgm:t>
        <a:bodyPr/>
        <a:lstStyle/>
        <a:p>
          <a:r>
            <a:rPr lang="en-US"/>
            <a:t>Capacity Building</a:t>
          </a:r>
        </a:p>
        <a:p>
          <a:r>
            <a:rPr lang="en-US"/>
            <a:t>540,500</a:t>
          </a:r>
        </a:p>
      </dgm:t>
    </dgm:pt>
    <dgm:pt modelId="{85B7B6EC-6684-4615-8666-DA321AEB1282}" type="parTrans" cxnId="{594D5ED6-C8C6-461F-BCA7-485CB80B16D6}">
      <dgm:prSet/>
      <dgm:spPr/>
      <dgm:t>
        <a:bodyPr/>
        <a:lstStyle/>
        <a:p>
          <a:endParaRPr lang="en-US"/>
        </a:p>
      </dgm:t>
    </dgm:pt>
    <dgm:pt modelId="{0C0C7E91-6644-4F23-A626-FC55DC60E185}" type="sibTrans" cxnId="{594D5ED6-C8C6-461F-BCA7-485CB80B16D6}">
      <dgm:prSet/>
      <dgm:spPr/>
      <dgm:t>
        <a:bodyPr/>
        <a:lstStyle/>
        <a:p>
          <a:endParaRPr lang="en-US"/>
        </a:p>
      </dgm:t>
    </dgm:pt>
    <dgm:pt modelId="{E5E8FB1A-6569-4000-A17C-305F2DBE5974}" type="pres">
      <dgm:prSet presAssocID="{FF1A2362-9596-477A-B52B-F11055DDB83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C38F54E-6ED2-4624-B507-B3020A7E5BE2}" type="pres">
      <dgm:prSet presAssocID="{29A186BD-863A-4D4B-BB90-CDAEA2EC147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D967B59-CC36-4E40-8AA2-5B6B7625E97A}" type="pres">
      <dgm:prSet presAssocID="{E20E64F3-9D1C-4307-A56A-25EBC02F6F26}" presName="Accent1" presStyleCnt="0"/>
      <dgm:spPr/>
    </dgm:pt>
    <dgm:pt modelId="{A03B040A-2F4A-4F57-9CD9-10CC31F959F7}" type="pres">
      <dgm:prSet presAssocID="{E20E64F3-9D1C-4307-A56A-25EBC02F6F26}" presName="Accent" presStyleLbl="bgShp" presStyleIdx="0" presStyleCnt="6"/>
      <dgm:spPr/>
    </dgm:pt>
    <dgm:pt modelId="{55BB1709-60A1-44E1-8607-D2F8E733B3F7}" type="pres">
      <dgm:prSet presAssocID="{E20E64F3-9D1C-4307-A56A-25EBC02F6F2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59AD1-929A-412A-B60B-33FDE87A1E74}" type="pres">
      <dgm:prSet presAssocID="{310B5DCC-FC99-4AFC-B848-E96225718568}" presName="Accent2" presStyleCnt="0"/>
      <dgm:spPr/>
    </dgm:pt>
    <dgm:pt modelId="{ED6B8A90-288F-4C87-8F19-D16CC7AFD0AC}" type="pres">
      <dgm:prSet presAssocID="{310B5DCC-FC99-4AFC-B848-E96225718568}" presName="Accent" presStyleLbl="bgShp" presStyleIdx="1" presStyleCnt="6"/>
      <dgm:spPr/>
    </dgm:pt>
    <dgm:pt modelId="{1F29F647-4613-4A8F-8C1F-F089DB5F226C}" type="pres">
      <dgm:prSet presAssocID="{310B5DCC-FC99-4AFC-B848-E9622571856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77E4B-B4F5-4120-8782-7AAB778361D8}" type="pres">
      <dgm:prSet presAssocID="{2157BB4C-84F1-431D-A1AF-EE121E8E74B8}" presName="Accent3" presStyleCnt="0"/>
      <dgm:spPr/>
    </dgm:pt>
    <dgm:pt modelId="{4FCD5B65-9E81-4BC9-B8EE-61CA8750355D}" type="pres">
      <dgm:prSet presAssocID="{2157BB4C-84F1-431D-A1AF-EE121E8E74B8}" presName="Accent" presStyleLbl="bgShp" presStyleIdx="2" presStyleCnt="6"/>
      <dgm:spPr/>
    </dgm:pt>
    <dgm:pt modelId="{3A070E37-E460-4E4B-AF59-79D276585720}" type="pres">
      <dgm:prSet presAssocID="{2157BB4C-84F1-431D-A1AF-EE121E8E74B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14A2D-D17F-497B-A590-A45B8EBC12FA}" type="pres">
      <dgm:prSet presAssocID="{1628806C-826D-4279-8A0E-D2654F090622}" presName="Accent4" presStyleCnt="0"/>
      <dgm:spPr/>
    </dgm:pt>
    <dgm:pt modelId="{7B5B9455-2F68-4918-9907-FCE477BA5A1C}" type="pres">
      <dgm:prSet presAssocID="{1628806C-826D-4279-8A0E-D2654F090622}" presName="Accent" presStyleLbl="bgShp" presStyleIdx="3" presStyleCnt="6"/>
      <dgm:spPr/>
    </dgm:pt>
    <dgm:pt modelId="{3211DB78-2B70-4234-879B-1D74EE2D160A}" type="pres">
      <dgm:prSet presAssocID="{1628806C-826D-4279-8A0E-D2654F09062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F649F-AE1D-4D25-A00E-08E3889E4BA4}" type="pres">
      <dgm:prSet presAssocID="{CBC59077-ADF1-4160-9C1B-00D8196EBB87}" presName="Accent5" presStyleCnt="0"/>
      <dgm:spPr/>
    </dgm:pt>
    <dgm:pt modelId="{7094F5E7-F831-4B2B-BAB1-280870C97D3E}" type="pres">
      <dgm:prSet presAssocID="{CBC59077-ADF1-4160-9C1B-00D8196EBB87}" presName="Accent" presStyleLbl="bgShp" presStyleIdx="4" presStyleCnt="6"/>
      <dgm:spPr/>
    </dgm:pt>
    <dgm:pt modelId="{CBC99F23-C285-482E-87CD-18DC4F08A8E9}" type="pres">
      <dgm:prSet presAssocID="{CBC59077-ADF1-4160-9C1B-00D8196EBB8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A5450-A2D8-4329-BFF8-E01664D8D342}" type="pres">
      <dgm:prSet presAssocID="{0A033767-5CDD-4E22-B867-7DF33333E9F4}" presName="Accent6" presStyleCnt="0"/>
      <dgm:spPr/>
    </dgm:pt>
    <dgm:pt modelId="{32A62734-C52B-4847-9C01-9B0C5D90DA74}" type="pres">
      <dgm:prSet presAssocID="{0A033767-5CDD-4E22-B867-7DF33333E9F4}" presName="Accent" presStyleLbl="bgShp" presStyleIdx="5" presStyleCnt="6"/>
      <dgm:spPr/>
    </dgm:pt>
    <dgm:pt modelId="{78936A2B-B2B5-45CA-8350-D70E5C2FB4D0}" type="pres">
      <dgm:prSet presAssocID="{0A033767-5CDD-4E22-B867-7DF33333E9F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4DF28F-82F8-4E3C-8DEB-983C4957AA0C}" type="presOf" srcId="{1628806C-826D-4279-8A0E-D2654F090622}" destId="{3211DB78-2B70-4234-879B-1D74EE2D160A}" srcOrd="0" destOrd="0" presId="urn:microsoft.com/office/officeart/2011/layout/HexagonRadial"/>
    <dgm:cxn modelId="{A0EAD326-35D1-4FE9-926C-7F06ACC104F9}" type="presOf" srcId="{0A033767-5CDD-4E22-B867-7DF33333E9F4}" destId="{78936A2B-B2B5-45CA-8350-D70E5C2FB4D0}" srcOrd="0" destOrd="0" presId="urn:microsoft.com/office/officeart/2011/layout/HexagonRadial"/>
    <dgm:cxn modelId="{2434A64A-07B6-4A1D-8794-ADBB82245153}" type="presOf" srcId="{CBC59077-ADF1-4160-9C1B-00D8196EBB87}" destId="{CBC99F23-C285-482E-87CD-18DC4F08A8E9}" srcOrd="0" destOrd="0" presId="urn:microsoft.com/office/officeart/2011/layout/HexagonRadial"/>
    <dgm:cxn modelId="{594D5ED6-C8C6-461F-BCA7-485CB80B16D6}" srcId="{29A186BD-863A-4D4B-BB90-CDAEA2EC1477}" destId="{0A033767-5CDD-4E22-B867-7DF33333E9F4}" srcOrd="5" destOrd="0" parTransId="{85B7B6EC-6684-4615-8666-DA321AEB1282}" sibTransId="{0C0C7E91-6644-4F23-A626-FC55DC60E185}"/>
    <dgm:cxn modelId="{4A9E7B57-B846-443D-BC6B-29C4C7DBF19A}" srcId="{29A186BD-863A-4D4B-BB90-CDAEA2EC1477}" destId="{1628806C-826D-4279-8A0E-D2654F090622}" srcOrd="3" destOrd="0" parTransId="{5E801523-673D-46F2-BC85-CF3BCEE9BB23}" sibTransId="{D6CAE0FE-E61C-4C4A-B52B-BD0E23BEBCFD}"/>
    <dgm:cxn modelId="{0E19283F-FBE9-4926-9B38-ADA8479DC2CC}" srcId="{29A186BD-863A-4D4B-BB90-CDAEA2EC1477}" destId="{E20E64F3-9D1C-4307-A56A-25EBC02F6F26}" srcOrd="0" destOrd="0" parTransId="{2210B6B6-6977-4951-8ABE-A2C067142268}" sibTransId="{6E379063-8CE6-4334-8742-7DD0A1115B18}"/>
    <dgm:cxn modelId="{7CB538E1-25A8-4975-AB67-C79809A40262}" srcId="{29A186BD-863A-4D4B-BB90-CDAEA2EC1477}" destId="{CBC59077-ADF1-4160-9C1B-00D8196EBB87}" srcOrd="4" destOrd="0" parTransId="{8D5BCD82-B32A-41F3-85D4-6EF4A9608187}" sibTransId="{9CAE3D87-49B0-43D2-9A0A-16132D852945}"/>
    <dgm:cxn modelId="{764A3C36-C10D-4A31-8558-7BC512C75457}" type="presOf" srcId="{310B5DCC-FC99-4AFC-B848-E96225718568}" destId="{1F29F647-4613-4A8F-8C1F-F089DB5F226C}" srcOrd="0" destOrd="0" presId="urn:microsoft.com/office/officeart/2011/layout/HexagonRadial"/>
    <dgm:cxn modelId="{5629DAF9-17CE-4C75-BC60-8388D3DBE745}" srcId="{FF1A2362-9596-477A-B52B-F11055DDB834}" destId="{29A186BD-863A-4D4B-BB90-CDAEA2EC1477}" srcOrd="0" destOrd="0" parTransId="{57DC881E-3AAD-474C-9D4E-45A2C9372DA4}" sibTransId="{7B40029A-4255-4B86-B750-81782412DB4D}"/>
    <dgm:cxn modelId="{8557E149-4D31-430C-A1CE-72BA2009FE81}" type="presOf" srcId="{FF1A2362-9596-477A-B52B-F11055DDB834}" destId="{E5E8FB1A-6569-4000-A17C-305F2DBE5974}" srcOrd="0" destOrd="0" presId="urn:microsoft.com/office/officeart/2011/layout/HexagonRadial"/>
    <dgm:cxn modelId="{DACF753C-73D1-4E43-A1F3-515066C39049}" srcId="{29A186BD-863A-4D4B-BB90-CDAEA2EC1477}" destId="{310B5DCC-FC99-4AFC-B848-E96225718568}" srcOrd="1" destOrd="0" parTransId="{32E54BE9-D313-4DCB-A644-C775672B58C9}" sibTransId="{179F208A-CAC8-402E-86CB-28113CB288A5}"/>
    <dgm:cxn modelId="{BF0CE829-869F-4EEC-92C9-48D22AAD407B}" type="presOf" srcId="{2157BB4C-84F1-431D-A1AF-EE121E8E74B8}" destId="{3A070E37-E460-4E4B-AF59-79D276585720}" srcOrd="0" destOrd="0" presId="urn:microsoft.com/office/officeart/2011/layout/HexagonRadial"/>
    <dgm:cxn modelId="{ED8E8784-F2EC-464A-B877-AC0D3643EC26}" type="presOf" srcId="{29A186BD-863A-4D4B-BB90-CDAEA2EC1477}" destId="{3C38F54E-6ED2-4624-B507-B3020A7E5BE2}" srcOrd="0" destOrd="0" presId="urn:microsoft.com/office/officeart/2011/layout/HexagonRadial"/>
    <dgm:cxn modelId="{5407A166-A590-4B77-90F6-2B7EEC99AA95}" type="presOf" srcId="{E20E64F3-9D1C-4307-A56A-25EBC02F6F26}" destId="{55BB1709-60A1-44E1-8607-D2F8E733B3F7}" srcOrd="0" destOrd="0" presId="urn:microsoft.com/office/officeart/2011/layout/HexagonRadial"/>
    <dgm:cxn modelId="{F2C2D4F8-8E83-459C-B7FA-F694C73F03F5}" srcId="{29A186BD-863A-4D4B-BB90-CDAEA2EC1477}" destId="{2157BB4C-84F1-431D-A1AF-EE121E8E74B8}" srcOrd="2" destOrd="0" parTransId="{F4F111CB-D200-41C8-AF48-DB2DD2433AB0}" sibTransId="{62F44167-A72F-4A51-98F4-C6C4534A2A48}"/>
    <dgm:cxn modelId="{447B2D4F-7A9E-4C02-8853-37E7B711DD05}" type="presParOf" srcId="{E5E8FB1A-6569-4000-A17C-305F2DBE5974}" destId="{3C38F54E-6ED2-4624-B507-B3020A7E5BE2}" srcOrd="0" destOrd="0" presId="urn:microsoft.com/office/officeart/2011/layout/HexagonRadial"/>
    <dgm:cxn modelId="{A5310733-868B-4DA5-893E-681AC3A6B888}" type="presParOf" srcId="{E5E8FB1A-6569-4000-A17C-305F2DBE5974}" destId="{DD967B59-CC36-4E40-8AA2-5B6B7625E97A}" srcOrd="1" destOrd="0" presId="urn:microsoft.com/office/officeart/2011/layout/HexagonRadial"/>
    <dgm:cxn modelId="{85876742-A63F-4F92-B32A-96F093303CCC}" type="presParOf" srcId="{DD967B59-CC36-4E40-8AA2-5B6B7625E97A}" destId="{A03B040A-2F4A-4F57-9CD9-10CC31F959F7}" srcOrd="0" destOrd="0" presId="urn:microsoft.com/office/officeart/2011/layout/HexagonRadial"/>
    <dgm:cxn modelId="{947CD0AE-43BA-4582-A35D-7A225DD36E48}" type="presParOf" srcId="{E5E8FB1A-6569-4000-A17C-305F2DBE5974}" destId="{55BB1709-60A1-44E1-8607-D2F8E733B3F7}" srcOrd="2" destOrd="0" presId="urn:microsoft.com/office/officeart/2011/layout/HexagonRadial"/>
    <dgm:cxn modelId="{36176166-F366-454C-B91C-6459DB79C51D}" type="presParOf" srcId="{E5E8FB1A-6569-4000-A17C-305F2DBE5974}" destId="{3CA59AD1-929A-412A-B60B-33FDE87A1E74}" srcOrd="3" destOrd="0" presId="urn:microsoft.com/office/officeart/2011/layout/HexagonRadial"/>
    <dgm:cxn modelId="{F3533A53-2002-40F8-978A-867A3A024EE1}" type="presParOf" srcId="{3CA59AD1-929A-412A-B60B-33FDE87A1E74}" destId="{ED6B8A90-288F-4C87-8F19-D16CC7AFD0AC}" srcOrd="0" destOrd="0" presId="urn:microsoft.com/office/officeart/2011/layout/HexagonRadial"/>
    <dgm:cxn modelId="{E52A5BEA-E000-47EB-947A-5275DE27D0C8}" type="presParOf" srcId="{E5E8FB1A-6569-4000-A17C-305F2DBE5974}" destId="{1F29F647-4613-4A8F-8C1F-F089DB5F226C}" srcOrd="4" destOrd="0" presId="urn:microsoft.com/office/officeart/2011/layout/HexagonRadial"/>
    <dgm:cxn modelId="{C5D251A6-3C44-4E46-B963-E0BDA9DF64B0}" type="presParOf" srcId="{E5E8FB1A-6569-4000-A17C-305F2DBE5974}" destId="{04A77E4B-B4F5-4120-8782-7AAB778361D8}" srcOrd="5" destOrd="0" presId="urn:microsoft.com/office/officeart/2011/layout/HexagonRadial"/>
    <dgm:cxn modelId="{90F181A4-F5F7-46D6-8203-44191F1C34A2}" type="presParOf" srcId="{04A77E4B-B4F5-4120-8782-7AAB778361D8}" destId="{4FCD5B65-9E81-4BC9-B8EE-61CA8750355D}" srcOrd="0" destOrd="0" presId="urn:microsoft.com/office/officeart/2011/layout/HexagonRadial"/>
    <dgm:cxn modelId="{478CC735-207A-4F8F-BCBF-CA8738C5BB38}" type="presParOf" srcId="{E5E8FB1A-6569-4000-A17C-305F2DBE5974}" destId="{3A070E37-E460-4E4B-AF59-79D276585720}" srcOrd="6" destOrd="0" presId="urn:microsoft.com/office/officeart/2011/layout/HexagonRadial"/>
    <dgm:cxn modelId="{620D733C-84E6-4CF2-9C52-62CB1FA03ACA}" type="presParOf" srcId="{E5E8FB1A-6569-4000-A17C-305F2DBE5974}" destId="{E7714A2D-D17F-497B-A590-A45B8EBC12FA}" srcOrd="7" destOrd="0" presId="urn:microsoft.com/office/officeart/2011/layout/HexagonRadial"/>
    <dgm:cxn modelId="{3D2BFF85-D587-41B0-ABB3-A8E3C0AA78DC}" type="presParOf" srcId="{E7714A2D-D17F-497B-A590-A45B8EBC12FA}" destId="{7B5B9455-2F68-4918-9907-FCE477BA5A1C}" srcOrd="0" destOrd="0" presId="urn:microsoft.com/office/officeart/2011/layout/HexagonRadial"/>
    <dgm:cxn modelId="{EA469C05-3753-49E6-A2A5-6C08A63EA65F}" type="presParOf" srcId="{E5E8FB1A-6569-4000-A17C-305F2DBE5974}" destId="{3211DB78-2B70-4234-879B-1D74EE2D160A}" srcOrd="8" destOrd="0" presId="urn:microsoft.com/office/officeart/2011/layout/HexagonRadial"/>
    <dgm:cxn modelId="{93B67B2E-EFDB-41BD-B063-5590417DE217}" type="presParOf" srcId="{E5E8FB1A-6569-4000-A17C-305F2DBE5974}" destId="{36CF649F-AE1D-4D25-A00E-08E3889E4BA4}" srcOrd="9" destOrd="0" presId="urn:microsoft.com/office/officeart/2011/layout/HexagonRadial"/>
    <dgm:cxn modelId="{F60A6935-7676-4825-B36A-DAC373305DE7}" type="presParOf" srcId="{36CF649F-AE1D-4D25-A00E-08E3889E4BA4}" destId="{7094F5E7-F831-4B2B-BAB1-280870C97D3E}" srcOrd="0" destOrd="0" presId="urn:microsoft.com/office/officeart/2011/layout/HexagonRadial"/>
    <dgm:cxn modelId="{7DC55111-7DD3-495B-BAF9-CBF294FE0406}" type="presParOf" srcId="{E5E8FB1A-6569-4000-A17C-305F2DBE5974}" destId="{CBC99F23-C285-482E-87CD-18DC4F08A8E9}" srcOrd="10" destOrd="0" presId="urn:microsoft.com/office/officeart/2011/layout/HexagonRadial"/>
    <dgm:cxn modelId="{8A824DDF-A639-4888-BFD2-15FC98A33E8D}" type="presParOf" srcId="{E5E8FB1A-6569-4000-A17C-305F2DBE5974}" destId="{253A5450-A2D8-4329-BFF8-E01664D8D342}" srcOrd="11" destOrd="0" presId="urn:microsoft.com/office/officeart/2011/layout/HexagonRadial"/>
    <dgm:cxn modelId="{BDC58A54-DCFB-4CA5-BF95-4BE847C46A0A}" type="presParOf" srcId="{253A5450-A2D8-4329-BFF8-E01664D8D342}" destId="{32A62734-C52B-4847-9C01-9B0C5D90DA74}" srcOrd="0" destOrd="0" presId="urn:microsoft.com/office/officeart/2011/layout/HexagonRadial"/>
    <dgm:cxn modelId="{CF401122-8451-4519-A4A8-B59AC33B76A8}" type="presParOf" srcId="{E5E8FB1A-6569-4000-A17C-305F2DBE5974}" destId="{78936A2B-B2B5-45CA-8350-D70E5C2FB4D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8F448B-354B-4F61-B720-A0D0AEADEBA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614ADF5-2CA9-4F97-8CA4-BE38FD941235}">
      <dgm:prSet phldrT="[Text]"/>
      <dgm:spPr/>
      <dgm:t>
        <a:bodyPr/>
        <a:lstStyle/>
        <a:p>
          <a:r>
            <a:rPr lang="en-US" dirty="0" smtClean="0"/>
            <a:t>Conferences 130,000</a:t>
          </a:r>
          <a:endParaRPr lang="en-US" dirty="0"/>
        </a:p>
      </dgm:t>
    </dgm:pt>
    <dgm:pt modelId="{71F1E1F5-37F5-4EF7-A07C-628C86FAF2EA}" type="parTrans" cxnId="{94F22347-E82E-401E-BA39-7E2C6B83058E}">
      <dgm:prSet/>
      <dgm:spPr/>
      <dgm:t>
        <a:bodyPr/>
        <a:lstStyle/>
        <a:p>
          <a:endParaRPr lang="en-US"/>
        </a:p>
      </dgm:t>
    </dgm:pt>
    <dgm:pt modelId="{DCB0850B-A58E-4FD5-A8C1-BB09D6B3A9AD}" type="sibTrans" cxnId="{94F22347-E82E-401E-BA39-7E2C6B83058E}">
      <dgm:prSet/>
      <dgm:spPr/>
      <dgm:t>
        <a:bodyPr/>
        <a:lstStyle/>
        <a:p>
          <a:endParaRPr lang="en-US"/>
        </a:p>
      </dgm:t>
    </dgm:pt>
    <dgm:pt modelId="{3859527D-5DD6-4AC0-97E7-CBE570D3A35F}">
      <dgm:prSet phldrT="[Text]"/>
      <dgm:spPr/>
      <dgm:t>
        <a:bodyPr/>
        <a:lstStyle/>
        <a:p>
          <a:r>
            <a:rPr lang="en-US" dirty="0" smtClean="0"/>
            <a:t>Networks 65,000</a:t>
          </a:r>
          <a:endParaRPr lang="en-US" dirty="0"/>
        </a:p>
      </dgm:t>
    </dgm:pt>
    <dgm:pt modelId="{449EB38C-95E7-46CE-915F-1FC4A11994EB}" type="parTrans" cxnId="{21D33C3F-FF28-489A-82CC-A63F1D483AAA}">
      <dgm:prSet/>
      <dgm:spPr/>
      <dgm:t>
        <a:bodyPr/>
        <a:lstStyle/>
        <a:p>
          <a:endParaRPr lang="en-US"/>
        </a:p>
      </dgm:t>
    </dgm:pt>
    <dgm:pt modelId="{9AE398E3-E0AB-4BA8-97CE-7145BFD5A517}" type="sibTrans" cxnId="{21D33C3F-FF28-489A-82CC-A63F1D483AAA}">
      <dgm:prSet/>
      <dgm:spPr/>
      <dgm:t>
        <a:bodyPr/>
        <a:lstStyle/>
        <a:p>
          <a:endParaRPr lang="en-US"/>
        </a:p>
      </dgm:t>
    </dgm:pt>
    <dgm:pt modelId="{F8DC148B-CAA9-42F4-8704-4264E32ABAA5}">
      <dgm:prSet phldrT="[Text]"/>
      <dgm:spPr/>
      <dgm:t>
        <a:bodyPr/>
        <a:lstStyle/>
        <a:p>
          <a:r>
            <a:rPr lang="en-US" dirty="0" smtClean="0"/>
            <a:t>Taskforces 50,000</a:t>
          </a:r>
          <a:endParaRPr lang="en-US" dirty="0"/>
        </a:p>
      </dgm:t>
    </dgm:pt>
    <dgm:pt modelId="{564B5031-A07E-425B-8E06-B4F63AEF880B}" type="parTrans" cxnId="{C2353B2E-660B-4A3D-BEA0-51C0BDE43E4E}">
      <dgm:prSet/>
      <dgm:spPr/>
      <dgm:t>
        <a:bodyPr/>
        <a:lstStyle/>
        <a:p>
          <a:endParaRPr lang="en-US"/>
        </a:p>
      </dgm:t>
    </dgm:pt>
    <dgm:pt modelId="{E304B15E-318B-465A-B463-E693EA34B7F1}" type="sibTrans" cxnId="{C2353B2E-660B-4A3D-BEA0-51C0BDE43E4E}">
      <dgm:prSet/>
      <dgm:spPr/>
      <dgm:t>
        <a:bodyPr/>
        <a:lstStyle/>
        <a:p>
          <a:endParaRPr lang="en-US"/>
        </a:p>
      </dgm:t>
    </dgm:pt>
    <dgm:pt modelId="{8B94E7B4-F174-4F17-B3F3-DCA51DABD2AC}" type="pres">
      <dgm:prSet presAssocID="{E08F448B-354B-4F61-B720-A0D0AEADEBA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6F07251-2E3B-4CB9-A78C-98F1CF8AB95B}" type="pres">
      <dgm:prSet presAssocID="{F614ADF5-2CA9-4F97-8CA4-BE38FD94123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F456D-3C7D-4802-B492-0D209E4224B6}" type="pres">
      <dgm:prSet presAssocID="{F614ADF5-2CA9-4F97-8CA4-BE38FD941235}" presName="gear1srcNode" presStyleLbl="node1" presStyleIdx="0" presStyleCnt="3"/>
      <dgm:spPr/>
      <dgm:t>
        <a:bodyPr/>
        <a:lstStyle/>
        <a:p>
          <a:endParaRPr lang="en-US"/>
        </a:p>
      </dgm:t>
    </dgm:pt>
    <dgm:pt modelId="{FD109682-19F4-4D97-B4FA-B1452F6485CC}" type="pres">
      <dgm:prSet presAssocID="{F614ADF5-2CA9-4F97-8CA4-BE38FD941235}" presName="gear1dstNode" presStyleLbl="node1" presStyleIdx="0" presStyleCnt="3"/>
      <dgm:spPr/>
      <dgm:t>
        <a:bodyPr/>
        <a:lstStyle/>
        <a:p>
          <a:endParaRPr lang="en-US"/>
        </a:p>
      </dgm:t>
    </dgm:pt>
    <dgm:pt modelId="{903DA3B1-C33B-4B05-A28F-D98B7AFC4E3A}" type="pres">
      <dgm:prSet presAssocID="{3859527D-5DD6-4AC0-97E7-CBE570D3A35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931F6-5483-4FCD-B8A3-89720DCF2C12}" type="pres">
      <dgm:prSet presAssocID="{3859527D-5DD6-4AC0-97E7-CBE570D3A35F}" presName="gear2srcNode" presStyleLbl="node1" presStyleIdx="1" presStyleCnt="3"/>
      <dgm:spPr/>
      <dgm:t>
        <a:bodyPr/>
        <a:lstStyle/>
        <a:p>
          <a:endParaRPr lang="en-US"/>
        </a:p>
      </dgm:t>
    </dgm:pt>
    <dgm:pt modelId="{25C8D198-2127-4A47-965B-32096D9B705D}" type="pres">
      <dgm:prSet presAssocID="{3859527D-5DD6-4AC0-97E7-CBE570D3A35F}" presName="gear2dstNode" presStyleLbl="node1" presStyleIdx="1" presStyleCnt="3"/>
      <dgm:spPr/>
      <dgm:t>
        <a:bodyPr/>
        <a:lstStyle/>
        <a:p>
          <a:endParaRPr lang="en-US"/>
        </a:p>
      </dgm:t>
    </dgm:pt>
    <dgm:pt modelId="{81B820DA-AFB0-45F1-8648-2A6A10FCD552}" type="pres">
      <dgm:prSet presAssocID="{F8DC148B-CAA9-42F4-8704-4264E32ABAA5}" presName="gear3" presStyleLbl="node1" presStyleIdx="2" presStyleCnt="3"/>
      <dgm:spPr/>
      <dgm:t>
        <a:bodyPr/>
        <a:lstStyle/>
        <a:p>
          <a:endParaRPr lang="en-US"/>
        </a:p>
      </dgm:t>
    </dgm:pt>
    <dgm:pt modelId="{1A17E6D8-2913-4AD7-A52C-1980E7DEBD80}" type="pres">
      <dgm:prSet presAssocID="{F8DC148B-CAA9-42F4-8704-4264E32ABAA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A1BE5-22FF-4554-98DA-F095CD054015}" type="pres">
      <dgm:prSet presAssocID="{F8DC148B-CAA9-42F4-8704-4264E32ABAA5}" presName="gear3srcNode" presStyleLbl="node1" presStyleIdx="2" presStyleCnt="3"/>
      <dgm:spPr/>
      <dgm:t>
        <a:bodyPr/>
        <a:lstStyle/>
        <a:p>
          <a:endParaRPr lang="en-US"/>
        </a:p>
      </dgm:t>
    </dgm:pt>
    <dgm:pt modelId="{C055350F-5E51-42F2-BCF7-04CF47F088DB}" type="pres">
      <dgm:prSet presAssocID="{F8DC148B-CAA9-42F4-8704-4264E32ABAA5}" presName="gear3dstNode" presStyleLbl="node1" presStyleIdx="2" presStyleCnt="3"/>
      <dgm:spPr/>
      <dgm:t>
        <a:bodyPr/>
        <a:lstStyle/>
        <a:p>
          <a:endParaRPr lang="en-US"/>
        </a:p>
      </dgm:t>
    </dgm:pt>
    <dgm:pt modelId="{C0AD42B8-7081-4657-8811-94C9401AA65E}" type="pres">
      <dgm:prSet presAssocID="{DCB0850B-A58E-4FD5-A8C1-BB09D6B3A9A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26FF91E-EF9A-4441-BD06-3C4FA82713F5}" type="pres">
      <dgm:prSet presAssocID="{9AE398E3-E0AB-4BA8-97CE-7145BFD5A517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02FCEFA-6ED6-400F-BEFC-66268758B03B}" type="pres">
      <dgm:prSet presAssocID="{E304B15E-318B-465A-B463-E693EA34B7F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D0F355A-1A56-4B98-A13A-A1BD1D7B8082}" type="presOf" srcId="{F8DC148B-CAA9-42F4-8704-4264E32ABAA5}" destId="{1A17E6D8-2913-4AD7-A52C-1980E7DEBD80}" srcOrd="1" destOrd="0" presId="urn:microsoft.com/office/officeart/2005/8/layout/gear1"/>
    <dgm:cxn modelId="{F4D8F8E9-0CD6-4A06-A68D-E267C0D5C52C}" type="presOf" srcId="{E304B15E-318B-465A-B463-E693EA34B7F1}" destId="{502FCEFA-6ED6-400F-BEFC-66268758B03B}" srcOrd="0" destOrd="0" presId="urn:microsoft.com/office/officeart/2005/8/layout/gear1"/>
    <dgm:cxn modelId="{E2C44C7D-FA81-4DC8-B7B5-9BA4D5CF8214}" type="presOf" srcId="{F8DC148B-CAA9-42F4-8704-4264E32ABAA5}" destId="{C055350F-5E51-42F2-BCF7-04CF47F088DB}" srcOrd="3" destOrd="0" presId="urn:microsoft.com/office/officeart/2005/8/layout/gear1"/>
    <dgm:cxn modelId="{C2353B2E-660B-4A3D-BEA0-51C0BDE43E4E}" srcId="{E08F448B-354B-4F61-B720-A0D0AEADEBAF}" destId="{F8DC148B-CAA9-42F4-8704-4264E32ABAA5}" srcOrd="2" destOrd="0" parTransId="{564B5031-A07E-425B-8E06-B4F63AEF880B}" sibTransId="{E304B15E-318B-465A-B463-E693EA34B7F1}"/>
    <dgm:cxn modelId="{E4432B83-8E8E-4A98-BA8B-2DA8D625CCE2}" type="presOf" srcId="{9AE398E3-E0AB-4BA8-97CE-7145BFD5A517}" destId="{A26FF91E-EF9A-4441-BD06-3C4FA82713F5}" srcOrd="0" destOrd="0" presId="urn:microsoft.com/office/officeart/2005/8/layout/gear1"/>
    <dgm:cxn modelId="{94F22347-E82E-401E-BA39-7E2C6B83058E}" srcId="{E08F448B-354B-4F61-B720-A0D0AEADEBAF}" destId="{F614ADF5-2CA9-4F97-8CA4-BE38FD941235}" srcOrd="0" destOrd="0" parTransId="{71F1E1F5-37F5-4EF7-A07C-628C86FAF2EA}" sibTransId="{DCB0850B-A58E-4FD5-A8C1-BB09D6B3A9AD}"/>
    <dgm:cxn modelId="{21D33C3F-FF28-489A-82CC-A63F1D483AAA}" srcId="{E08F448B-354B-4F61-B720-A0D0AEADEBAF}" destId="{3859527D-5DD6-4AC0-97E7-CBE570D3A35F}" srcOrd="1" destOrd="0" parTransId="{449EB38C-95E7-46CE-915F-1FC4A11994EB}" sibTransId="{9AE398E3-E0AB-4BA8-97CE-7145BFD5A517}"/>
    <dgm:cxn modelId="{6BC46C73-6E5D-409D-A590-1226139ACEEF}" type="presOf" srcId="{F614ADF5-2CA9-4F97-8CA4-BE38FD941235}" destId="{FD109682-19F4-4D97-B4FA-B1452F6485CC}" srcOrd="2" destOrd="0" presId="urn:microsoft.com/office/officeart/2005/8/layout/gear1"/>
    <dgm:cxn modelId="{5524BFAD-3FE9-4219-B8BE-8E8567A05AE2}" type="presOf" srcId="{3859527D-5DD6-4AC0-97E7-CBE570D3A35F}" destId="{25C8D198-2127-4A47-965B-32096D9B705D}" srcOrd="2" destOrd="0" presId="urn:microsoft.com/office/officeart/2005/8/layout/gear1"/>
    <dgm:cxn modelId="{C2AD5016-609A-4B83-9A3C-052FF1870B5D}" type="presOf" srcId="{3859527D-5DD6-4AC0-97E7-CBE570D3A35F}" destId="{65B931F6-5483-4FCD-B8A3-89720DCF2C12}" srcOrd="1" destOrd="0" presId="urn:microsoft.com/office/officeart/2005/8/layout/gear1"/>
    <dgm:cxn modelId="{E014E71D-7EFD-42DB-B84B-F94D1AF1B955}" type="presOf" srcId="{F8DC148B-CAA9-42F4-8704-4264E32ABAA5}" destId="{81B820DA-AFB0-45F1-8648-2A6A10FCD552}" srcOrd="0" destOrd="0" presId="urn:microsoft.com/office/officeart/2005/8/layout/gear1"/>
    <dgm:cxn modelId="{140C9EEB-2CA0-471E-81D9-11634CF02B6C}" type="presOf" srcId="{E08F448B-354B-4F61-B720-A0D0AEADEBAF}" destId="{8B94E7B4-F174-4F17-B3F3-DCA51DABD2AC}" srcOrd="0" destOrd="0" presId="urn:microsoft.com/office/officeart/2005/8/layout/gear1"/>
    <dgm:cxn modelId="{E77F5AE9-7284-4072-BD0D-EB9263C39AF1}" type="presOf" srcId="{F614ADF5-2CA9-4F97-8CA4-BE38FD941235}" destId="{E6F07251-2E3B-4CB9-A78C-98F1CF8AB95B}" srcOrd="0" destOrd="0" presId="urn:microsoft.com/office/officeart/2005/8/layout/gear1"/>
    <dgm:cxn modelId="{3304095E-949D-4C4E-971E-3E1F6F5B2C9B}" type="presOf" srcId="{DCB0850B-A58E-4FD5-A8C1-BB09D6B3A9AD}" destId="{C0AD42B8-7081-4657-8811-94C9401AA65E}" srcOrd="0" destOrd="0" presId="urn:microsoft.com/office/officeart/2005/8/layout/gear1"/>
    <dgm:cxn modelId="{A32C2D45-5548-454F-A35D-9CE825BE42A0}" type="presOf" srcId="{F8DC148B-CAA9-42F4-8704-4264E32ABAA5}" destId="{0F6A1BE5-22FF-4554-98DA-F095CD054015}" srcOrd="2" destOrd="0" presId="urn:microsoft.com/office/officeart/2005/8/layout/gear1"/>
    <dgm:cxn modelId="{76AD3978-9B3E-4418-994A-A522AB532C6C}" type="presOf" srcId="{3859527D-5DD6-4AC0-97E7-CBE570D3A35F}" destId="{903DA3B1-C33B-4B05-A28F-D98B7AFC4E3A}" srcOrd="0" destOrd="0" presId="urn:microsoft.com/office/officeart/2005/8/layout/gear1"/>
    <dgm:cxn modelId="{FA8CD773-BA56-45CD-B86C-52863DC754DB}" type="presOf" srcId="{F614ADF5-2CA9-4F97-8CA4-BE38FD941235}" destId="{254F456D-3C7D-4802-B492-0D209E4224B6}" srcOrd="1" destOrd="0" presId="urn:microsoft.com/office/officeart/2005/8/layout/gear1"/>
    <dgm:cxn modelId="{1D327F8E-7DFD-406C-8A25-867E132F3BAF}" type="presParOf" srcId="{8B94E7B4-F174-4F17-B3F3-DCA51DABD2AC}" destId="{E6F07251-2E3B-4CB9-A78C-98F1CF8AB95B}" srcOrd="0" destOrd="0" presId="urn:microsoft.com/office/officeart/2005/8/layout/gear1"/>
    <dgm:cxn modelId="{03BBC25C-E608-45D0-81CA-25E142BDA2D6}" type="presParOf" srcId="{8B94E7B4-F174-4F17-B3F3-DCA51DABD2AC}" destId="{254F456D-3C7D-4802-B492-0D209E4224B6}" srcOrd="1" destOrd="0" presId="urn:microsoft.com/office/officeart/2005/8/layout/gear1"/>
    <dgm:cxn modelId="{F9C01B58-56E2-4407-8CC7-750B04E875CC}" type="presParOf" srcId="{8B94E7B4-F174-4F17-B3F3-DCA51DABD2AC}" destId="{FD109682-19F4-4D97-B4FA-B1452F6485CC}" srcOrd="2" destOrd="0" presId="urn:microsoft.com/office/officeart/2005/8/layout/gear1"/>
    <dgm:cxn modelId="{25D21CA6-5383-4390-93AD-C1F4EE0AA87F}" type="presParOf" srcId="{8B94E7B4-F174-4F17-B3F3-DCA51DABD2AC}" destId="{903DA3B1-C33B-4B05-A28F-D98B7AFC4E3A}" srcOrd="3" destOrd="0" presId="urn:microsoft.com/office/officeart/2005/8/layout/gear1"/>
    <dgm:cxn modelId="{A5FD2FEF-6E4B-485E-B840-942522462027}" type="presParOf" srcId="{8B94E7B4-F174-4F17-B3F3-DCA51DABD2AC}" destId="{65B931F6-5483-4FCD-B8A3-89720DCF2C12}" srcOrd="4" destOrd="0" presId="urn:microsoft.com/office/officeart/2005/8/layout/gear1"/>
    <dgm:cxn modelId="{2CF09B3E-9E4B-4DBB-A583-E1250E53E2C0}" type="presParOf" srcId="{8B94E7B4-F174-4F17-B3F3-DCA51DABD2AC}" destId="{25C8D198-2127-4A47-965B-32096D9B705D}" srcOrd="5" destOrd="0" presId="urn:microsoft.com/office/officeart/2005/8/layout/gear1"/>
    <dgm:cxn modelId="{97E0AA68-7432-4F1A-994D-27E0BCE688E5}" type="presParOf" srcId="{8B94E7B4-F174-4F17-B3F3-DCA51DABD2AC}" destId="{81B820DA-AFB0-45F1-8648-2A6A10FCD552}" srcOrd="6" destOrd="0" presId="urn:microsoft.com/office/officeart/2005/8/layout/gear1"/>
    <dgm:cxn modelId="{41AC6C0B-89A8-4707-9F04-7B6FBB0D4C7B}" type="presParOf" srcId="{8B94E7B4-F174-4F17-B3F3-DCA51DABD2AC}" destId="{1A17E6D8-2913-4AD7-A52C-1980E7DEBD80}" srcOrd="7" destOrd="0" presId="urn:microsoft.com/office/officeart/2005/8/layout/gear1"/>
    <dgm:cxn modelId="{D7010701-A59E-4A10-AFA1-F773AE2BC8B7}" type="presParOf" srcId="{8B94E7B4-F174-4F17-B3F3-DCA51DABD2AC}" destId="{0F6A1BE5-22FF-4554-98DA-F095CD054015}" srcOrd="8" destOrd="0" presId="urn:microsoft.com/office/officeart/2005/8/layout/gear1"/>
    <dgm:cxn modelId="{4A6358A5-8437-4F61-82A1-C50322B27F63}" type="presParOf" srcId="{8B94E7B4-F174-4F17-B3F3-DCA51DABD2AC}" destId="{C055350F-5E51-42F2-BCF7-04CF47F088DB}" srcOrd="9" destOrd="0" presId="urn:microsoft.com/office/officeart/2005/8/layout/gear1"/>
    <dgm:cxn modelId="{62A71685-19ED-43E0-A125-6299D27715C4}" type="presParOf" srcId="{8B94E7B4-F174-4F17-B3F3-DCA51DABD2AC}" destId="{C0AD42B8-7081-4657-8811-94C9401AA65E}" srcOrd="10" destOrd="0" presId="urn:microsoft.com/office/officeart/2005/8/layout/gear1"/>
    <dgm:cxn modelId="{8239DFBA-C89A-40D5-A341-04D715F2C6C2}" type="presParOf" srcId="{8B94E7B4-F174-4F17-B3F3-DCA51DABD2AC}" destId="{A26FF91E-EF9A-4441-BD06-3C4FA82713F5}" srcOrd="11" destOrd="0" presId="urn:microsoft.com/office/officeart/2005/8/layout/gear1"/>
    <dgm:cxn modelId="{D235A900-A340-4B4A-8F6B-D53FA19C050A}" type="presParOf" srcId="{8B94E7B4-F174-4F17-B3F3-DCA51DABD2AC}" destId="{502FCEFA-6ED6-400F-BEFC-66268758B03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DF8F4-2AC8-4093-ABF7-16D7252CF412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1A593-196C-4461-AE65-84147EE71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1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1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7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2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0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3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7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2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8D83-7192-4636-9A26-EE3C4CC1C80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131D-3C06-4545-A17E-AB3AC24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Confronting the crisis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EI Workshop, Accra, 8 Feb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2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1037" y="795337"/>
          <a:ext cx="7781925" cy="526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2606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ACTION TOOLS</a:t>
            </a:r>
            <a:endParaRPr lang="en-US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600724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326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MEMBERSHIP PARTICIPATION MECHANISMS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0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746" y="1124744"/>
            <a:ext cx="6906227" cy="512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1" y="245839"/>
            <a:ext cx="367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26 GPE Countries in Africa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771266" y="332656"/>
            <a:ext cx="28803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1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Confronting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Defusing a social time bomb</a:t>
            </a:r>
          </a:p>
          <a:p>
            <a:r>
              <a:rPr lang="en-US" b="1" dirty="0" smtClean="0"/>
              <a:t>Investing in schools and teachers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n-US" b="1" dirty="0" smtClean="0"/>
          </a:p>
          <a:p>
            <a:r>
              <a:rPr lang="en-US" b="1" dirty="0" smtClean="0"/>
              <a:t>Delivering high quality education services</a:t>
            </a:r>
          </a:p>
          <a:p>
            <a:r>
              <a:rPr lang="en-US" b="1" dirty="0" smtClean="0"/>
              <a:t>Building unity</a:t>
            </a:r>
            <a:endParaRPr lang="en-US" dirty="0"/>
          </a:p>
          <a:p>
            <a:r>
              <a:rPr lang="en-US" b="1" dirty="0" smtClean="0"/>
              <a:t>Preparing for a Global Action Day on 5 October 2013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6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Defusing a social time bomb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Jobs, Jobs, Jobs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Sustainable Demand and Decent Work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Financial Regulation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Fair and Progressive Taxation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Climate Action 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7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Investing in schools and teachers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Reaching EFA targets by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ocusing on:</a:t>
            </a:r>
          </a:p>
          <a:p>
            <a:pPr lvl="1">
              <a:buFontTx/>
              <a:buChar char="-"/>
            </a:pPr>
            <a:r>
              <a:rPr lang="en-US" dirty="0" smtClean="0"/>
              <a:t>Girls’ Education, </a:t>
            </a:r>
          </a:p>
          <a:p>
            <a:pPr lvl="1">
              <a:buFontTx/>
              <a:buChar char="-"/>
            </a:pPr>
            <a:r>
              <a:rPr lang="en-US" dirty="0" smtClean="0"/>
              <a:t>Early Childhood Education, </a:t>
            </a:r>
          </a:p>
          <a:p>
            <a:pPr lvl="1">
              <a:buFontTx/>
              <a:buChar char="-"/>
            </a:pPr>
            <a:r>
              <a:rPr lang="en-US" dirty="0" err="1" smtClean="0"/>
              <a:t>Vocatonal</a:t>
            </a:r>
            <a:r>
              <a:rPr lang="en-US" dirty="0" smtClean="0"/>
              <a:t> Education 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Improving teachers’ education, terms and employment conditions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n-US" b="1" dirty="0" smtClean="0"/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G8/20</a:t>
            </a:r>
          </a:p>
          <a:p>
            <a:r>
              <a:rPr lang="en-US" b="1" dirty="0" smtClean="0"/>
              <a:t>OECD</a:t>
            </a:r>
          </a:p>
          <a:p>
            <a:r>
              <a:rPr lang="en-US" b="1" dirty="0" smtClean="0"/>
              <a:t>World Bank</a:t>
            </a:r>
          </a:p>
          <a:p>
            <a:r>
              <a:rPr lang="en-US" b="1" dirty="0" smtClean="0"/>
              <a:t>UNESCO</a:t>
            </a:r>
          </a:p>
          <a:p>
            <a:r>
              <a:rPr lang="en-US" b="1" dirty="0" smtClean="0"/>
              <a:t>Global Partnership for Education</a:t>
            </a:r>
            <a:endParaRPr lang="en-US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The Gordon Brown initiative: Global Fund for Education 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1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746" y="1124744"/>
            <a:ext cx="6906227" cy="512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1" y="245839"/>
            <a:ext cx="367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26 GPE Countries in Africa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771266" y="332656"/>
            <a:ext cx="28803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2027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ü"/>
            </a:pPr>
            <a:endParaRPr lang="en-US" b="1" dirty="0" smtClean="0"/>
          </a:p>
          <a:p>
            <a:r>
              <a:rPr lang="en-US" b="1" dirty="0" smtClean="0"/>
              <a:t>Delivering high quality education services </a:t>
            </a:r>
            <a:r>
              <a:rPr lang="en-US" dirty="0" smtClean="0"/>
              <a:t>(and fighting de-professionalization)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Raising our Professional </a:t>
            </a:r>
            <a:r>
              <a:rPr lang="en-US" dirty="0"/>
              <a:t>S</a:t>
            </a:r>
            <a:r>
              <a:rPr lang="en-US" dirty="0" smtClean="0"/>
              <a:t>tandards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Engaging in Teachers Education and Professional Development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EI programs: </a:t>
            </a:r>
          </a:p>
          <a:p>
            <a:pPr lvl="1">
              <a:buFontTx/>
              <a:buChar char="-"/>
            </a:pPr>
            <a:r>
              <a:rPr lang="en-US" dirty="0" smtClean="0"/>
              <a:t>Quality Educators For All</a:t>
            </a:r>
          </a:p>
          <a:p>
            <a:pPr lvl="1">
              <a:buFontTx/>
              <a:buChar char="-"/>
            </a:pPr>
            <a:r>
              <a:rPr lang="en-US" dirty="0" smtClean="0"/>
              <a:t>Global Network on Excellence in Teaching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2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unity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EI National Commissions on the Status of Teachers and Professional Standards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Global Action Day 5 October 2013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611241"/>
              </p:ext>
            </p:extLst>
          </p:nvPr>
        </p:nvGraphicFramePr>
        <p:xfrm>
          <a:off x="1547664" y="980728"/>
          <a:ext cx="6343600" cy="43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15" y="2636912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>
      <Value>2</Value>
    </EIUnit>
    <EIRegion xmlns="db13979b-e751-4565-a77b-71e7edb4f069">
      <Value>1</Value>
    </EIRegion>
    <AvailableOnWebsite xmlns="db13979b-e751-4565-a77b-71e7edb4f069">true</AvailableOnWebsite>
    <EIOrgan xmlns="db13979b-e751-4565-a77b-71e7edb4f069"/>
    <EI_x0020_Event xmlns="db13979b-e751-4565-a77b-71e7edb4f069" xsi:nil="true"/>
    <EITopic xmlns="db13979b-e751-4565-a77b-71e7edb4f069">
      <Value>6</Value>
    </EITopic>
    <DocumentSource xmlns="db13979b-e751-4565-a77b-71e7edb4f069" xsi:nil="true"/>
    <DocumentLanguage xmlns="db13979b-e751-4565-a77b-71e7edb4f069">English</DocumentLanguage>
    <EITermbaseTaxHTField0 xmlns="db13979b-e751-4565-a77b-71e7edb4f069">
      <Terms xmlns="http://schemas.microsoft.com/office/infopath/2007/PartnerControls"/>
    </EITermbaseTaxHTField0>
    <TaxCatchAll xmlns="db13979b-e751-4565-a77b-71e7edb4f069"/>
    <Date xmlns="db13979b-e751-4565-a77b-71e7edb4f069" xsi:nil="true"/>
    <l360261a294540c48d9b0fdee2fb1d22 xmlns="db13979b-e751-4565-a77b-71e7edb4f069">
      <Terms xmlns="http://schemas.microsoft.com/office/infopath/2007/PartnerControls"/>
    </l360261a294540c48d9b0fdee2fb1d22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o79ce48fd8d44e5eaac3fd0fc82a2951 xmlns="db13979b-e751-4565-a77b-71e7edb4f069">
      <Terms xmlns="http://schemas.microsoft.com/office/infopath/2007/PartnerControls"/>
    </o79ce48fd8d44e5eaac3fd0fc82a2951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2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181BBC-D7B8-4A32-B8EF-006621E9AFF4}"/>
</file>

<file path=customXml/itemProps2.xml><?xml version="1.0" encoding="utf-8"?>
<ds:datastoreItem xmlns:ds="http://schemas.openxmlformats.org/officeDocument/2006/customXml" ds:itemID="{DFA83580-1032-4DAA-BFAC-F7A7520F2004}"/>
</file>

<file path=customXml/itemProps3.xml><?xml version="1.0" encoding="utf-8"?>
<ds:datastoreItem xmlns:ds="http://schemas.openxmlformats.org/officeDocument/2006/customXml" ds:itemID="{F7BC1281-844A-4A3F-9584-DD51C77D193F}"/>
</file>

<file path=customXml/itemProps4.xml><?xml version="1.0" encoding="utf-8"?>
<ds:datastoreItem xmlns:ds="http://schemas.openxmlformats.org/officeDocument/2006/customXml" ds:itemID="{4A5B437B-350A-43C0-9250-68B7A5B24D13}"/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250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Confronting the crisis</vt:lpstr>
      <vt:lpstr>Confronting the Crisis</vt:lpstr>
      <vt:lpstr>PowerPoint Presentation</vt:lpstr>
      <vt:lpstr>PowerPoint Presentation</vt:lpstr>
      <vt:lpstr>Key agencies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Confronting the crisis</dc:title>
  <dc:creator>fredvanl</dc:creator>
  <cp:lastModifiedBy>user</cp:lastModifiedBy>
  <cp:revision>34</cp:revision>
  <cp:lastPrinted>2012-02-07T10:14:11Z</cp:lastPrinted>
  <dcterms:created xsi:type="dcterms:W3CDTF">2011-12-12T10:43:53Z</dcterms:created>
  <dcterms:modified xsi:type="dcterms:W3CDTF">2012-02-08T13:19:40Z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1196487605</vt:i4>
  </property>
  <property fmtid="{D5CDD505-2E9C-101B-9397-08002B2CF9AE}" pid="3" name="_NewReviewCycle">
    <vt:lpwstr/>
  </property>
  <property fmtid="{D5CDD505-2E9C-101B-9397-08002B2CF9AE}" pid="4" name="_EmailSubject">
    <vt:lpwstr>EIRAC Meeting Accra</vt:lpwstr>
  </property>
  <property fmtid="{D5CDD505-2E9C-101B-9397-08002B2CF9AE}" pid="5" name="_AuthorEmail">
    <vt:lpwstr>Richard.Etonu@ei-ie.org</vt:lpwstr>
  </property>
  <property fmtid="{D5CDD505-2E9C-101B-9397-08002B2CF9AE}" pid="6" name="_AuthorEmailDisplayName">
    <vt:lpwstr>Richard Etonu</vt:lpwstr>
  </property>
  <property fmtid="{D5CDD505-2E9C-101B-9397-08002B2CF9AE}" pid="7" name="ContentTypeId">
    <vt:lpwstr>0x010100AA2F8202531E2B479DC903BD7BCD5C3F00E04239BAE3CFF643A8203BF81E96DC51</vt:lpwstr>
  </property>
  <property fmtid="{D5CDD505-2E9C-101B-9397-08002B2CF9AE}" pid="8" name="EITermbase">
    <vt:lpwstr/>
  </property>
</Properties>
</file>