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15.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7.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slideMasters/slideMaster1.xml" ContentType="application/vnd.openxmlformats-officedocument.presentationml.slideMaster+xml"/>
  <Override PartName="/ppt/notesSlides/notesSlide14.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21.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theme/theme1.xml" ContentType="application/vnd.openxmlformats-officedocument.theme+xml"/>
  <Override PartName="/ppt/diagrams/colors2.xml" ContentType="application/vnd.openxmlformats-officedocument.drawingml.diagramColors+xml"/>
  <Override PartName="/ppt/theme/theme3.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layout2.xml" ContentType="application/vnd.openxmlformats-officedocument.drawingml.diagramLayout+xml"/>
  <Override PartName="/ppt/notesMasters/notesMaster1.xml" ContentType="application/vnd.openxmlformats-officedocument.presentationml.notesMaster+xml"/>
  <Override PartName="/ppt/diagrams/quickStyle2.xml" ContentType="application/vnd.openxmlformats-officedocument.drawingml.diagramStyle+xml"/>
  <Override PartName="/ppt/diagrams/drawing2.xml" ContentType="application/vnd.ms-office.drawingml.diagramDrawing+xml"/>
  <Override PartName="/ppt/handoutMasters/handoutMaster1.xml" ContentType="application/vnd.openxmlformats-officedocument.presentationml.handoutMaster+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ppt/tags/tag2.xml" ContentType="application/vnd.openxmlformats-officedocument.presentationml.tags+xml"/>
  <Override PartName="/ppt/tags/tag1.xml" ContentType="application/vnd.openxmlformats-officedocument.presentationml.tag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86" r:id="rId2"/>
    <p:sldId id="306" r:id="rId3"/>
    <p:sldId id="307" r:id="rId4"/>
    <p:sldId id="293" r:id="rId5"/>
    <p:sldId id="308" r:id="rId6"/>
    <p:sldId id="294" r:id="rId7"/>
    <p:sldId id="309" r:id="rId8"/>
    <p:sldId id="310" r:id="rId9"/>
    <p:sldId id="311" r:id="rId10"/>
    <p:sldId id="299" r:id="rId11"/>
    <p:sldId id="300" r:id="rId12"/>
    <p:sldId id="301" r:id="rId13"/>
    <p:sldId id="302" r:id="rId14"/>
    <p:sldId id="314" r:id="rId15"/>
    <p:sldId id="312" r:id="rId16"/>
    <p:sldId id="313" r:id="rId17"/>
    <p:sldId id="282" r:id="rId1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a:srgbClr val="FF9900"/>
    <a:srgbClr val="B53C8E"/>
    <a:srgbClr val="F13C89"/>
    <a:srgbClr val="990066"/>
    <a:srgbClr val="FFF1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5" autoAdjust="0"/>
    <p:restoredTop sz="53280" autoAdjust="0"/>
  </p:normalViewPr>
  <p:slideViewPr>
    <p:cSldViewPr snapToGrid="0" showGuides="1">
      <p:cViewPr varScale="1">
        <p:scale>
          <a:sx n="39" d="100"/>
          <a:sy n="39" d="100"/>
        </p:scale>
        <p:origin x="1818" y="60"/>
      </p:cViewPr>
      <p:guideLst>
        <p:guide orient="horz" pos="2160"/>
        <p:guide pos="3817"/>
      </p:guideLst>
    </p:cSldViewPr>
  </p:slid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61" d="100"/>
          <a:sy n="61" d="100"/>
        </p:scale>
        <p:origin x="224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28" Type="http://schemas.openxmlformats.org/officeDocument/2006/relationships/customXml" Target="../customXml/item4.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E942EC-8C71-4C0B-8A34-0BD12DD3A336}"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sv-SE"/>
        </a:p>
      </dgm:t>
    </dgm:pt>
    <dgm:pt modelId="{7C6B52E1-8FC5-474B-A6A0-6F591E2A510C}">
      <dgm:prSet phldrT="[Text]"/>
      <dgm:spPr/>
      <dgm:t>
        <a:bodyPr/>
        <a:lstStyle/>
        <a:p>
          <a:r>
            <a:rPr lang="sv-SE" dirty="0" smtClean="0"/>
            <a:t>2nd</a:t>
          </a:r>
          <a:endParaRPr lang="sv-SE" dirty="0"/>
        </a:p>
      </dgm:t>
    </dgm:pt>
    <dgm:pt modelId="{01C24C00-B8C5-45E0-967F-65769E0B889B}" type="parTrans" cxnId="{EEC409AD-4EBB-404C-9E91-EB45F7C29817}">
      <dgm:prSet/>
      <dgm:spPr/>
      <dgm:t>
        <a:bodyPr/>
        <a:lstStyle/>
        <a:p>
          <a:endParaRPr lang="sv-SE"/>
        </a:p>
      </dgm:t>
    </dgm:pt>
    <dgm:pt modelId="{3E051250-E8EA-4C6F-A22D-78B6F6809E6D}" type="sibTrans" cxnId="{EEC409AD-4EBB-404C-9E91-EB45F7C29817}">
      <dgm:prSet/>
      <dgm:spPr/>
      <dgm:t>
        <a:bodyPr/>
        <a:lstStyle/>
        <a:p>
          <a:endParaRPr lang="sv-SE"/>
        </a:p>
      </dgm:t>
    </dgm:pt>
    <dgm:pt modelId="{5C78B3B2-4934-458B-AD24-0B2914B734AB}">
      <dgm:prSet phldrT="[Text]"/>
      <dgm:spPr/>
      <dgm:t>
        <a:bodyPr/>
        <a:lstStyle/>
        <a:p>
          <a:r>
            <a:rPr lang="sv-SE" dirty="0" smtClean="0"/>
            <a:t>1st </a:t>
          </a:r>
          <a:endParaRPr lang="sv-SE" dirty="0"/>
        </a:p>
      </dgm:t>
    </dgm:pt>
    <dgm:pt modelId="{83E95266-37B6-4AE2-AC52-8EDEC1CE343F}" type="parTrans" cxnId="{F1FB1A62-B9DF-4616-81A0-4B698FF43B63}">
      <dgm:prSet/>
      <dgm:spPr/>
      <dgm:t>
        <a:bodyPr/>
        <a:lstStyle/>
        <a:p>
          <a:endParaRPr lang="sv-SE"/>
        </a:p>
      </dgm:t>
    </dgm:pt>
    <dgm:pt modelId="{1663014A-B3A1-41D7-8F2C-B4F4607802D0}" type="sibTrans" cxnId="{F1FB1A62-B9DF-4616-81A0-4B698FF43B63}">
      <dgm:prSet/>
      <dgm:spPr/>
      <dgm:t>
        <a:bodyPr/>
        <a:lstStyle/>
        <a:p>
          <a:endParaRPr lang="sv-SE"/>
        </a:p>
      </dgm:t>
    </dgm:pt>
    <dgm:pt modelId="{D6015F14-3951-42EA-BDC7-2D0C61412C25}" type="pres">
      <dgm:prSet presAssocID="{D7E942EC-8C71-4C0B-8A34-0BD12DD3A336}" presName="Name0" presStyleCnt="0">
        <dgm:presLayoutVars>
          <dgm:chMax val="7"/>
          <dgm:resizeHandles val="exact"/>
        </dgm:presLayoutVars>
      </dgm:prSet>
      <dgm:spPr/>
      <dgm:t>
        <a:bodyPr/>
        <a:lstStyle/>
        <a:p>
          <a:endParaRPr lang="sv-SE"/>
        </a:p>
      </dgm:t>
    </dgm:pt>
    <dgm:pt modelId="{4F186F55-405B-4E22-8723-78456E07D377}" type="pres">
      <dgm:prSet presAssocID="{D7E942EC-8C71-4C0B-8A34-0BD12DD3A336}" presName="comp1" presStyleCnt="0"/>
      <dgm:spPr/>
    </dgm:pt>
    <dgm:pt modelId="{91664743-A5ED-4DD2-9E7C-B19DF0D17169}" type="pres">
      <dgm:prSet presAssocID="{D7E942EC-8C71-4C0B-8A34-0BD12DD3A336}" presName="circle1" presStyleLbl="node1" presStyleIdx="0" presStyleCnt="2" custScaleX="91076" custScaleY="91076"/>
      <dgm:spPr/>
      <dgm:t>
        <a:bodyPr/>
        <a:lstStyle/>
        <a:p>
          <a:endParaRPr lang="sv-SE"/>
        </a:p>
      </dgm:t>
    </dgm:pt>
    <dgm:pt modelId="{62E66EC5-3F94-47C8-A6FB-C7B270ECB35E}" type="pres">
      <dgm:prSet presAssocID="{D7E942EC-8C71-4C0B-8A34-0BD12DD3A336}" presName="c1text" presStyleLbl="node1" presStyleIdx="0" presStyleCnt="2">
        <dgm:presLayoutVars>
          <dgm:bulletEnabled val="1"/>
        </dgm:presLayoutVars>
      </dgm:prSet>
      <dgm:spPr/>
      <dgm:t>
        <a:bodyPr/>
        <a:lstStyle/>
        <a:p>
          <a:endParaRPr lang="sv-SE"/>
        </a:p>
      </dgm:t>
    </dgm:pt>
    <dgm:pt modelId="{FB321928-10A8-463D-A6A8-E8894F8D88AD}" type="pres">
      <dgm:prSet presAssocID="{D7E942EC-8C71-4C0B-8A34-0BD12DD3A336}" presName="comp2" presStyleCnt="0"/>
      <dgm:spPr/>
    </dgm:pt>
    <dgm:pt modelId="{731FC70E-5F9C-4A03-9A5E-70CDA9D4923B}" type="pres">
      <dgm:prSet presAssocID="{D7E942EC-8C71-4C0B-8A34-0BD12DD3A336}" presName="circle2" presStyleLbl="node1" presStyleIdx="1" presStyleCnt="2" custScaleX="21368" custScaleY="21368" custLinFactNeighborY="37489"/>
      <dgm:spPr/>
      <dgm:t>
        <a:bodyPr/>
        <a:lstStyle/>
        <a:p>
          <a:endParaRPr lang="sv-SE"/>
        </a:p>
      </dgm:t>
    </dgm:pt>
    <dgm:pt modelId="{E6DA7405-B200-46F2-B6DA-5C52057E84DA}" type="pres">
      <dgm:prSet presAssocID="{D7E942EC-8C71-4C0B-8A34-0BD12DD3A336}" presName="c2text" presStyleLbl="node1" presStyleIdx="1" presStyleCnt="2">
        <dgm:presLayoutVars>
          <dgm:bulletEnabled val="1"/>
        </dgm:presLayoutVars>
      </dgm:prSet>
      <dgm:spPr/>
      <dgm:t>
        <a:bodyPr/>
        <a:lstStyle/>
        <a:p>
          <a:endParaRPr lang="sv-SE"/>
        </a:p>
      </dgm:t>
    </dgm:pt>
  </dgm:ptLst>
  <dgm:cxnLst>
    <dgm:cxn modelId="{8478AD47-A0F2-4DB5-8403-0C203823E0B3}" type="presOf" srcId="{5C78B3B2-4934-458B-AD24-0B2914B734AB}" destId="{731FC70E-5F9C-4A03-9A5E-70CDA9D4923B}" srcOrd="0" destOrd="0" presId="urn:microsoft.com/office/officeart/2005/8/layout/venn2"/>
    <dgm:cxn modelId="{F1FB1A62-B9DF-4616-81A0-4B698FF43B63}" srcId="{D7E942EC-8C71-4C0B-8A34-0BD12DD3A336}" destId="{5C78B3B2-4934-458B-AD24-0B2914B734AB}" srcOrd="1" destOrd="0" parTransId="{83E95266-37B6-4AE2-AC52-8EDEC1CE343F}" sibTransId="{1663014A-B3A1-41D7-8F2C-B4F4607802D0}"/>
    <dgm:cxn modelId="{EEC409AD-4EBB-404C-9E91-EB45F7C29817}" srcId="{D7E942EC-8C71-4C0B-8A34-0BD12DD3A336}" destId="{7C6B52E1-8FC5-474B-A6A0-6F591E2A510C}" srcOrd="0" destOrd="0" parTransId="{01C24C00-B8C5-45E0-967F-65769E0B889B}" sibTransId="{3E051250-E8EA-4C6F-A22D-78B6F6809E6D}"/>
    <dgm:cxn modelId="{4EDD623F-19F7-4D39-99C7-692800C45065}" type="presOf" srcId="{7C6B52E1-8FC5-474B-A6A0-6F591E2A510C}" destId="{62E66EC5-3F94-47C8-A6FB-C7B270ECB35E}" srcOrd="1" destOrd="0" presId="urn:microsoft.com/office/officeart/2005/8/layout/venn2"/>
    <dgm:cxn modelId="{92868B81-4625-4815-A335-A6380B9ED513}" type="presOf" srcId="{D7E942EC-8C71-4C0B-8A34-0BD12DD3A336}" destId="{D6015F14-3951-42EA-BDC7-2D0C61412C25}" srcOrd="0" destOrd="0" presId="urn:microsoft.com/office/officeart/2005/8/layout/venn2"/>
    <dgm:cxn modelId="{E4CFC623-A0D4-42E9-BDD0-DEE8242AF4B3}" type="presOf" srcId="{7C6B52E1-8FC5-474B-A6A0-6F591E2A510C}" destId="{91664743-A5ED-4DD2-9E7C-B19DF0D17169}" srcOrd="0" destOrd="0" presId="urn:microsoft.com/office/officeart/2005/8/layout/venn2"/>
    <dgm:cxn modelId="{77D7B051-419C-4D0F-BCCB-D9D8A4789FA7}" type="presOf" srcId="{5C78B3B2-4934-458B-AD24-0B2914B734AB}" destId="{E6DA7405-B200-46F2-B6DA-5C52057E84DA}" srcOrd="1" destOrd="0" presId="urn:microsoft.com/office/officeart/2005/8/layout/venn2"/>
    <dgm:cxn modelId="{C7C025B0-D96F-4973-985C-705AE36E366B}" type="presParOf" srcId="{D6015F14-3951-42EA-BDC7-2D0C61412C25}" destId="{4F186F55-405B-4E22-8723-78456E07D377}" srcOrd="0" destOrd="0" presId="urn:microsoft.com/office/officeart/2005/8/layout/venn2"/>
    <dgm:cxn modelId="{10CA53AA-8A8F-4BCA-B365-F076ED685A09}" type="presParOf" srcId="{4F186F55-405B-4E22-8723-78456E07D377}" destId="{91664743-A5ED-4DD2-9E7C-B19DF0D17169}" srcOrd="0" destOrd="0" presId="urn:microsoft.com/office/officeart/2005/8/layout/venn2"/>
    <dgm:cxn modelId="{7DD2B294-DBB1-4310-93D0-E04CEB8F2AEA}" type="presParOf" srcId="{4F186F55-405B-4E22-8723-78456E07D377}" destId="{62E66EC5-3F94-47C8-A6FB-C7B270ECB35E}" srcOrd="1" destOrd="0" presId="urn:microsoft.com/office/officeart/2005/8/layout/venn2"/>
    <dgm:cxn modelId="{9FDC6C54-2BD7-4942-A7EA-FA0721D64FAF}" type="presParOf" srcId="{D6015F14-3951-42EA-BDC7-2D0C61412C25}" destId="{FB321928-10A8-463D-A6A8-E8894F8D88AD}" srcOrd="1" destOrd="0" presId="urn:microsoft.com/office/officeart/2005/8/layout/venn2"/>
    <dgm:cxn modelId="{991D38B4-2F6B-45E3-B6D2-213ABA9AEBED}" type="presParOf" srcId="{FB321928-10A8-463D-A6A8-E8894F8D88AD}" destId="{731FC70E-5F9C-4A03-9A5E-70CDA9D4923B}" srcOrd="0" destOrd="0" presId="urn:microsoft.com/office/officeart/2005/8/layout/venn2"/>
    <dgm:cxn modelId="{C6ECD91C-FBAB-4920-921B-7A4DF4FAF9F1}" type="presParOf" srcId="{FB321928-10A8-463D-A6A8-E8894F8D88AD}" destId="{E6DA7405-B200-46F2-B6DA-5C52057E84DA}" srcOrd="1" destOrd="0" presId="urn:microsoft.com/office/officeart/2005/8/layout/venn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9F61DB-E527-4C15-8AB2-F7C9BF220612}" type="doc">
      <dgm:prSet loTypeId="urn:microsoft.com/office/officeart/2005/8/layout/venn1" loCatId="relationship" qsTypeId="urn:microsoft.com/office/officeart/2005/8/quickstyle/simple1" qsCatId="simple" csTypeId="urn:microsoft.com/office/officeart/2005/8/colors/accent1_2" csCatId="accent1" phldr="1"/>
      <dgm:spPr/>
    </dgm:pt>
    <dgm:pt modelId="{AF524E89-10DB-4053-9E37-BF3982033C43}">
      <dgm:prSet phldrT="[Text]"/>
      <dgm:spPr/>
      <dgm:t>
        <a:bodyPr/>
        <a:lstStyle/>
        <a:p>
          <a:r>
            <a:rPr lang="sv-SE" dirty="0" smtClean="0"/>
            <a:t>The film</a:t>
          </a:r>
          <a:endParaRPr lang="sv-SE" dirty="0"/>
        </a:p>
      </dgm:t>
    </dgm:pt>
    <dgm:pt modelId="{55AF2DEE-D624-4124-AACD-4DDF0553FCDB}" type="parTrans" cxnId="{7A666B88-D934-419D-8A3D-743ECD0434B6}">
      <dgm:prSet/>
      <dgm:spPr/>
      <dgm:t>
        <a:bodyPr/>
        <a:lstStyle/>
        <a:p>
          <a:endParaRPr lang="sv-SE"/>
        </a:p>
      </dgm:t>
    </dgm:pt>
    <dgm:pt modelId="{69D8BCB0-1059-4D18-9944-CA56C4BED43F}" type="sibTrans" cxnId="{7A666B88-D934-419D-8A3D-743ECD0434B6}">
      <dgm:prSet/>
      <dgm:spPr/>
      <dgm:t>
        <a:bodyPr/>
        <a:lstStyle/>
        <a:p>
          <a:endParaRPr lang="sv-SE"/>
        </a:p>
      </dgm:t>
    </dgm:pt>
    <dgm:pt modelId="{964D15C2-2762-42E1-840C-62FBAC66FC30}">
      <dgm:prSet phldrT="[Text]"/>
      <dgm:spPr/>
      <dgm:t>
        <a:bodyPr/>
        <a:lstStyle/>
        <a:p>
          <a:r>
            <a:rPr lang="sv-SE" dirty="0" smtClean="0"/>
            <a:t>Tests b4 &amp; </a:t>
          </a:r>
          <a:r>
            <a:rPr lang="sv-SE" dirty="0" err="1" smtClean="0"/>
            <a:t>after</a:t>
          </a:r>
          <a:endParaRPr lang="sv-SE" dirty="0"/>
        </a:p>
      </dgm:t>
    </dgm:pt>
    <dgm:pt modelId="{C9D5A2D9-9051-43CC-B254-2C1FEA9F0A19}" type="parTrans" cxnId="{A1CFA82B-278B-48AB-865A-968055D87BD7}">
      <dgm:prSet/>
      <dgm:spPr/>
      <dgm:t>
        <a:bodyPr/>
        <a:lstStyle/>
        <a:p>
          <a:endParaRPr lang="sv-SE"/>
        </a:p>
      </dgm:t>
    </dgm:pt>
    <dgm:pt modelId="{EE11AC8B-0C67-4FA1-A3C9-62A5C2F5C96C}" type="sibTrans" cxnId="{A1CFA82B-278B-48AB-865A-968055D87BD7}">
      <dgm:prSet/>
      <dgm:spPr/>
      <dgm:t>
        <a:bodyPr/>
        <a:lstStyle/>
        <a:p>
          <a:endParaRPr lang="sv-SE"/>
        </a:p>
      </dgm:t>
    </dgm:pt>
    <dgm:pt modelId="{0E08496A-B28F-403C-B403-9FC8CFF99DDF}">
      <dgm:prSet phldrT="[Text]"/>
      <dgm:spPr/>
      <dgm:t>
        <a:bodyPr/>
        <a:lstStyle/>
        <a:p>
          <a:r>
            <a:rPr lang="sv-SE" dirty="0" smtClean="0"/>
            <a:t>likeaswede.se</a:t>
          </a:r>
          <a:endParaRPr lang="sv-SE" dirty="0"/>
        </a:p>
      </dgm:t>
    </dgm:pt>
    <dgm:pt modelId="{770263B3-8C38-4816-A4FA-22B0706B79C4}" type="parTrans" cxnId="{3E343DD4-CC66-460E-ADED-87379A0818A5}">
      <dgm:prSet/>
      <dgm:spPr/>
      <dgm:t>
        <a:bodyPr/>
        <a:lstStyle/>
        <a:p>
          <a:endParaRPr lang="sv-SE"/>
        </a:p>
      </dgm:t>
    </dgm:pt>
    <dgm:pt modelId="{0B7835DE-B147-45F8-A1A4-071F8E8B20B3}" type="sibTrans" cxnId="{3E343DD4-CC66-460E-ADED-87379A0818A5}">
      <dgm:prSet/>
      <dgm:spPr/>
      <dgm:t>
        <a:bodyPr/>
        <a:lstStyle/>
        <a:p>
          <a:endParaRPr lang="sv-SE"/>
        </a:p>
      </dgm:t>
    </dgm:pt>
    <dgm:pt modelId="{D8772AA0-2B9D-4641-BDC5-761E79F46AC9}">
      <dgm:prSet/>
      <dgm:spPr/>
      <dgm:t>
        <a:bodyPr/>
        <a:lstStyle/>
        <a:p>
          <a:r>
            <a:rPr lang="sv-SE" dirty="0" smtClean="0"/>
            <a:t>Relation F99M</a:t>
          </a:r>
          <a:endParaRPr lang="sv-SE" dirty="0"/>
        </a:p>
      </dgm:t>
    </dgm:pt>
    <dgm:pt modelId="{140253D6-DD10-49A8-8C36-18638D1E4C53}" type="parTrans" cxnId="{94F6C3F8-6F1B-405B-B871-723FA0423A4F}">
      <dgm:prSet/>
      <dgm:spPr/>
      <dgm:t>
        <a:bodyPr/>
        <a:lstStyle/>
        <a:p>
          <a:endParaRPr lang="sv-SE"/>
        </a:p>
      </dgm:t>
    </dgm:pt>
    <dgm:pt modelId="{156F82AE-906F-4E55-B7E0-FBE2DD48AD7D}" type="sibTrans" cxnId="{94F6C3F8-6F1B-405B-B871-723FA0423A4F}">
      <dgm:prSet/>
      <dgm:spPr/>
      <dgm:t>
        <a:bodyPr/>
        <a:lstStyle/>
        <a:p>
          <a:endParaRPr lang="sv-SE"/>
        </a:p>
      </dgm:t>
    </dgm:pt>
    <dgm:pt modelId="{96F86635-F97D-47B0-B10F-8283ECB9C4EA}" type="pres">
      <dgm:prSet presAssocID="{DC9F61DB-E527-4C15-8AB2-F7C9BF220612}" presName="compositeShape" presStyleCnt="0">
        <dgm:presLayoutVars>
          <dgm:chMax val="7"/>
          <dgm:dir/>
          <dgm:resizeHandles val="exact"/>
        </dgm:presLayoutVars>
      </dgm:prSet>
      <dgm:spPr/>
    </dgm:pt>
    <dgm:pt modelId="{B2D102A5-4C5C-491B-98B5-8089565C3289}" type="pres">
      <dgm:prSet presAssocID="{AF524E89-10DB-4053-9E37-BF3982033C43}" presName="circ1" presStyleLbl="vennNode1" presStyleIdx="0" presStyleCnt="4"/>
      <dgm:spPr/>
      <dgm:t>
        <a:bodyPr/>
        <a:lstStyle/>
        <a:p>
          <a:endParaRPr lang="sv-SE"/>
        </a:p>
      </dgm:t>
    </dgm:pt>
    <dgm:pt modelId="{31CC4B14-5A67-413F-8229-9FFEF63689FF}" type="pres">
      <dgm:prSet presAssocID="{AF524E89-10DB-4053-9E37-BF3982033C43}" presName="circ1Tx" presStyleLbl="revTx" presStyleIdx="0" presStyleCnt="0">
        <dgm:presLayoutVars>
          <dgm:chMax val="0"/>
          <dgm:chPref val="0"/>
          <dgm:bulletEnabled val="1"/>
        </dgm:presLayoutVars>
      </dgm:prSet>
      <dgm:spPr/>
      <dgm:t>
        <a:bodyPr/>
        <a:lstStyle/>
        <a:p>
          <a:endParaRPr lang="sv-SE"/>
        </a:p>
      </dgm:t>
    </dgm:pt>
    <dgm:pt modelId="{56194836-EF54-4BC0-8EB1-F1642B5E6763}" type="pres">
      <dgm:prSet presAssocID="{D8772AA0-2B9D-4641-BDC5-761E79F46AC9}" presName="circ2" presStyleLbl="vennNode1" presStyleIdx="1" presStyleCnt="4"/>
      <dgm:spPr/>
      <dgm:t>
        <a:bodyPr/>
        <a:lstStyle/>
        <a:p>
          <a:endParaRPr lang="sv-SE"/>
        </a:p>
      </dgm:t>
    </dgm:pt>
    <dgm:pt modelId="{79F15E9A-14C2-402A-97BC-9329D5BCF5B2}" type="pres">
      <dgm:prSet presAssocID="{D8772AA0-2B9D-4641-BDC5-761E79F46AC9}" presName="circ2Tx" presStyleLbl="revTx" presStyleIdx="0" presStyleCnt="0">
        <dgm:presLayoutVars>
          <dgm:chMax val="0"/>
          <dgm:chPref val="0"/>
          <dgm:bulletEnabled val="1"/>
        </dgm:presLayoutVars>
      </dgm:prSet>
      <dgm:spPr/>
      <dgm:t>
        <a:bodyPr/>
        <a:lstStyle/>
        <a:p>
          <a:endParaRPr lang="sv-SE"/>
        </a:p>
      </dgm:t>
    </dgm:pt>
    <dgm:pt modelId="{686919EC-10A5-44E8-A23D-2C3AF1B739B7}" type="pres">
      <dgm:prSet presAssocID="{964D15C2-2762-42E1-840C-62FBAC66FC30}" presName="circ3" presStyleLbl="vennNode1" presStyleIdx="2" presStyleCnt="4"/>
      <dgm:spPr/>
      <dgm:t>
        <a:bodyPr/>
        <a:lstStyle/>
        <a:p>
          <a:endParaRPr lang="sv-SE"/>
        </a:p>
      </dgm:t>
    </dgm:pt>
    <dgm:pt modelId="{FA006B59-E324-44E6-A3CE-7715CD1D3315}" type="pres">
      <dgm:prSet presAssocID="{964D15C2-2762-42E1-840C-62FBAC66FC30}" presName="circ3Tx" presStyleLbl="revTx" presStyleIdx="0" presStyleCnt="0">
        <dgm:presLayoutVars>
          <dgm:chMax val="0"/>
          <dgm:chPref val="0"/>
          <dgm:bulletEnabled val="1"/>
        </dgm:presLayoutVars>
      </dgm:prSet>
      <dgm:spPr/>
      <dgm:t>
        <a:bodyPr/>
        <a:lstStyle/>
        <a:p>
          <a:endParaRPr lang="sv-SE"/>
        </a:p>
      </dgm:t>
    </dgm:pt>
    <dgm:pt modelId="{7D37A5ED-9B73-4203-9B1A-76C93A437A23}" type="pres">
      <dgm:prSet presAssocID="{0E08496A-B28F-403C-B403-9FC8CFF99DDF}" presName="circ4" presStyleLbl="vennNode1" presStyleIdx="3" presStyleCnt="4" custScaleX="110000"/>
      <dgm:spPr/>
      <dgm:t>
        <a:bodyPr/>
        <a:lstStyle/>
        <a:p>
          <a:endParaRPr lang="sv-SE"/>
        </a:p>
      </dgm:t>
    </dgm:pt>
    <dgm:pt modelId="{E5AF9532-7E6B-485C-BAC0-85152C305DAC}" type="pres">
      <dgm:prSet presAssocID="{0E08496A-B28F-403C-B403-9FC8CFF99DDF}" presName="circ4Tx" presStyleLbl="revTx" presStyleIdx="0" presStyleCnt="0">
        <dgm:presLayoutVars>
          <dgm:chMax val="0"/>
          <dgm:chPref val="0"/>
          <dgm:bulletEnabled val="1"/>
        </dgm:presLayoutVars>
      </dgm:prSet>
      <dgm:spPr/>
      <dgm:t>
        <a:bodyPr/>
        <a:lstStyle/>
        <a:p>
          <a:endParaRPr lang="sv-SE"/>
        </a:p>
      </dgm:t>
    </dgm:pt>
  </dgm:ptLst>
  <dgm:cxnLst>
    <dgm:cxn modelId="{94F6C3F8-6F1B-405B-B871-723FA0423A4F}" srcId="{DC9F61DB-E527-4C15-8AB2-F7C9BF220612}" destId="{D8772AA0-2B9D-4641-BDC5-761E79F46AC9}" srcOrd="1" destOrd="0" parTransId="{140253D6-DD10-49A8-8C36-18638D1E4C53}" sibTransId="{156F82AE-906F-4E55-B7E0-FBE2DD48AD7D}"/>
    <dgm:cxn modelId="{7B505111-C336-41C0-9294-C38533729871}" type="presOf" srcId="{D8772AA0-2B9D-4641-BDC5-761E79F46AC9}" destId="{79F15E9A-14C2-402A-97BC-9329D5BCF5B2}" srcOrd="1" destOrd="0" presId="urn:microsoft.com/office/officeart/2005/8/layout/venn1"/>
    <dgm:cxn modelId="{5D4D09A2-16BE-471C-8C99-989F81C243CF}" type="presOf" srcId="{DC9F61DB-E527-4C15-8AB2-F7C9BF220612}" destId="{96F86635-F97D-47B0-B10F-8283ECB9C4EA}" srcOrd="0" destOrd="0" presId="urn:microsoft.com/office/officeart/2005/8/layout/venn1"/>
    <dgm:cxn modelId="{3E343DD4-CC66-460E-ADED-87379A0818A5}" srcId="{DC9F61DB-E527-4C15-8AB2-F7C9BF220612}" destId="{0E08496A-B28F-403C-B403-9FC8CFF99DDF}" srcOrd="3" destOrd="0" parTransId="{770263B3-8C38-4816-A4FA-22B0706B79C4}" sibTransId="{0B7835DE-B147-45F8-A1A4-071F8E8B20B3}"/>
    <dgm:cxn modelId="{A1CFA82B-278B-48AB-865A-968055D87BD7}" srcId="{DC9F61DB-E527-4C15-8AB2-F7C9BF220612}" destId="{964D15C2-2762-42E1-840C-62FBAC66FC30}" srcOrd="2" destOrd="0" parTransId="{C9D5A2D9-9051-43CC-B254-2C1FEA9F0A19}" sibTransId="{EE11AC8B-0C67-4FA1-A3C9-62A5C2F5C96C}"/>
    <dgm:cxn modelId="{7D7B1893-9C2E-4B31-B944-A927EC0169A0}" type="presOf" srcId="{AF524E89-10DB-4053-9E37-BF3982033C43}" destId="{31CC4B14-5A67-413F-8229-9FFEF63689FF}" srcOrd="1" destOrd="0" presId="urn:microsoft.com/office/officeart/2005/8/layout/venn1"/>
    <dgm:cxn modelId="{468E662E-34F9-4218-8AE1-0BFDB882A1FC}" type="presOf" srcId="{AF524E89-10DB-4053-9E37-BF3982033C43}" destId="{B2D102A5-4C5C-491B-98B5-8089565C3289}" srcOrd="0" destOrd="0" presId="urn:microsoft.com/office/officeart/2005/8/layout/venn1"/>
    <dgm:cxn modelId="{635737C2-9953-4DCB-A8D0-9FDA527E2779}" type="presOf" srcId="{964D15C2-2762-42E1-840C-62FBAC66FC30}" destId="{FA006B59-E324-44E6-A3CE-7715CD1D3315}" srcOrd="1" destOrd="0" presId="urn:microsoft.com/office/officeart/2005/8/layout/venn1"/>
    <dgm:cxn modelId="{2C5F33BC-CBCB-4FFD-BBA6-B09071950973}" type="presOf" srcId="{964D15C2-2762-42E1-840C-62FBAC66FC30}" destId="{686919EC-10A5-44E8-A23D-2C3AF1B739B7}" srcOrd="0" destOrd="0" presId="urn:microsoft.com/office/officeart/2005/8/layout/venn1"/>
    <dgm:cxn modelId="{7DEEF60B-6DF0-4FD9-ACEB-CA293AD73F01}" type="presOf" srcId="{0E08496A-B28F-403C-B403-9FC8CFF99DDF}" destId="{E5AF9532-7E6B-485C-BAC0-85152C305DAC}" srcOrd="1" destOrd="0" presId="urn:microsoft.com/office/officeart/2005/8/layout/venn1"/>
    <dgm:cxn modelId="{F749D626-1341-40F4-8756-7C648CA2A842}" type="presOf" srcId="{0E08496A-B28F-403C-B403-9FC8CFF99DDF}" destId="{7D37A5ED-9B73-4203-9B1A-76C93A437A23}" srcOrd="0" destOrd="0" presId="urn:microsoft.com/office/officeart/2005/8/layout/venn1"/>
    <dgm:cxn modelId="{80954E13-17FA-4678-B45C-8FC85A058D1B}" type="presOf" srcId="{D8772AA0-2B9D-4641-BDC5-761E79F46AC9}" destId="{56194836-EF54-4BC0-8EB1-F1642B5E6763}" srcOrd="0" destOrd="0" presId="urn:microsoft.com/office/officeart/2005/8/layout/venn1"/>
    <dgm:cxn modelId="{7A666B88-D934-419D-8A3D-743ECD0434B6}" srcId="{DC9F61DB-E527-4C15-8AB2-F7C9BF220612}" destId="{AF524E89-10DB-4053-9E37-BF3982033C43}" srcOrd="0" destOrd="0" parTransId="{55AF2DEE-D624-4124-AACD-4DDF0553FCDB}" sibTransId="{69D8BCB0-1059-4D18-9944-CA56C4BED43F}"/>
    <dgm:cxn modelId="{CF4827A4-6382-454E-88C8-C775F1DAEEB3}" type="presParOf" srcId="{96F86635-F97D-47B0-B10F-8283ECB9C4EA}" destId="{B2D102A5-4C5C-491B-98B5-8089565C3289}" srcOrd="0" destOrd="0" presId="urn:microsoft.com/office/officeart/2005/8/layout/venn1"/>
    <dgm:cxn modelId="{53380C90-8DB6-441D-A753-7D5B98572B75}" type="presParOf" srcId="{96F86635-F97D-47B0-B10F-8283ECB9C4EA}" destId="{31CC4B14-5A67-413F-8229-9FFEF63689FF}" srcOrd="1" destOrd="0" presId="urn:microsoft.com/office/officeart/2005/8/layout/venn1"/>
    <dgm:cxn modelId="{A2719133-FE53-4C54-A257-2D69ADA5FACE}" type="presParOf" srcId="{96F86635-F97D-47B0-B10F-8283ECB9C4EA}" destId="{56194836-EF54-4BC0-8EB1-F1642B5E6763}" srcOrd="2" destOrd="0" presId="urn:microsoft.com/office/officeart/2005/8/layout/venn1"/>
    <dgm:cxn modelId="{62E1DDFE-6F19-43ED-B60C-04BA46D9167C}" type="presParOf" srcId="{96F86635-F97D-47B0-B10F-8283ECB9C4EA}" destId="{79F15E9A-14C2-402A-97BC-9329D5BCF5B2}" srcOrd="3" destOrd="0" presId="urn:microsoft.com/office/officeart/2005/8/layout/venn1"/>
    <dgm:cxn modelId="{F2F94358-F1EA-42FB-8CD2-AB191E53B983}" type="presParOf" srcId="{96F86635-F97D-47B0-B10F-8283ECB9C4EA}" destId="{686919EC-10A5-44E8-A23D-2C3AF1B739B7}" srcOrd="4" destOrd="0" presId="urn:microsoft.com/office/officeart/2005/8/layout/venn1"/>
    <dgm:cxn modelId="{9DBE2ACF-ED39-44FF-BAC4-94B3A8C2F7BD}" type="presParOf" srcId="{96F86635-F97D-47B0-B10F-8283ECB9C4EA}" destId="{FA006B59-E324-44E6-A3CE-7715CD1D3315}" srcOrd="5" destOrd="0" presId="urn:microsoft.com/office/officeart/2005/8/layout/venn1"/>
    <dgm:cxn modelId="{179FF209-F20A-4E3E-BB51-18ABB71E25E6}" type="presParOf" srcId="{96F86635-F97D-47B0-B10F-8283ECB9C4EA}" destId="{7D37A5ED-9B73-4203-9B1A-76C93A437A23}" srcOrd="6" destOrd="0" presId="urn:microsoft.com/office/officeart/2005/8/layout/venn1"/>
    <dgm:cxn modelId="{0F9C663D-94B9-4C30-B2F8-8CDF98043F64}" type="presParOf" srcId="{96F86635-F97D-47B0-B10F-8283ECB9C4EA}" destId="{E5AF9532-7E6B-485C-BAC0-85152C305DAC}" srcOrd="7"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664743-A5ED-4DD2-9E7C-B19DF0D17169}">
      <dsp:nvSpPr>
        <dsp:cNvPr id="0" name=""/>
        <dsp:cNvSpPr/>
      </dsp:nvSpPr>
      <dsp:spPr>
        <a:xfrm>
          <a:off x="1336675" y="260611"/>
          <a:ext cx="5319462" cy="531946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sv-SE" sz="1700" kern="1200" dirty="0" smtClean="0"/>
            <a:t>2nd</a:t>
          </a:r>
          <a:endParaRPr lang="sv-SE" sz="1700" kern="1200" dirty="0"/>
        </a:p>
      </dsp:txBody>
      <dsp:txXfrm>
        <a:off x="2600048" y="659571"/>
        <a:ext cx="2792717" cy="904308"/>
      </dsp:txXfrm>
    </dsp:sp>
    <dsp:sp modelId="{731FC70E-5F9C-4A03-9A5E-70CDA9D4923B}">
      <dsp:nvSpPr>
        <dsp:cNvPr id="0" name=""/>
        <dsp:cNvSpPr/>
      </dsp:nvSpPr>
      <dsp:spPr>
        <a:xfrm>
          <a:off x="3528392" y="4824624"/>
          <a:ext cx="936028" cy="93602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sv-SE" sz="1700" kern="1200" dirty="0" smtClean="0"/>
            <a:t>1st </a:t>
          </a:r>
          <a:endParaRPr lang="sv-SE" sz="1700" kern="1200" dirty="0"/>
        </a:p>
      </dsp:txBody>
      <dsp:txXfrm>
        <a:off x="3665471" y="5058631"/>
        <a:ext cx="661871" cy="4680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D102A5-4C5C-491B-98B5-8089565C3289}">
      <dsp:nvSpPr>
        <dsp:cNvPr id="0" name=""/>
        <dsp:cNvSpPr/>
      </dsp:nvSpPr>
      <dsp:spPr>
        <a:xfrm>
          <a:off x="3326926" y="63367"/>
          <a:ext cx="3295086" cy="329508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sv-SE" sz="1800" kern="1200" dirty="0" smtClean="0"/>
            <a:t>The film</a:t>
          </a:r>
          <a:endParaRPr lang="sv-SE" sz="1800" kern="1200" dirty="0"/>
        </a:p>
      </dsp:txBody>
      <dsp:txXfrm>
        <a:off x="3707128" y="506936"/>
        <a:ext cx="2534681" cy="1045556"/>
      </dsp:txXfrm>
    </dsp:sp>
    <dsp:sp modelId="{56194836-EF54-4BC0-8EB1-F1642B5E6763}">
      <dsp:nvSpPr>
        <dsp:cNvPr id="0" name=""/>
        <dsp:cNvSpPr/>
      </dsp:nvSpPr>
      <dsp:spPr>
        <a:xfrm>
          <a:off x="4784368" y="1520808"/>
          <a:ext cx="3295086" cy="329508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sv-SE" sz="1800" kern="1200" dirty="0" smtClean="0"/>
            <a:t>Relation F99M</a:t>
          </a:r>
          <a:endParaRPr lang="sv-SE" sz="1800" kern="1200" dirty="0"/>
        </a:p>
      </dsp:txBody>
      <dsp:txXfrm>
        <a:off x="6558645" y="1901011"/>
        <a:ext cx="1267340" cy="2534681"/>
      </dsp:txXfrm>
    </dsp:sp>
    <dsp:sp modelId="{686919EC-10A5-44E8-A23D-2C3AF1B739B7}">
      <dsp:nvSpPr>
        <dsp:cNvPr id="0" name=""/>
        <dsp:cNvSpPr/>
      </dsp:nvSpPr>
      <dsp:spPr>
        <a:xfrm>
          <a:off x="3326926" y="2978250"/>
          <a:ext cx="3295086" cy="329508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sv-SE" sz="1800" kern="1200" dirty="0" smtClean="0"/>
            <a:t>Tests b4 &amp; </a:t>
          </a:r>
          <a:r>
            <a:rPr lang="sv-SE" sz="1800" kern="1200" dirty="0" err="1" smtClean="0"/>
            <a:t>after</a:t>
          </a:r>
          <a:endParaRPr lang="sv-SE" sz="1800" kern="1200" dirty="0"/>
        </a:p>
      </dsp:txBody>
      <dsp:txXfrm>
        <a:off x="3707128" y="4784211"/>
        <a:ext cx="2534681" cy="1045556"/>
      </dsp:txXfrm>
    </dsp:sp>
    <dsp:sp modelId="{7D37A5ED-9B73-4203-9B1A-76C93A437A23}">
      <dsp:nvSpPr>
        <dsp:cNvPr id="0" name=""/>
        <dsp:cNvSpPr/>
      </dsp:nvSpPr>
      <dsp:spPr>
        <a:xfrm>
          <a:off x="1704729" y="1520808"/>
          <a:ext cx="3624594" cy="329508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sv-SE" sz="1800" kern="1200" dirty="0" smtClean="0"/>
            <a:t>likeaswede.se</a:t>
          </a:r>
          <a:endParaRPr lang="sv-SE" sz="1800" kern="1200" dirty="0"/>
        </a:p>
      </dsp:txBody>
      <dsp:txXfrm>
        <a:off x="1983544" y="1901011"/>
        <a:ext cx="1394074" cy="2534681"/>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137BD5F-5A6C-48ED-8239-0918B5E82344}" type="datetimeFigureOut">
              <a:rPr lang="sv-SE" smtClean="0"/>
              <a:pPr/>
              <a:t>2016-12-12</a:t>
            </a:fld>
            <a:endParaRPr lang="sv-SE"/>
          </a:p>
        </p:txBody>
      </p:sp>
      <p:sp>
        <p:nvSpPr>
          <p:cNvPr id="4" name="Platshållare för sidfo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47FCA53-3B86-4990-A46F-43B23C82AF21}" type="slidenum">
              <a:rPr lang="sv-SE" smtClean="0"/>
              <a:pPr/>
              <a:t>‹#›</a:t>
            </a:fld>
            <a:endParaRPr lang="sv-SE"/>
          </a:p>
        </p:txBody>
      </p:sp>
    </p:spTree>
    <p:extLst>
      <p:ext uri="{BB962C8B-B14F-4D97-AF65-F5344CB8AC3E}">
        <p14:creationId xmlns:p14="http://schemas.microsoft.com/office/powerpoint/2010/main" val="3865624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42EC41-B6BF-49AC-A30E-010B384A9F58}" type="datetimeFigureOut">
              <a:rPr lang="sv-SE" smtClean="0"/>
              <a:pPr/>
              <a:t>2016-12-12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68BB48-A449-4927-9890-554950C0A8C3}" type="slidenum">
              <a:rPr lang="sv-SE" smtClean="0"/>
              <a:pPr/>
              <a:t>‹#›</a:t>
            </a:fld>
            <a:endParaRPr lang="sv-SE"/>
          </a:p>
        </p:txBody>
      </p:sp>
    </p:spTree>
    <p:extLst>
      <p:ext uri="{BB962C8B-B14F-4D97-AF65-F5344CB8AC3E}">
        <p14:creationId xmlns:p14="http://schemas.microsoft.com/office/powerpoint/2010/main" val="296734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baseline="0" dirty="0" smtClean="0"/>
              <a:t>Lärarförbundet</a:t>
            </a:r>
            <a:r>
              <a:rPr lang="en-US" baseline="0" dirty="0" smtClean="0"/>
              <a:t>, </a:t>
            </a:r>
            <a:r>
              <a:rPr lang="en-US" sz="1200" b="0" i="0" kern="1200" dirty="0" smtClean="0">
                <a:solidFill>
                  <a:schemeClr val="tx1"/>
                </a:solidFill>
                <a:effectLst/>
                <a:latin typeface="+mn-lt"/>
                <a:ea typeface="+mn-ea"/>
                <a:cs typeface="+mn-cs"/>
              </a:rPr>
              <a:t>the Swedish Teachers Union, Sweden’s largest professional trade union that represent</a:t>
            </a:r>
            <a:r>
              <a:rPr lang="en-US" sz="1200" b="0" i="0" kern="1200" baseline="0" dirty="0" smtClean="0">
                <a:solidFill>
                  <a:schemeClr val="tx1"/>
                </a:solidFill>
                <a:effectLst/>
                <a:latin typeface="+mn-lt"/>
                <a:ea typeface="+mn-ea"/>
                <a:cs typeface="+mn-cs"/>
              </a:rPr>
              <a:t> over 233 0000 </a:t>
            </a:r>
            <a:r>
              <a:rPr lang="en-US" sz="1200" b="0" i="0" kern="1200" dirty="0" smtClean="0">
                <a:solidFill>
                  <a:schemeClr val="tx1"/>
                </a:solidFill>
                <a:effectLst/>
                <a:latin typeface="+mn-lt"/>
                <a:ea typeface="+mn-ea"/>
                <a:cs typeface="+mn-cs"/>
              </a:rPr>
              <a:t>teachers and school heads in schools, preschools and leisure-time </a:t>
            </a:r>
            <a:r>
              <a:rPr lang="en-US" sz="1200" b="0" i="0" kern="1200" dirty="0" err="1" smtClean="0">
                <a:solidFill>
                  <a:schemeClr val="tx1"/>
                </a:solidFill>
                <a:effectLst/>
                <a:latin typeface="+mn-lt"/>
                <a:ea typeface="+mn-ea"/>
                <a:cs typeface="+mn-cs"/>
              </a:rPr>
              <a:t>centres</a:t>
            </a:r>
            <a:r>
              <a:rPr lang="en-US" sz="1200" b="0" i="0" kern="1200" dirty="0" smtClean="0">
                <a:solidFill>
                  <a:schemeClr val="tx1"/>
                </a:solidFill>
                <a:effectLst/>
                <a:latin typeface="+mn-lt"/>
                <a:ea typeface="+mn-ea"/>
                <a:cs typeface="+mn-cs"/>
              </a:rPr>
              <a:t>.  </a:t>
            </a:r>
          </a:p>
          <a:p>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Lärarförbundet </a:t>
            </a:r>
            <a:r>
              <a:rPr lang="en-US" baseline="0" dirty="0" smtClean="0"/>
              <a:t>is </a:t>
            </a:r>
            <a:r>
              <a:rPr lang="en-US" dirty="0" smtClean="0"/>
              <a:t>independent </a:t>
            </a:r>
            <a:r>
              <a:rPr lang="en-US" dirty="0" smtClean="0"/>
              <a:t>in party-political terms.</a:t>
            </a:r>
            <a:endParaRPr lang="en-US" sz="1200" b="0" i="0" kern="1200" dirty="0" smtClean="0">
              <a:solidFill>
                <a:schemeClr val="tx1"/>
              </a:solidFill>
              <a:effectLst/>
              <a:latin typeface="+mn-lt"/>
              <a:ea typeface="+mn-ea"/>
              <a:cs typeface="+mn-cs"/>
            </a:endParaRPr>
          </a:p>
          <a:p>
            <a:endParaRPr lang="en-US" baseline="0" dirty="0" smtClean="0"/>
          </a:p>
          <a:p>
            <a:r>
              <a:rPr lang="en-US" baseline="0" dirty="0" smtClean="0"/>
              <a:t>On an average day I work mainly with soliciting new members to our organization but before I did this I used to work as a project manager for the #</a:t>
            </a:r>
            <a:r>
              <a:rPr lang="en-US" baseline="0" dirty="0" err="1" smtClean="0"/>
              <a:t>likeaswede</a:t>
            </a:r>
            <a:r>
              <a:rPr lang="en-US" baseline="0" dirty="0" smtClean="0"/>
              <a:t> project at TCO, </a:t>
            </a:r>
            <a:r>
              <a:rPr lang="en-US" baseline="0" dirty="0" err="1" smtClean="0"/>
              <a:t>Lärarförbundets</a:t>
            </a:r>
            <a:r>
              <a:rPr lang="en-US" baseline="0" dirty="0" smtClean="0"/>
              <a:t> federation. </a:t>
            </a:r>
          </a:p>
          <a:p>
            <a:endParaRPr lang="en-US" dirty="0" smtClean="0"/>
          </a:p>
          <a:p>
            <a:r>
              <a:rPr lang="en-US" dirty="0" smtClean="0"/>
              <a:t>The next twenty minutes I will talk about</a:t>
            </a:r>
            <a:r>
              <a:rPr lang="en-US" baseline="0" dirty="0" smtClean="0"/>
              <a:t> how TCO changed the way young policy professionals view the Swedish industrial relations system. And hopefully give you some insights about the challenges, results and how we got there. </a:t>
            </a:r>
          </a:p>
          <a:p>
            <a:endParaRPr lang="en-US" dirty="0" smtClean="0"/>
          </a:p>
          <a:p>
            <a:endParaRPr lang="sv-SE" dirty="0" smtClean="0"/>
          </a:p>
          <a:p>
            <a:endParaRPr lang="sv-SE" dirty="0"/>
          </a:p>
        </p:txBody>
      </p:sp>
      <p:sp>
        <p:nvSpPr>
          <p:cNvPr id="4" name="Platshållare för bildnummer 3"/>
          <p:cNvSpPr>
            <a:spLocks noGrp="1"/>
          </p:cNvSpPr>
          <p:nvPr>
            <p:ph type="sldNum" sz="quarter" idx="10"/>
          </p:nvPr>
        </p:nvSpPr>
        <p:spPr/>
        <p:txBody>
          <a:bodyPr/>
          <a:lstStyle/>
          <a:p>
            <a:fld id="{7468BB48-A449-4927-9890-554950C0A8C3}" type="slidenum">
              <a:rPr lang="sv-SE" smtClean="0"/>
              <a:pPr/>
              <a:t>1</a:t>
            </a:fld>
            <a:endParaRPr lang="sv-SE"/>
          </a:p>
        </p:txBody>
      </p:sp>
    </p:spTree>
    <p:extLst>
      <p:ext uri="{BB962C8B-B14F-4D97-AF65-F5344CB8AC3E}">
        <p14:creationId xmlns:p14="http://schemas.microsoft.com/office/powerpoint/2010/main" val="842941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err="1" smtClean="0"/>
              <a:t>We</a:t>
            </a:r>
            <a:r>
              <a:rPr lang="sv-SE" baseline="0" dirty="0" smtClean="0"/>
              <a:t> </a:t>
            </a:r>
            <a:r>
              <a:rPr lang="sv-SE" baseline="0" dirty="0" err="1" smtClean="0"/>
              <a:t>built</a:t>
            </a:r>
            <a:r>
              <a:rPr lang="sv-SE" baseline="0" dirty="0" smtClean="0"/>
              <a:t> </a:t>
            </a:r>
            <a:r>
              <a:rPr lang="sv-SE" baseline="0" dirty="0" err="1" smtClean="0"/>
              <a:t>our</a:t>
            </a:r>
            <a:r>
              <a:rPr lang="sv-SE" baseline="0" dirty="0" smtClean="0"/>
              <a:t> </a:t>
            </a:r>
            <a:r>
              <a:rPr lang="sv-SE" baseline="0" dirty="0" err="1" smtClean="0"/>
              <a:t>strategy</a:t>
            </a:r>
            <a:r>
              <a:rPr lang="sv-SE" baseline="0" dirty="0" smtClean="0"/>
              <a:t> on the </a:t>
            </a:r>
            <a:r>
              <a:rPr lang="sv-SE" baseline="0" dirty="0" err="1" smtClean="0"/>
              <a:t>way</a:t>
            </a:r>
            <a:r>
              <a:rPr lang="sv-SE" baseline="0" dirty="0" smtClean="0"/>
              <a:t> </a:t>
            </a:r>
            <a:r>
              <a:rPr lang="sv-SE" baseline="0" dirty="0" err="1" smtClean="0"/>
              <a:t>swedes</a:t>
            </a:r>
            <a:r>
              <a:rPr lang="sv-SE" baseline="0" dirty="0" smtClean="0"/>
              <a:t> </a:t>
            </a:r>
            <a:r>
              <a:rPr lang="sv-SE" baseline="0" dirty="0" err="1" smtClean="0"/>
              <a:t>relate</a:t>
            </a:r>
            <a:r>
              <a:rPr lang="sv-SE" baseline="0" dirty="0" smtClean="0"/>
              <a:t> to </a:t>
            </a:r>
            <a:r>
              <a:rPr lang="sv-SE" baseline="0" dirty="0" err="1" smtClean="0"/>
              <a:t>things</a:t>
            </a:r>
            <a:r>
              <a:rPr lang="sv-SE" baseline="0" dirty="0" smtClean="0"/>
              <a:t> </a:t>
            </a:r>
            <a:r>
              <a:rPr lang="sv-SE" baseline="0" dirty="0" err="1" smtClean="0"/>
              <a:t>swedish</a:t>
            </a:r>
            <a:r>
              <a:rPr lang="sv-SE" baseline="0" dirty="0" smtClean="0"/>
              <a:t> </a:t>
            </a:r>
            <a:r>
              <a:rPr lang="sv-SE" baseline="0" dirty="0" err="1" smtClean="0"/>
              <a:t>when</a:t>
            </a:r>
            <a:r>
              <a:rPr lang="sv-SE" baseline="0" dirty="0" smtClean="0"/>
              <a:t> </a:t>
            </a:r>
            <a:r>
              <a:rPr lang="sv-SE" baseline="0" dirty="0" err="1" smtClean="0"/>
              <a:t>seen</a:t>
            </a:r>
            <a:r>
              <a:rPr lang="sv-SE" baseline="0" dirty="0" smtClean="0"/>
              <a:t> from an </a:t>
            </a:r>
            <a:r>
              <a:rPr lang="sv-SE" baseline="0" dirty="0" err="1" smtClean="0"/>
              <a:t>outside</a:t>
            </a:r>
            <a:r>
              <a:rPr lang="sv-SE" baseline="0" dirty="0" smtClean="0"/>
              <a:t> </a:t>
            </a:r>
            <a:r>
              <a:rPr lang="sv-SE" baseline="0" dirty="0" err="1" smtClean="0"/>
              <a:t>perspective</a:t>
            </a:r>
            <a:r>
              <a:rPr lang="sv-SE" baseline="0" dirty="0" smtClean="0"/>
              <a:t>. </a:t>
            </a:r>
            <a:r>
              <a:rPr lang="sv-SE" baseline="0" dirty="0" err="1" smtClean="0"/>
              <a:t>Swedes</a:t>
            </a:r>
            <a:r>
              <a:rPr lang="sv-SE" baseline="0" dirty="0" smtClean="0"/>
              <a:t> </a:t>
            </a:r>
            <a:r>
              <a:rPr lang="sv-SE" baseline="0" dirty="0" err="1" smtClean="0"/>
              <a:t>are</a:t>
            </a:r>
            <a:r>
              <a:rPr lang="sv-SE" baseline="0" dirty="0" smtClean="0"/>
              <a:t> </a:t>
            </a:r>
            <a:r>
              <a:rPr lang="sv-SE" baseline="0" dirty="0" err="1" smtClean="0"/>
              <a:t>genrelly</a:t>
            </a:r>
            <a:r>
              <a:rPr lang="sv-SE" baseline="0" dirty="0" smtClean="0"/>
              <a:t> not </a:t>
            </a:r>
            <a:r>
              <a:rPr lang="sv-SE" baseline="0" dirty="0" err="1" smtClean="0"/>
              <a:t>that</a:t>
            </a:r>
            <a:r>
              <a:rPr lang="sv-SE" baseline="0" dirty="0" smtClean="0"/>
              <a:t> </a:t>
            </a:r>
            <a:r>
              <a:rPr lang="sv-SE" baseline="0" dirty="0" err="1" smtClean="0"/>
              <a:t>eager</a:t>
            </a:r>
            <a:r>
              <a:rPr lang="sv-SE" baseline="0" dirty="0" smtClean="0"/>
              <a:t> to </a:t>
            </a:r>
            <a:r>
              <a:rPr lang="sv-SE" baseline="0" dirty="0" err="1" smtClean="0"/>
              <a:t>brag</a:t>
            </a:r>
            <a:r>
              <a:rPr lang="sv-SE" baseline="0" dirty="0" smtClean="0"/>
              <a:t> </a:t>
            </a:r>
            <a:r>
              <a:rPr lang="sv-SE" baseline="0" dirty="0" err="1" smtClean="0"/>
              <a:t>about</a:t>
            </a:r>
            <a:r>
              <a:rPr lang="sv-SE" baseline="0" dirty="0" smtClean="0"/>
              <a:t> Sweden or talk </a:t>
            </a:r>
            <a:r>
              <a:rPr lang="sv-SE" baseline="0" dirty="0" err="1" smtClean="0"/>
              <a:t>about</a:t>
            </a:r>
            <a:r>
              <a:rPr lang="sv-SE" baseline="0" dirty="0" smtClean="0"/>
              <a:t> the </a:t>
            </a:r>
            <a:r>
              <a:rPr lang="sv-SE" baseline="0" dirty="0" err="1" smtClean="0"/>
              <a:t>swedish</a:t>
            </a:r>
            <a:r>
              <a:rPr lang="sv-SE" baseline="0" dirty="0" smtClean="0"/>
              <a:t> </a:t>
            </a:r>
            <a:r>
              <a:rPr lang="sv-SE" baseline="0" dirty="0" err="1" smtClean="0"/>
              <a:t>labour</a:t>
            </a:r>
            <a:r>
              <a:rPr lang="sv-SE" baseline="0" dirty="0" smtClean="0"/>
              <a:t> market </a:t>
            </a:r>
            <a:r>
              <a:rPr lang="sv-SE" baseline="0" dirty="0" err="1" smtClean="0"/>
              <a:t>exept</a:t>
            </a:r>
            <a:r>
              <a:rPr lang="sv-SE" baseline="0" dirty="0" smtClean="0"/>
              <a:t> from </a:t>
            </a:r>
            <a:r>
              <a:rPr lang="sv-SE" baseline="0" dirty="0" err="1" smtClean="0"/>
              <a:t>when</a:t>
            </a:r>
            <a:r>
              <a:rPr lang="sv-SE" baseline="0" dirty="0" smtClean="0"/>
              <a:t> </a:t>
            </a:r>
            <a:r>
              <a:rPr lang="sv-SE" baseline="0" dirty="0" err="1" smtClean="0"/>
              <a:t>Swedes</a:t>
            </a:r>
            <a:r>
              <a:rPr lang="sv-SE" baseline="0" dirty="0" smtClean="0"/>
              <a:t> go </a:t>
            </a:r>
            <a:r>
              <a:rPr lang="sv-SE" baseline="0" dirty="0" err="1" smtClean="0"/>
              <a:t>abroad</a:t>
            </a:r>
            <a:r>
              <a:rPr lang="sv-SE" baseline="0" dirty="0" smtClean="0"/>
              <a:t>. As </a:t>
            </a:r>
            <a:r>
              <a:rPr lang="sv-SE" baseline="0" dirty="0" err="1" smtClean="0"/>
              <a:t>soon</a:t>
            </a:r>
            <a:r>
              <a:rPr lang="sv-SE" baseline="0" dirty="0" smtClean="0"/>
              <a:t> as </a:t>
            </a:r>
            <a:r>
              <a:rPr lang="sv-SE" baseline="0" dirty="0" err="1" smtClean="0"/>
              <a:t>we</a:t>
            </a:r>
            <a:r>
              <a:rPr lang="sv-SE" baseline="0" dirty="0" smtClean="0"/>
              <a:t> </a:t>
            </a:r>
            <a:r>
              <a:rPr lang="sv-SE" baseline="0" dirty="0" err="1" smtClean="0"/>
              <a:t>leave</a:t>
            </a:r>
            <a:r>
              <a:rPr lang="sv-SE" baseline="0" dirty="0" smtClean="0"/>
              <a:t> Sweden </a:t>
            </a:r>
            <a:r>
              <a:rPr lang="sv-SE" baseline="0" dirty="0" err="1" smtClean="0"/>
              <a:t>we</a:t>
            </a:r>
            <a:r>
              <a:rPr lang="sv-SE" baseline="0" dirty="0" smtClean="0"/>
              <a:t> love to talk, </a:t>
            </a:r>
            <a:r>
              <a:rPr lang="sv-SE" baseline="0" dirty="0" err="1" smtClean="0"/>
              <a:t>perhaps</a:t>
            </a:r>
            <a:r>
              <a:rPr lang="sv-SE" baseline="0" dirty="0" smtClean="0"/>
              <a:t> </a:t>
            </a:r>
            <a:r>
              <a:rPr lang="sv-SE" baseline="0" dirty="0" err="1" smtClean="0"/>
              <a:t>even</a:t>
            </a:r>
            <a:r>
              <a:rPr lang="sv-SE" baseline="0" dirty="0" smtClean="0"/>
              <a:t> </a:t>
            </a:r>
            <a:r>
              <a:rPr lang="sv-SE" baseline="0" dirty="0" err="1" smtClean="0"/>
              <a:t>brag</a:t>
            </a:r>
            <a:r>
              <a:rPr lang="sv-SE" baseline="0" dirty="0" smtClean="0"/>
              <a:t>, </a:t>
            </a:r>
            <a:r>
              <a:rPr lang="sv-SE" baseline="0" dirty="0" err="1" smtClean="0"/>
              <a:t>about</a:t>
            </a:r>
            <a:r>
              <a:rPr lang="sv-SE" baseline="0" dirty="0" smtClean="0"/>
              <a:t> </a:t>
            </a:r>
            <a:r>
              <a:rPr lang="sv-SE" baseline="0" dirty="0" err="1" smtClean="0"/>
              <a:t>how</a:t>
            </a:r>
            <a:r>
              <a:rPr lang="sv-SE" baseline="0" dirty="0" smtClean="0"/>
              <a:t> </a:t>
            </a:r>
            <a:r>
              <a:rPr lang="sv-SE" baseline="0" dirty="0" err="1" smtClean="0"/>
              <a:t>we</a:t>
            </a:r>
            <a:r>
              <a:rPr lang="sv-SE" baseline="0" dirty="0" smtClean="0"/>
              <a:t> </a:t>
            </a:r>
            <a:r>
              <a:rPr lang="sv-SE" baseline="0" dirty="0" err="1" smtClean="0"/>
              <a:t>have</a:t>
            </a:r>
            <a:r>
              <a:rPr lang="sv-SE" baseline="0" dirty="0" smtClean="0"/>
              <a:t> an </a:t>
            </a:r>
            <a:r>
              <a:rPr lang="sv-SE" baseline="0" dirty="0" err="1" smtClean="0"/>
              <a:t>extended</a:t>
            </a:r>
            <a:r>
              <a:rPr lang="sv-SE" baseline="0" dirty="0" smtClean="0"/>
              <a:t> </a:t>
            </a:r>
            <a:r>
              <a:rPr lang="sv-SE" baseline="0" dirty="0" err="1" smtClean="0"/>
              <a:t>parental</a:t>
            </a:r>
            <a:r>
              <a:rPr lang="sv-SE" baseline="0" dirty="0" smtClean="0"/>
              <a:t> </a:t>
            </a:r>
            <a:r>
              <a:rPr lang="sv-SE" baseline="0" dirty="0" err="1" smtClean="0"/>
              <a:t>leave</a:t>
            </a:r>
            <a:r>
              <a:rPr lang="sv-SE" baseline="0" dirty="0" smtClean="0"/>
              <a:t> and </a:t>
            </a:r>
            <a:r>
              <a:rPr lang="sv-SE" baseline="0" dirty="0" err="1" smtClean="0"/>
              <a:t>often</a:t>
            </a:r>
            <a:r>
              <a:rPr lang="sv-SE" baseline="0" dirty="0" smtClean="0"/>
              <a:t> </a:t>
            </a:r>
            <a:r>
              <a:rPr lang="sv-SE" baseline="0" dirty="0" err="1" smtClean="0"/>
              <a:t>more</a:t>
            </a:r>
            <a:r>
              <a:rPr lang="sv-SE" baseline="0" dirty="0" smtClean="0"/>
              <a:t> </a:t>
            </a:r>
            <a:r>
              <a:rPr lang="sv-SE" baseline="0" dirty="0" err="1" smtClean="0"/>
              <a:t>than</a:t>
            </a:r>
            <a:r>
              <a:rPr lang="sv-SE" baseline="0" dirty="0" smtClean="0"/>
              <a:t> the </a:t>
            </a:r>
            <a:r>
              <a:rPr lang="sv-SE" baseline="0" dirty="0" err="1" smtClean="0"/>
              <a:t>legislated</a:t>
            </a:r>
            <a:r>
              <a:rPr lang="sv-SE" baseline="0" dirty="0" smtClean="0"/>
              <a:t> </a:t>
            </a:r>
            <a:r>
              <a:rPr lang="sv-SE" baseline="0" dirty="0" err="1" smtClean="0"/>
              <a:t>days</a:t>
            </a:r>
            <a:r>
              <a:rPr lang="sv-SE" baseline="0" dirty="0" smtClean="0"/>
              <a:t> </a:t>
            </a:r>
            <a:r>
              <a:rPr lang="sv-SE" baseline="0" dirty="0" err="1" smtClean="0"/>
              <a:t>of</a:t>
            </a:r>
            <a:r>
              <a:rPr lang="sv-SE" baseline="0" dirty="0" smtClean="0"/>
              <a:t> </a:t>
            </a:r>
            <a:r>
              <a:rPr lang="sv-SE" baseline="0" dirty="0" err="1" smtClean="0"/>
              <a:t>vacation</a:t>
            </a:r>
            <a:r>
              <a:rPr lang="sv-SE" baseline="0" dirty="0" smtClean="0"/>
              <a:t>. </a:t>
            </a:r>
            <a:r>
              <a:rPr lang="sv-SE" baseline="0" dirty="0" err="1" smtClean="0"/>
              <a:t>Two</a:t>
            </a:r>
            <a:r>
              <a:rPr lang="sv-SE" baseline="0" dirty="0" smtClean="0"/>
              <a:t> </a:t>
            </a:r>
            <a:r>
              <a:rPr lang="sv-SE" baseline="0" dirty="0" err="1" smtClean="0"/>
              <a:t>years</a:t>
            </a:r>
            <a:r>
              <a:rPr lang="sv-SE" baseline="0" dirty="0" smtClean="0"/>
              <a:t> </a:t>
            </a:r>
            <a:r>
              <a:rPr lang="sv-SE" baseline="0" dirty="0" err="1" smtClean="0"/>
              <a:t>ago</a:t>
            </a:r>
            <a:r>
              <a:rPr lang="sv-SE" baseline="0" dirty="0" smtClean="0"/>
              <a:t> the NY </a:t>
            </a:r>
            <a:r>
              <a:rPr lang="sv-SE" baseline="0" dirty="0" err="1" smtClean="0"/>
              <a:t>times</a:t>
            </a:r>
            <a:r>
              <a:rPr lang="sv-SE" baseline="0" dirty="0" smtClean="0"/>
              <a:t> </a:t>
            </a:r>
            <a:r>
              <a:rPr lang="sv-SE" baseline="0" dirty="0" err="1" smtClean="0"/>
              <a:t>wrote</a:t>
            </a:r>
            <a:r>
              <a:rPr lang="sv-SE" baseline="0" dirty="0" smtClean="0"/>
              <a:t> an </a:t>
            </a:r>
            <a:r>
              <a:rPr lang="sv-SE" baseline="0" dirty="0" err="1" smtClean="0"/>
              <a:t>articel</a:t>
            </a:r>
            <a:r>
              <a:rPr lang="sv-SE" baseline="0" dirty="0" smtClean="0"/>
              <a:t> </a:t>
            </a:r>
            <a:r>
              <a:rPr lang="sv-SE" baseline="0" dirty="0" err="1" smtClean="0"/>
              <a:t>about</a:t>
            </a:r>
            <a:r>
              <a:rPr lang="sv-SE" baseline="0" dirty="0" smtClean="0"/>
              <a:t> </a:t>
            </a:r>
            <a:r>
              <a:rPr lang="sv-SE" baseline="0" dirty="0" err="1" smtClean="0"/>
              <a:t>parental</a:t>
            </a:r>
            <a:r>
              <a:rPr lang="sv-SE" baseline="0" dirty="0" smtClean="0"/>
              <a:t> </a:t>
            </a:r>
            <a:r>
              <a:rPr lang="sv-SE" baseline="0" dirty="0" err="1" smtClean="0"/>
              <a:t>leave</a:t>
            </a:r>
            <a:r>
              <a:rPr lang="sv-SE" baseline="0" dirty="0" smtClean="0"/>
              <a:t> </a:t>
            </a:r>
            <a:r>
              <a:rPr lang="sv-SE" baseline="0" dirty="0" err="1" smtClean="0"/>
              <a:t>after</a:t>
            </a:r>
            <a:r>
              <a:rPr lang="sv-SE" baseline="0" dirty="0" smtClean="0"/>
              <a:t> </a:t>
            </a:r>
            <a:r>
              <a:rPr lang="sv-SE" baseline="0" dirty="0" err="1" smtClean="0"/>
              <a:t>having</a:t>
            </a:r>
            <a:r>
              <a:rPr lang="sv-SE" baseline="0" dirty="0" smtClean="0"/>
              <a:t> </a:t>
            </a:r>
            <a:r>
              <a:rPr lang="sv-SE" baseline="0" dirty="0" err="1" smtClean="0"/>
              <a:t>visitied</a:t>
            </a:r>
            <a:r>
              <a:rPr lang="sv-SE" baseline="0" dirty="0" smtClean="0"/>
              <a:t> Sweden and Stockholm – </a:t>
            </a:r>
            <a:r>
              <a:rPr lang="sv-SE" baseline="0" dirty="0" err="1" smtClean="0"/>
              <a:t>that</a:t>
            </a:r>
            <a:r>
              <a:rPr lang="sv-SE" baseline="0" dirty="0" smtClean="0"/>
              <a:t> </a:t>
            </a:r>
            <a:r>
              <a:rPr lang="sv-SE" baseline="0" dirty="0" err="1" smtClean="0"/>
              <a:t>article</a:t>
            </a:r>
            <a:r>
              <a:rPr lang="sv-SE" baseline="0" dirty="0" smtClean="0"/>
              <a:t> </a:t>
            </a:r>
            <a:r>
              <a:rPr lang="sv-SE" baseline="0" dirty="0" err="1" smtClean="0"/>
              <a:t>was</a:t>
            </a:r>
            <a:r>
              <a:rPr lang="sv-SE" baseline="0" dirty="0" smtClean="0"/>
              <a:t> a viral </a:t>
            </a:r>
            <a:r>
              <a:rPr lang="sv-SE" baseline="0" dirty="0" err="1" smtClean="0"/>
              <a:t>success</a:t>
            </a:r>
            <a:r>
              <a:rPr lang="sv-SE" baseline="0" dirty="0" smtClean="0"/>
              <a:t> – </a:t>
            </a:r>
            <a:r>
              <a:rPr lang="sv-SE" baseline="0" dirty="0" err="1" smtClean="0"/>
              <a:t>people</a:t>
            </a:r>
            <a:r>
              <a:rPr lang="sv-SE" baseline="0" dirty="0" smtClean="0"/>
              <a:t> </a:t>
            </a:r>
            <a:r>
              <a:rPr lang="sv-SE" baseline="0" dirty="0" err="1" smtClean="0"/>
              <a:t>loved</a:t>
            </a:r>
            <a:r>
              <a:rPr lang="sv-SE" baseline="0" dirty="0" smtClean="0"/>
              <a:t> </a:t>
            </a:r>
            <a:r>
              <a:rPr lang="sv-SE" baseline="0" dirty="0" err="1" smtClean="0"/>
              <a:t>that</a:t>
            </a:r>
            <a:r>
              <a:rPr lang="sv-SE" baseline="0" dirty="0" smtClean="0"/>
              <a:t> the NY TIMES </a:t>
            </a:r>
            <a:r>
              <a:rPr lang="sv-SE" baseline="0" dirty="0" err="1" smtClean="0"/>
              <a:t>were</a:t>
            </a:r>
            <a:r>
              <a:rPr lang="sv-SE" baseline="0" dirty="0" smtClean="0"/>
              <a:t> </a:t>
            </a:r>
            <a:r>
              <a:rPr lang="sv-SE" baseline="0" dirty="0" err="1" smtClean="0"/>
              <a:t>writing</a:t>
            </a:r>
            <a:r>
              <a:rPr lang="sv-SE" baseline="0" dirty="0" smtClean="0"/>
              <a:t> </a:t>
            </a:r>
            <a:r>
              <a:rPr lang="sv-SE" baseline="0" dirty="0" err="1" smtClean="0"/>
              <a:t>about</a:t>
            </a:r>
            <a:r>
              <a:rPr lang="sv-SE" baseline="0" dirty="0" smtClean="0"/>
              <a:t> </a:t>
            </a:r>
            <a:r>
              <a:rPr lang="sv-SE" baseline="0" dirty="0" err="1" smtClean="0"/>
              <a:t>swedish</a:t>
            </a:r>
            <a:r>
              <a:rPr lang="sv-SE" baseline="0" dirty="0" smtClean="0"/>
              <a:t> </a:t>
            </a:r>
            <a:r>
              <a:rPr lang="sv-SE" baseline="0" dirty="0" err="1" smtClean="0"/>
              <a:t>parental</a:t>
            </a:r>
            <a:r>
              <a:rPr lang="sv-SE" baseline="0" dirty="0" smtClean="0"/>
              <a:t> </a:t>
            </a:r>
            <a:r>
              <a:rPr lang="sv-SE" baseline="0" dirty="0" err="1" smtClean="0"/>
              <a:t>leave</a:t>
            </a:r>
            <a:r>
              <a:rPr lang="sv-SE" baseline="0" dirty="0" smtClean="0"/>
              <a:t>. It </a:t>
            </a:r>
            <a:r>
              <a:rPr lang="sv-SE" baseline="0" dirty="0" err="1" smtClean="0"/>
              <a:t>was</a:t>
            </a:r>
            <a:r>
              <a:rPr lang="sv-SE" baseline="0" dirty="0" smtClean="0"/>
              <a:t> as </a:t>
            </a:r>
            <a:r>
              <a:rPr lang="sv-SE" baseline="0" dirty="0" err="1" smtClean="0"/>
              <a:t>if</a:t>
            </a:r>
            <a:r>
              <a:rPr lang="sv-SE" baseline="0" dirty="0" smtClean="0"/>
              <a:t> </a:t>
            </a:r>
            <a:r>
              <a:rPr lang="sv-SE" baseline="0" dirty="0" err="1" smtClean="0"/>
              <a:t>we</a:t>
            </a:r>
            <a:r>
              <a:rPr lang="sv-SE" baseline="0" dirty="0" smtClean="0"/>
              <a:t> </a:t>
            </a:r>
            <a:r>
              <a:rPr lang="sv-SE" baseline="0" dirty="0" err="1" smtClean="0"/>
              <a:t>have</a:t>
            </a:r>
            <a:r>
              <a:rPr lang="sv-SE" baseline="0" dirty="0" smtClean="0"/>
              <a:t> </a:t>
            </a:r>
            <a:r>
              <a:rPr lang="sv-SE" baseline="0" dirty="0" err="1" smtClean="0"/>
              <a:t>been</a:t>
            </a:r>
            <a:r>
              <a:rPr lang="sv-SE" baseline="0" dirty="0" smtClean="0"/>
              <a:t> </a:t>
            </a:r>
            <a:r>
              <a:rPr lang="sv-SE" baseline="0" dirty="0" err="1" smtClean="0"/>
              <a:t>approved</a:t>
            </a:r>
            <a:r>
              <a:rPr lang="sv-SE" baseline="0" dirty="0" smtClean="0"/>
              <a:t> och </a:t>
            </a:r>
            <a:r>
              <a:rPr lang="sv-SE" baseline="0" dirty="0" err="1" smtClean="0"/>
              <a:t>seen</a:t>
            </a:r>
            <a:r>
              <a:rPr lang="sv-SE" baseline="0" dirty="0" smtClean="0"/>
              <a:t> by the cool kids in </a:t>
            </a:r>
            <a:r>
              <a:rPr lang="sv-SE" baseline="0" dirty="0" err="1" smtClean="0"/>
              <a:t>class</a:t>
            </a:r>
            <a:r>
              <a:rPr lang="sv-SE" baseline="0" dirty="0" smtClean="0"/>
              <a:t>. </a:t>
            </a:r>
          </a:p>
          <a:p>
            <a:endParaRPr lang="sv-SE" baseline="0" dirty="0" smtClean="0"/>
          </a:p>
          <a:p>
            <a:r>
              <a:rPr lang="sv-SE" baseline="0" dirty="0" smtClean="0"/>
              <a:t>The task </a:t>
            </a:r>
            <a:r>
              <a:rPr lang="sv-SE" baseline="0" dirty="0" err="1" smtClean="0"/>
              <a:t>was</a:t>
            </a:r>
            <a:r>
              <a:rPr lang="sv-SE" baseline="0" dirty="0" smtClean="0"/>
              <a:t> to </a:t>
            </a:r>
            <a:r>
              <a:rPr lang="sv-SE" baseline="0" dirty="0" err="1" smtClean="0"/>
              <a:t>to</a:t>
            </a:r>
            <a:r>
              <a:rPr lang="sv-SE" baseline="0" dirty="0" smtClean="0"/>
              <a:t> adress and </a:t>
            </a:r>
            <a:r>
              <a:rPr lang="sv-SE" baseline="0" dirty="0" err="1" smtClean="0"/>
              <a:t>initate</a:t>
            </a:r>
            <a:r>
              <a:rPr lang="sv-SE" baseline="0" dirty="0" smtClean="0"/>
              <a:t> a </a:t>
            </a:r>
            <a:r>
              <a:rPr lang="sv-SE" baseline="0" dirty="0" err="1" smtClean="0"/>
              <a:t>stronger</a:t>
            </a:r>
            <a:r>
              <a:rPr lang="sv-SE" baseline="0" dirty="0" smtClean="0"/>
              <a:t> relationship </a:t>
            </a:r>
            <a:r>
              <a:rPr lang="sv-SE" baseline="0" dirty="0" err="1" smtClean="0"/>
              <a:t>with</a:t>
            </a:r>
            <a:r>
              <a:rPr lang="sv-SE" baseline="0" dirty="0" smtClean="0"/>
              <a:t> </a:t>
            </a:r>
            <a:r>
              <a:rPr lang="sv-SE" baseline="0" dirty="0" err="1" smtClean="0"/>
              <a:t>young</a:t>
            </a:r>
            <a:r>
              <a:rPr lang="sv-SE" baseline="0" dirty="0" smtClean="0"/>
              <a:t> policy </a:t>
            </a:r>
            <a:r>
              <a:rPr lang="sv-SE" baseline="0" dirty="0" err="1" smtClean="0"/>
              <a:t>makers</a:t>
            </a:r>
            <a:r>
              <a:rPr lang="sv-SE" baseline="0" dirty="0" smtClean="0"/>
              <a:t>. </a:t>
            </a:r>
            <a:r>
              <a:rPr lang="sv-SE" baseline="0" dirty="0" err="1" smtClean="0"/>
              <a:t>But</a:t>
            </a:r>
            <a:r>
              <a:rPr lang="sv-SE" baseline="0" dirty="0" smtClean="0"/>
              <a:t> </a:t>
            </a:r>
            <a:r>
              <a:rPr lang="sv-SE" baseline="0" dirty="0" err="1" smtClean="0"/>
              <a:t>considering</a:t>
            </a:r>
            <a:r>
              <a:rPr lang="sv-SE" baseline="0" dirty="0" smtClean="0"/>
              <a:t> </a:t>
            </a:r>
            <a:r>
              <a:rPr lang="sv-SE" baseline="0" dirty="0" err="1" smtClean="0"/>
              <a:t>that</a:t>
            </a:r>
            <a:r>
              <a:rPr lang="sv-SE" baseline="0" dirty="0" smtClean="0"/>
              <a:t> </a:t>
            </a:r>
            <a:r>
              <a:rPr lang="sv-SE" baseline="0" dirty="0" err="1" smtClean="0"/>
              <a:t>this</a:t>
            </a:r>
            <a:r>
              <a:rPr lang="sv-SE" baseline="0" dirty="0" smtClean="0"/>
              <a:t> is an </a:t>
            </a:r>
            <a:r>
              <a:rPr lang="sv-SE" baseline="0" dirty="0" err="1" smtClean="0"/>
              <a:t>extremly</a:t>
            </a:r>
            <a:r>
              <a:rPr lang="sv-SE" baseline="0" dirty="0" smtClean="0"/>
              <a:t> </a:t>
            </a:r>
            <a:r>
              <a:rPr lang="sv-SE" baseline="0" dirty="0" err="1" smtClean="0"/>
              <a:t>well</a:t>
            </a:r>
            <a:r>
              <a:rPr lang="sv-SE" baseline="0" dirty="0" smtClean="0"/>
              <a:t> </a:t>
            </a:r>
            <a:r>
              <a:rPr lang="sv-SE" baseline="0" dirty="0" err="1" smtClean="0"/>
              <a:t>courted</a:t>
            </a:r>
            <a:r>
              <a:rPr lang="sv-SE" baseline="0" dirty="0" smtClean="0"/>
              <a:t> </a:t>
            </a:r>
            <a:r>
              <a:rPr lang="sv-SE" baseline="0" dirty="0" err="1" smtClean="0"/>
              <a:t>target</a:t>
            </a:r>
            <a:r>
              <a:rPr lang="sv-SE" baseline="0" dirty="0" smtClean="0"/>
              <a:t> </a:t>
            </a:r>
            <a:r>
              <a:rPr lang="sv-SE" baseline="0" dirty="0" err="1" smtClean="0"/>
              <a:t>group</a:t>
            </a:r>
            <a:r>
              <a:rPr lang="sv-SE" baseline="0" dirty="0" smtClean="0"/>
              <a:t> </a:t>
            </a:r>
            <a:r>
              <a:rPr lang="sv-SE" baseline="0" dirty="0" err="1" smtClean="0"/>
              <a:t>we</a:t>
            </a:r>
            <a:r>
              <a:rPr lang="sv-SE" baseline="0" dirty="0" smtClean="0"/>
              <a:t> </a:t>
            </a:r>
            <a:r>
              <a:rPr lang="sv-SE" baseline="0" dirty="0" err="1" smtClean="0"/>
              <a:t>soon</a:t>
            </a:r>
            <a:r>
              <a:rPr lang="sv-SE" baseline="0" dirty="0" smtClean="0"/>
              <a:t> </a:t>
            </a:r>
            <a:r>
              <a:rPr lang="sv-SE" baseline="0" dirty="0" err="1" smtClean="0"/>
              <a:t>realised</a:t>
            </a:r>
            <a:r>
              <a:rPr lang="sv-SE" baseline="0" dirty="0" smtClean="0"/>
              <a:t> </a:t>
            </a:r>
            <a:r>
              <a:rPr lang="sv-SE" baseline="0" dirty="0" err="1" smtClean="0"/>
              <a:t>that</a:t>
            </a:r>
            <a:r>
              <a:rPr lang="sv-SE" baseline="0" dirty="0" smtClean="0"/>
              <a:t> </a:t>
            </a:r>
            <a:r>
              <a:rPr lang="sv-SE" baseline="0" dirty="0" err="1" smtClean="0"/>
              <a:t>we</a:t>
            </a:r>
            <a:r>
              <a:rPr lang="sv-SE" baseline="0" dirty="0" smtClean="0"/>
              <a:t> </a:t>
            </a:r>
            <a:r>
              <a:rPr lang="sv-SE" baseline="0" dirty="0" err="1" smtClean="0"/>
              <a:t>had</a:t>
            </a:r>
            <a:r>
              <a:rPr lang="sv-SE" baseline="0" dirty="0" smtClean="0"/>
              <a:t> to </a:t>
            </a:r>
            <a:r>
              <a:rPr lang="sv-SE" baseline="0" dirty="0" err="1" smtClean="0"/>
              <a:t>reach</a:t>
            </a:r>
            <a:r>
              <a:rPr lang="sv-SE" baseline="0" dirty="0" smtClean="0"/>
              <a:t> </a:t>
            </a:r>
            <a:r>
              <a:rPr lang="sv-SE" baseline="0" dirty="0" err="1" smtClean="0"/>
              <a:t>these</a:t>
            </a:r>
            <a:r>
              <a:rPr lang="sv-SE" baseline="0" dirty="0" smtClean="0"/>
              <a:t> </a:t>
            </a:r>
            <a:r>
              <a:rPr lang="sv-SE" baseline="0" dirty="0" err="1" smtClean="0"/>
              <a:t>young</a:t>
            </a:r>
            <a:r>
              <a:rPr lang="sv-SE" baseline="0" dirty="0" smtClean="0"/>
              <a:t> policy </a:t>
            </a:r>
            <a:r>
              <a:rPr lang="sv-SE" baseline="0" dirty="0" err="1" smtClean="0"/>
              <a:t>makers</a:t>
            </a:r>
            <a:r>
              <a:rPr lang="sv-SE" baseline="0" dirty="0" smtClean="0"/>
              <a:t> </a:t>
            </a:r>
            <a:r>
              <a:rPr lang="sv-SE" baseline="0" dirty="0" err="1" smtClean="0"/>
              <a:t>through</a:t>
            </a:r>
            <a:r>
              <a:rPr lang="sv-SE" baseline="0" dirty="0" smtClean="0"/>
              <a:t> </a:t>
            </a:r>
            <a:r>
              <a:rPr lang="sv-SE" baseline="0" dirty="0" err="1" smtClean="0"/>
              <a:t>their</a:t>
            </a:r>
            <a:r>
              <a:rPr lang="sv-SE" baseline="0" dirty="0" smtClean="0"/>
              <a:t> </a:t>
            </a:r>
            <a:r>
              <a:rPr lang="sv-SE" baseline="0" dirty="0" err="1" smtClean="0"/>
              <a:t>followers</a:t>
            </a:r>
            <a:r>
              <a:rPr lang="sv-SE" baseline="0" dirty="0" smtClean="0"/>
              <a:t> - </a:t>
            </a:r>
            <a:r>
              <a:rPr lang="sv-SE" baseline="0" dirty="0" err="1" smtClean="0"/>
              <a:t>young</a:t>
            </a:r>
            <a:r>
              <a:rPr lang="sv-SE" baseline="0" dirty="0" smtClean="0"/>
              <a:t> </a:t>
            </a:r>
            <a:r>
              <a:rPr lang="sv-SE" baseline="0" dirty="0" err="1" smtClean="0"/>
              <a:t>professionals</a:t>
            </a:r>
            <a:r>
              <a:rPr lang="sv-SE" baseline="0" dirty="0" smtClean="0"/>
              <a:t>. If </a:t>
            </a:r>
            <a:r>
              <a:rPr lang="sv-SE" baseline="0" dirty="0" err="1" smtClean="0"/>
              <a:t>we</a:t>
            </a:r>
            <a:r>
              <a:rPr lang="sv-SE" baseline="0" dirty="0" smtClean="0"/>
              <a:t> </a:t>
            </a:r>
            <a:r>
              <a:rPr lang="sv-SE" baseline="0" dirty="0" err="1" smtClean="0"/>
              <a:t>could</a:t>
            </a:r>
            <a:r>
              <a:rPr lang="sv-SE" baseline="0" dirty="0" smtClean="0"/>
              <a:t> </a:t>
            </a:r>
            <a:r>
              <a:rPr lang="sv-SE" baseline="0" dirty="0" err="1" smtClean="0"/>
              <a:t>produce</a:t>
            </a:r>
            <a:r>
              <a:rPr lang="sv-SE" baseline="0" dirty="0" smtClean="0"/>
              <a:t> </a:t>
            </a:r>
            <a:r>
              <a:rPr lang="sv-SE" baseline="0" dirty="0" err="1" smtClean="0"/>
              <a:t>content</a:t>
            </a:r>
            <a:r>
              <a:rPr lang="sv-SE" baseline="0" dirty="0" smtClean="0"/>
              <a:t> so </a:t>
            </a:r>
            <a:r>
              <a:rPr lang="sv-SE" baseline="0" dirty="0" err="1" smtClean="0"/>
              <a:t>interesting</a:t>
            </a:r>
            <a:r>
              <a:rPr lang="sv-SE" baseline="0" dirty="0" smtClean="0"/>
              <a:t> and </a:t>
            </a:r>
            <a:r>
              <a:rPr lang="sv-SE" baseline="0" dirty="0" err="1" smtClean="0"/>
              <a:t>shared</a:t>
            </a:r>
            <a:r>
              <a:rPr lang="sv-SE" baseline="0" dirty="0" smtClean="0"/>
              <a:t> by </a:t>
            </a:r>
            <a:r>
              <a:rPr lang="sv-SE" baseline="0" dirty="0" err="1" smtClean="0"/>
              <a:t>young</a:t>
            </a:r>
            <a:r>
              <a:rPr lang="sv-SE" baseline="0" dirty="0" smtClean="0"/>
              <a:t> </a:t>
            </a:r>
            <a:r>
              <a:rPr lang="sv-SE" baseline="0" dirty="0" err="1" smtClean="0"/>
              <a:t>professionalls</a:t>
            </a:r>
            <a:r>
              <a:rPr lang="sv-SE" baseline="0" dirty="0" smtClean="0"/>
              <a:t> </a:t>
            </a:r>
            <a:r>
              <a:rPr lang="sv-SE" baseline="0" dirty="0" err="1" smtClean="0"/>
              <a:t>that</a:t>
            </a:r>
            <a:r>
              <a:rPr lang="sv-SE" baseline="0" dirty="0" smtClean="0"/>
              <a:t> </a:t>
            </a:r>
            <a:r>
              <a:rPr lang="sv-SE" baseline="0" dirty="0" err="1" smtClean="0"/>
              <a:t>these</a:t>
            </a:r>
            <a:r>
              <a:rPr lang="sv-SE" baseline="0" dirty="0" smtClean="0"/>
              <a:t> </a:t>
            </a:r>
            <a:r>
              <a:rPr lang="sv-SE" baseline="0" dirty="0" err="1" smtClean="0"/>
              <a:t>youn</a:t>
            </a:r>
            <a:r>
              <a:rPr lang="sv-SE" baseline="0" dirty="0" smtClean="0"/>
              <a:t> policy </a:t>
            </a:r>
            <a:r>
              <a:rPr lang="sv-SE" baseline="0" dirty="0" err="1" smtClean="0"/>
              <a:t>makers</a:t>
            </a:r>
            <a:r>
              <a:rPr lang="sv-SE" baseline="0" dirty="0" smtClean="0"/>
              <a:t> </a:t>
            </a:r>
            <a:r>
              <a:rPr lang="sv-SE" baseline="0" dirty="0" err="1" smtClean="0"/>
              <a:t>saw</a:t>
            </a:r>
            <a:r>
              <a:rPr lang="sv-SE" baseline="0" dirty="0" smtClean="0"/>
              <a:t> it as </a:t>
            </a:r>
            <a:r>
              <a:rPr lang="sv-SE" baseline="0" dirty="0" err="1" smtClean="0"/>
              <a:t>something</a:t>
            </a:r>
            <a:r>
              <a:rPr lang="sv-SE" baseline="0" dirty="0" smtClean="0"/>
              <a:t> happening </a:t>
            </a:r>
            <a:r>
              <a:rPr lang="sv-SE" baseline="0" dirty="0" err="1" smtClean="0"/>
              <a:t>that</a:t>
            </a:r>
            <a:r>
              <a:rPr lang="sv-SE" baseline="0" dirty="0" smtClean="0"/>
              <a:t> </a:t>
            </a:r>
            <a:r>
              <a:rPr lang="sv-SE" baseline="0" dirty="0" err="1" smtClean="0"/>
              <a:t>they</a:t>
            </a:r>
            <a:r>
              <a:rPr lang="sv-SE" baseline="0" dirty="0" smtClean="0"/>
              <a:t> </a:t>
            </a:r>
            <a:r>
              <a:rPr lang="sv-SE" baseline="0" dirty="0" err="1" smtClean="0"/>
              <a:t>couldnt</a:t>
            </a:r>
            <a:r>
              <a:rPr lang="sv-SE" baseline="0" dirty="0" smtClean="0"/>
              <a:t> not </a:t>
            </a:r>
            <a:r>
              <a:rPr lang="sv-SE" baseline="0" dirty="0" err="1" smtClean="0"/>
              <a:t>comment</a:t>
            </a:r>
            <a:r>
              <a:rPr lang="sv-SE" baseline="0" dirty="0" smtClean="0"/>
              <a:t> or </a:t>
            </a:r>
            <a:r>
              <a:rPr lang="sv-SE" baseline="0" dirty="0" err="1" smtClean="0"/>
              <a:t>share</a:t>
            </a:r>
            <a:r>
              <a:rPr lang="sv-SE" baseline="0" dirty="0" smtClean="0"/>
              <a:t> – </a:t>
            </a:r>
            <a:r>
              <a:rPr lang="sv-SE" baseline="0" dirty="0" err="1" smtClean="0"/>
              <a:t>then</a:t>
            </a:r>
            <a:r>
              <a:rPr lang="sv-SE" baseline="0" dirty="0" smtClean="0"/>
              <a:t> </a:t>
            </a:r>
            <a:r>
              <a:rPr lang="sv-SE" baseline="0" dirty="0" err="1" smtClean="0"/>
              <a:t>we</a:t>
            </a:r>
            <a:r>
              <a:rPr lang="sv-SE" baseline="0" dirty="0" smtClean="0"/>
              <a:t> </a:t>
            </a:r>
            <a:r>
              <a:rPr lang="sv-SE" baseline="0" dirty="0" err="1" smtClean="0"/>
              <a:t>would</a:t>
            </a:r>
            <a:r>
              <a:rPr lang="sv-SE" baseline="0" dirty="0" smtClean="0"/>
              <a:t> be </a:t>
            </a:r>
            <a:r>
              <a:rPr lang="sv-SE" baseline="0" dirty="0" err="1" smtClean="0"/>
              <a:t>homefree</a:t>
            </a:r>
            <a:r>
              <a:rPr lang="sv-SE" baseline="0" dirty="0" smtClean="0"/>
              <a:t>!</a:t>
            </a:r>
          </a:p>
          <a:p>
            <a:endParaRPr lang="sv-SE" baseline="0" dirty="0" smtClean="0"/>
          </a:p>
        </p:txBody>
      </p:sp>
      <p:sp>
        <p:nvSpPr>
          <p:cNvPr id="4" name="Platshållare för bildnummer 3"/>
          <p:cNvSpPr>
            <a:spLocks noGrp="1"/>
          </p:cNvSpPr>
          <p:nvPr>
            <p:ph type="sldNum" sz="quarter" idx="10"/>
          </p:nvPr>
        </p:nvSpPr>
        <p:spPr/>
        <p:txBody>
          <a:bodyPr/>
          <a:lstStyle/>
          <a:p>
            <a:fld id="{782D99FD-04E1-44EB-9156-DCA9514252A5}" type="slidenum">
              <a:rPr lang="sv-SE" smtClean="0"/>
              <a:t>10</a:t>
            </a:fld>
            <a:endParaRPr lang="sv-SE"/>
          </a:p>
        </p:txBody>
      </p:sp>
    </p:spTree>
    <p:extLst>
      <p:ext uri="{BB962C8B-B14F-4D97-AF65-F5344CB8AC3E}">
        <p14:creationId xmlns:p14="http://schemas.microsoft.com/office/powerpoint/2010/main" val="33384234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smtClean="0"/>
          </a:p>
        </p:txBody>
      </p:sp>
      <p:sp>
        <p:nvSpPr>
          <p:cNvPr id="4" name="Platshållare för bildnummer 3"/>
          <p:cNvSpPr>
            <a:spLocks noGrp="1"/>
          </p:cNvSpPr>
          <p:nvPr>
            <p:ph type="sldNum" sz="quarter" idx="10"/>
          </p:nvPr>
        </p:nvSpPr>
        <p:spPr/>
        <p:txBody>
          <a:bodyPr/>
          <a:lstStyle/>
          <a:p>
            <a:fld id="{782D99FD-04E1-44EB-9156-DCA9514252A5}" type="slidenum">
              <a:rPr lang="sv-SE" smtClean="0"/>
              <a:t>11</a:t>
            </a:fld>
            <a:endParaRPr lang="sv-SE"/>
          </a:p>
        </p:txBody>
      </p:sp>
    </p:spTree>
    <p:extLst>
      <p:ext uri="{BB962C8B-B14F-4D97-AF65-F5344CB8AC3E}">
        <p14:creationId xmlns:p14="http://schemas.microsoft.com/office/powerpoint/2010/main" val="13973178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smtClean="0"/>
              <a:t>After</a:t>
            </a:r>
            <a:r>
              <a:rPr lang="sv-SE" dirty="0" smtClean="0"/>
              <a:t> </a:t>
            </a:r>
            <a:r>
              <a:rPr lang="sv-SE" dirty="0" err="1" smtClean="0"/>
              <a:t>evalutain</a:t>
            </a:r>
            <a:r>
              <a:rPr lang="sv-SE" baseline="0" dirty="0" err="1" smtClean="0"/>
              <a:t>g</a:t>
            </a:r>
            <a:r>
              <a:rPr lang="sv-SE" baseline="0" dirty="0" smtClean="0"/>
              <a:t> the </a:t>
            </a:r>
            <a:r>
              <a:rPr lang="sv-SE" baseline="0" dirty="0" err="1" smtClean="0"/>
              <a:t>first</a:t>
            </a:r>
            <a:r>
              <a:rPr lang="sv-SE" baseline="0" dirty="0" smtClean="0"/>
              <a:t> </a:t>
            </a:r>
            <a:r>
              <a:rPr lang="sv-SE" baseline="0" dirty="0" err="1" smtClean="0"/>
              <a:t>campaign</a:t>
            </a:r>
            <a:r>
              <a:rPr lang="sv-SE" baseline="0" dirty="0" smtClean="0"/>
              <a:t> </a:t>
            </a:r>
            <a:r>
              <a:rPr lang="sv-SE" baseline="0" dirty="0" err="1" smtClean="0"/>
              <a:t>we</a:t>
            </a:r>
            <a:r>
              <a:rPr lang="sv-SE" baseline="0" dirty="0" smtClean="0"/>
              <a:t> </a:t>
            </a:r>
            <a:r>
              <a:rPr lang="sv-SE" baseline="0" dirty="0" err="1" smtClean="0"/>
              <a:t>saw</a:t>
            </a:r>
            <a:r>
              <a:rPr lang="sv-SE" baseline="0" dirty="0" smtClean="0"/>
              <a:t> </a:t>
            </a:r>
            <a:r>
              <a:rPr lang="sv-SE" baseline="0" dirty="0" err="1" smtClean="0"/>
              <a:t>that</a:t>
            </a:r>
            <a:r>
              <a:rPr lang="sv-SE" baseline="0" dirty="0" smtClean="0"/>
              <a:t> </a:t>
            </a:r>
            <a:r>
              <a:rPr lang="sv-SE" baseline="0" dirty="0" err="1" smtClean="0"/>
              <a:t>there</a:t>
            </a:r>
            <a:r>
              <a:rPr lang="sv-SE" baseline="0" dirty="0" smtClean="0"/>
              <a:t> </a:t>
            </a:r>
            <a:r>
              <a:rPr lang="sv-SE" baseline="0" dirty="0" err="1" smtClean="0"/>
              <a:t>was</a:t>
            </a:r>
            <a:r>
              <a:rPr lang="sv-SE" baseline="0" dirty="0" smtClean="0"/>
              <a:t> </a:t>
            </a:r>
            <a:r>
              <a:rPr lang="sv-SE" baseline="0" dirty="0" err="1" smtClean="0"/>
              <a:t>one</a:t>
            </a:r>
            <a:r>
              <a:rPr lang="sv-SE" baseline="0" dirty="0" smtClean="0"/>
              <a:t> part </a:t>
            </a:r>
            <a:r>
              <a:rPr lang="sv-SE" baseline="0" dirty="0" err="1" smtClean="0"/>
              <a:t>lacking</a:t>
            </a:r>
            <a:r>
              <a:rPr lang="sv-SE" baseline="0" dirty="0" smtClean="0"/>
              <a:t> in the </a:t>
            </a:r>
            <a:r>
              <a:rPr lang="sv-SE" baseline="0" dirty="0" err="1" smtClean="0"/>
              <a:t>first</a:t>
            </a:r>
            <a:r>
              <a:rPr lang="sv-SE" baseline="0" dirty="0" smtClean="0"/>
              <a:t> film – and </a:t>
            </a:r>
            <a:r>
              <a:rPr lang="sv-SE" baseline="0" dirty="0" err="1" smtClean="0"/>
              <a:t>that</a:t>
            </a:r>
            <a:r>
              <a:rPr lang="sv-SE" baseline="0" dirty="0" smtClean="0"/>
              <a:t> </a:t>
            </a:r>
            <a:r>
              <a:rPr lang="sv-SE" baseline="0" dirty="0" err="1" smtClean="0"/>
              <a:t>was</a:t>
            </a:r>
            <a:r>
              <a:rPr lang="sv-SE" baseline="0" dirty="0" smtClean="0"/>
              <a:t> the </a:t>
            </a:r>
            <a:r>
              <a:rPr lang="sv-SE" baseline="0" dirty="0" err="1" smtClean="0"/>
              <a:t>swedish</a:t>
            </a:r>
            <a:r>
              <a:rPr lang="sv-SE" baseline="0" dirty="0" smtClean="0"/>
              <a:t> unions </a:t>
            </a:r>
            <a:r>
              <a:rPr lang="sv-SE" baseline="0" dirty="0" err="1" smtClean="0"/>
              <a:t>counterpart</a:t>
            </a:r>
            <a:r>
              <a:rPr lang="sv-SE" baseline="0" dirty="0" smtClean="0"/>
              <a:t> -  the </a:t>
            </a:r>
            <a:r>
              <a:rPr lang="sv-SE" baseline="0" dirty="0" err="1" smtClean="0"/>
              <a:t>employers</a:t>
            </a:r>
            <a:r>
              <a:rPr lang="sv-SE" baseline="0" dirty="0" smtClean="0"/>
              <a:t> </a:t>
            </a:r>
            <a:r>
              <a:rPr lang="sv-SE" baseline="0" dirty="0" err="1" smtClean="0"/>
              <a:t>were</a:t>
            </a:r>
            <a:r>
              <a:rPr lang="sv-SE" baseline="0" dirty="0" smtClean="0"/>
              <a:t> no </a:t>
            </a:r>
            <a:r>
              <a:rPr lang="sv-SE" baseline="0" dirty="0" err="1" smtClean="0"/>
              <a:t>were</a:t>
            </a:r>
            <a:r>
              <a:rPr lang="sv-SE" baseline="0" dirty="0" smtClean="0"/>
              <a:t> to be </a:t>
            </a:r>
            <a:r>
              <a:rPr lang="sv-SE" baseline="0" dirty="0" err="1" smtClean="0"/>
              <a:t>seen</a:t>
            </a:r>
            <a:r>
              <a:rPr lang="sv-SE" baseline="0" dirty="0" smtClean="0"/>
              <a:t>. </a:t>
            </a:r>
          </a:p>
          <a:p>
            <a:endParaRPr lang="sv-SE" baseline="0" dirty="0" smtClean="0"/>
          </a:p>
          <a:p>
            <a:r>
              <a:rPr lang="sv-SE" baseline="0" dirty="0" err="1" smtClean="0"/>
              <a:t>That</a:t>
            </a:r>
            <a:r>
              <a:rPr lang="sv-SE" baseline="0" dirty="0" smtClean="0"/>
              <a:t> is </a:t>
            </a:r>
            <a:r>
              <a:rPr lang="sv-SE" baseline="0" dirty="0" err="1" smtClean="0"/>
              <a:t>how</a:t>
            </a:r>
            <a:r>
              <a:rPr lang="sv-SE" baseline="0" dirty="0" smtClean="0"/>
              <a:t> Business like a </a:t>
            </a:r>
            <a:r>
              <a:rPr lang="sv-SE" baseline="0" dirty="0" err="1" smtClean="0"/>
              <a:t>Swede</a:t>
            </a:r>
            <a:r>
              <a:rPr lang="sv-SE" baseline="0" dirty="0" smtClean="0"/>
              <a:t> </a:t>
            </a:r>
            <a:r>
              <a:rPr lang="sv-SE" baseline="0" dirty="0" err="1" smtClean="0"/>
              <a:t>came</a:t>
            </a:r>
            <a:r>
              <a:rPr lang="sv-SE" baseline="0" dirty="0" smtClean="0"/>
              <a:t> to </a:t>
            </a:r>
            <a:r>
              <a:rPr lang="sv-SE" baseline="0" dirty="0" err="1" smtClean="0"/>
              <a:t>see</a:t>
            </a:r>
            <a:r>
              <a:rPr lang="sv-SE" baseline="0" dirty="0" smtClean="0"/>
              <a:t> the </a:t>
            </a:r>
            <a:r>
              <a:rPr lang="sv-SE" baseline="0" dirty="0" err="1" smtClean="0"/>
              <a:t>light</a:t>
            </a:r>
            <a:r>
              <a:rPr lang="sv-SE" baseline="0" dirty="0" smtClean="0"/>
              <a:t>.  </a:t>
            </a:r>
          </a:p>
          <a:p>
            <a:endParaRPr lang="sv-SE" baseline="0" dirty="0" smtClean="0"/>
          </a:p>
          <a:p>
            <a:r>
              <a:rPr lang="sv-SE" baseline="0" dirty="0" err="1" smtClean="0"/>
              <a:t>Lets</a:t>
            </a:r>
            <a:r>
              <a:rPr lang="sv-SE" baseline="0" dirty="0" smtClean="0"/>
              <a:t> </a:t>
            </a:r>
            <a:r>
              <a:rPr lang="sv-SE" baseline="0" dirty="0" err="1" smtClean="0"/>
              <a:t>take</a:t>
            </a:r>
            <a:r>
              <a:rPr lang="sv-SE" baseline="0" dirty="0" smtClean="0"/>
              <a:t> a look on </a:t>
            </a:r>
            <a:r>
              <a:rPr lang="sv-SE" baseline="0" dirty="0" err="1" smtClean="0"/>
              <a:t>how</a:t>
            </a:r>
            <a:r>
              <a:rPr lang="sv-SE" baseline="0" dirty="0" smtClean="0"/>
              <a:t> </a:t>
            </a:r>
            <a:r>
              <a:rPr lang="sv-SE" baseline="0" dirty="0" err="1" smtClean="0"/>
              <a:t>we</a:t>
            </a:r>
            <a:r>
              <a:rPr lang="sv-SE" baseline="0" dirty="0" smtClean="0"/>
              <a:t> </a:t>
            </a:r>
            <a:r>
              <a:rPr lang="sv-SE" baseline="0" dirty="0" err="1" smtClean="0"/>
              <a:t>portrayed</a:t>
            </a:r>
            <a:r>
              <a:rPr lang="sv-SE" baseline="0" dirty="0" smtClean="0"/>
              <a:t> </a:t>
            </a:r>
            <a:r>
              <a:rPr lang="sv-SE" baseline="0" dirty="0" err="1" smtClean="0"/>
              <a:t>them</a:t>
            </a:r>
            <a:r>
              <a:rPr lang="sv-SE" baseline="0" dirty="0" smtClean="0"/>
              <a:t>! </a:t>
            </a:r>
          </a:p>
          <a:p>
            <a:endParaRPr lang="sv-SE" dirty="0"/>
          </a:p>
        </p:txBody>
      </p:sp>
      <p:sp>
        <p:nvSpPr>
          <p:cNvPr id="4" name="Platshållare för bildnummer 3"/>
          <p:cNvSpPr>
            <a:spLocks noGrp="1"/>
          </p:cNvSpPr>
          <p:nvPr>
            <p:ph type="sldNum" sz="quarter" idx="10"/>
          </p:nvPr>
        </p:nvSpPr>
        <p:spPr/>
        <p:txBody>
          <a:bodyPr/>
          <a:lstStyle/>
          <a:p>
            <a:fld id="{782D99FD-04E1-44EB-9156-DCA9514252A5}" type="slidenum">
              <a:rPr lang="sv-SE" smtClean="0"/>
              <a:t>12</a:t>
            </a:fld>
            <a:endParaRPr lang="sv-SE"/>
          </a:p>
        </p:txBody>
      </p:sp>
    </p:spTree>
    <p:extLst>
      <p:ext uri="{BB962C8B-B14F-4D97-AF65-F5344CB8AC3E}">
        <p14:creationId xmlns:p14="http://schemas.microsoft.com/office/powerpoint/2010/main" val="34167432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https://www.youtube.com/watch?v=1YX7h8qNu7g</a:t>
            </a:r>
            <a:endParaRPr lang="sv-SE" dirty="0"/>
          </a:p>
        </p:txBody>
      </p:sp>
      <p:sp>
        <p:nvSpPr>
          <p:cNvPr id="4" name="Platshållare för bildnummer 3"/>
          <p:cNvSpPr>
            <a:spLocks noGrp="1"/>
          </p:cNvSpPr>
          <p:nvPr>
            <p:ph type="sldNum" sz="quarter" idx="10"/>
          </p:nvPr>
        </p:nvSpPr>
        <p:spPr/>
        <p:txBody>
          <a:bodyPr/>
          <a:lstStyle/>
          <a:p>
            <a:fld id="{782D99FD-04E1-44EB-9156-DCA9514252A5}" type="slidenum">
              <a:rPr lang="sv-SE" smtClean="0"/>
              <a:t>13</a:t>
            </a:fld>
            <a:endParaRPr lang="sv-SE"/>
          </a:p>
        </p:txBody>
      </p:sp>
    </p:spTree>
    <p:extLst>
      <p:ext uri="{BB962C8B-B14F-4D97-AF65-F5344CB8AC3E}">
        <p14:creationId xmlns:p14="http://schemas.microsoft.com/office/powerpoint/2010/main" val="20291546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Like</a:t>
            </a:r>
            <a:r>
              <a:rPr lang="sv-SE" baseline="0" dirty="0" smtClean="0"/>
              <a:t> </a:t>
            </a:r>
            <a:r>
              <a:rPr lang="sv-SE" baseline="0" dirty="0" err="1" smtClean="0"/>
              <a:t>before</a:t>
            </a:r>
            <a:r>
              <a:rPr lang="sv-SE" baseline="0" dirty="0" smtClean="0"/>
              <a:t> the </a:t>
            </a:r>
            <a:r>
              <a:rPr lang="sv-SE" baseline="0" dirty="0" err="1" smtClean="0"/>
              <a:t>campaing</a:t>
            </a:r>
            <a:r>
              <a:rPr lang="sv-SE" baseline="0" dirty="0" smtClean="0"/>
              <a:t> </a:t>
            </a:r>
            <a:r>
              <a:rPr lang="sv-SE" baseline="0" dirty="0" err="1" smtClean="0"/>
              <a:t>consisted</a:t>
            </a:r>
            <a:r>
              <a:rPr lang="sv-SE" baseline="0" dirty="0" smtClean="0"/>
              <a:t> </a:t>
            </a:r>
            <a:r>
              <a:rPr lang="sv-SE" baseline="0" dirty="0" err="1" smtClean="0"/>
              <a:t>of</a:t>
            </a:r>
            <a:r>
              <a:rPr lang="sv-SE" baseline="0" dirty="0" smtClean="0"/>
              <a:t> the film, a webbsite, tests </a:t>
            </a:r>
            <a:r>
              <a:rPr lang="sv-SE" baseline="0" dirty="0" err="1" smtClean="0"/>
              <a:t>before</a:t>
            </a:r>
            <a:r>
              <a:rPr lang="sv-SE" baseline="0" dirty="0" smtClean="0"/>
              <a:t> and </a:t>
            </a:r>
            <a:r>
              <a:rPr lang="sv-SE" baseline="0" dirty="0" err="1" smtClean="0"/>
              <a:t>after</a:t>
            </a:r>
            <a:r>
              <a:rPr lang="sv-SE" baseline="0" dirty="0" smtClean="0"/>
              <a:t> </a:t>
            </a:r>
            <a:r>
              <a:rPr lang="sv-SE" baseline="0" dirty="0" err="1" smtClean="0"/>
              <a:t>but</a:t>
            </a:r>
            <a:r>
              <a:rPr lang="sv-SE" baseline="0" dirty="0" smtClean="0"/>
              <a:t> </a:t>
            </a:r>
            <a:r>
              <a:rPr lang="sv-SE" baseline="0" dirty="0" err="1" smtClean="0"/>
              <a:t>this</a:t>
            </a:r>
            <a:r>
              <a:rPr lang="sv-SE" baseline="0" dirty="0" smtClean="0"/>
              <a:t> </a:t>
            </a:r>
            <a:r>
              <a:rPr lang="sv-SE" baseline="0" dirty="0" err="1" smtClean="0"/>
              <a:t>time</a:t>
            </a:r>
            <a:r>
              <a:rPr lang="sv-SE" baseline="0" dirty="0" smtClean="0"/>
              <a:t> the </a:t>
            </a:r>
            <a:r>
              <a:rPr lang="sv-SE" baseline="0" dirty="0" err="1" smtClean="0"/>
              <a:t>campaign</a:t>
            </a:r>
            <a:r>
              <a:rPr lang="sv-SE" baseline="0" dirty="0" smtClean="0"/>
              <a:t> </a:t>
            </a:r>
            <a:r>
              <a:rPr lang="sv-SE" baseline="0" dirty="0" err="1" smtClean="0"/>
              <a:t>grew</a:t>
            </a:r>
            <a:r>
              <a:rPr lang="sv-SE" baseline="0" dirty="0" smtClean="0"/>
              <a:t>  - </a:t>
            </a:r>
            <a:r>
              <a:rPr lang="sv-SE" baseline="0" dirty="0" err="1" smtClean="0"/>
              <a:t>adding</a:t>
            </a:r>
            <a:r>
              <a:rPr lang="sv-SE" baseline="0" dirty="0" smtClean="0"/>
              <a:t> the cirkel </a:t>
            </a:r>
            <a:r>
              <a:rPr lang="sv-SE" baseline="0" dirty="0" err="1" smtClean="0"/>
              <a:t>of</a:t>
            </a:r>
            <a:r>
              <a:rPr lang="sv-SE" baseline="0" dirty="0" smtClean="0"/>
              <a:t> F99M </a:t>
            </a:r>
            <a:r>
              <a:rPr lang="sv-SE" baseline="0" dirty="0" err="1" smtClean="0"/>
              <a:t>where</a:t>
            </a:r>
            <a:r>
              <a:rPr lang="sv-SE" baseline="0" dirty="0" smtClean="0"/>
              <a:t> TCO </a:t>
            </a:r>
            <a:r>
              <a:rPr lang="sv-SE" baseline="0" dirty="0" err="1" smtClean="0"/>
              <a:t>started</a:t>
            </a:r>
            <a:r>
              <a:rPr lang="sv-SE" baseline="0" dirty="0" smtClean="0"/>
              <a:t> a list </a:t>
            </a:r>
            <a:r>
              <a:rPr lang="sv-SE" baseline="0" dirty="0" err="1" smtClean="0"/>
              <a:t>of</a:t>
            </a:r>
            <a:r>
              <a:rPr lang="sv-SE" baseline="0" dirty="0" smtClean="0"/>
              <a:t> the </a:t>
            </a:r>
            <a:r>
              <a:rPr lang="sv-SE" baseline="0" dirty="0" err="1" smtClean="0"/>
              <a:t>most</a:t>
            </a:r>
            <a:r>
              <a:rPr lang="sv-SE" baseline="0" dirty="0" smtClean="0"/>
              <a:t> </a:t>
            </a:r>
            <a:r>
              <a:rPr lang="sv-SE" baseline="0" dirty="0" err="1" smtClean="0"/>
              <a:t>influntial</a:t>
            </a:r>
            <a:r>
              <a:rPr lang="sv-SE" baseline="0" dirty="0" smtClean="0"/>
              <a:t> policy officers under the age </a:t>
            </a:r>
            <a:r>
              <a:rPr lang="sv-SE" baseline="0" dirty="0" err="1" smtClean="0"/>
              <a:t>of</a:t>
            </a:r>
            <a:r>
              <a:rPr lang="sv-SE" baseline="0" dirty="0" smtClean="0"/>
              <a:t> 35 and </a:t>
            </a:r>
            <a:r>
              <a:rPr lang="sv-SE" baseline="0" dirty="0" err="1" smtClean="0"/>
              <a:t>invite</a:t>
            </a:r>
            <a:r>
              <a:rPr lang="sv-SE" baseline="0" dirty="0" smtClean="0"/>
              <a:t> </a:t>
            </a:r>
            <a:r>
              <a:rPr lang="sv-SE" baseline="0" dirty="0" err="1" smtClean="0"/>
              <a:t>them</a:t>
            </a:r>
            <a:r>
              <a:rPr lang="sv-SE" baseline="0" dirty="0" smtClean="0"/>
              <a:t> in to an event. </a:t>
            </a:r>
            <a:r>
              <a:rPr lang="sv-SE" baseline="0" dirty="0" err="1" smtClean="0"/>
              <a:t>This</a:t>
            </a:r>
            <a:r>
              <a:rPr lang="sv-SE" baseline="0" dirty="0" smtClean="0"/>
              <a:t> </a:t>
            </a:r>
            <a:r>
              <a:rPr lang="sv-SE" baseline="0" dirty="0" err="1" smtClean="0"/>
              <a:t>gave</a:t>
            </a:r>
            <a:r>
              <a:rPr lang="sv-SE" baseline="0" dirty="0" smtClean="0"/>
              <a:t> the </a:t>
            </a:r>
            <a:r>
              <a:rPr lang="sv-SE" baseline="0" dirty="0" err="1" smtClean="0"/>
              <a:t>listed</a:t>
            </a:r>
            <a:r>
              <a:rPr lang="sv-SE" baseline="0" dirty="0" smtClean="0"/>
              <a:t> ”</a:t>
            </a:r>
            <a:r>
              <a:rPr lang="sv-SE" baseline="0" dirty="0" err="1" smtClean="0"/>
              <a:t>youngsters</a:t>
            </a:r>
            <a:r>
              <a:rPr lang="sv-SE" baseline="0" dirty="0" smtClean="0"/>
              <a:t>” the </a:t>
            </a:r>
            <a:r>
              <a:rPr lang="sv-SE" baseline="0" dirty="0" err="1" smtClean="0"/>
              <a:t>opporitunity</a:t>
            </a:r>
            <a:r>
              <a:rPr lang="sv-SE" baseline="0" dirty="0" smtClean="0"/>
              <a:t> to </a:t>
            </a:r>
            <a:r>
              <a:rPr lang="sv-SE" baseline="0" dirty="0" err="1" smtClean="0"/>
              <a:t>indulge</a:t>
            </a:r>
            <a:r>
              <a:rPr lang="sv-SE" baseline="0" dirty="0" smtClean="0"/>
              <a:t> in </a:t>
            </a:r>
            <a:r>
              <a:rPr lang="sv-SE" baseline="0" dirty="0" err="1" smtClean="0"/>
              <a:t>some</a:t>
            </a:r>
            <a:r>
              <a:rPr lang="sv-SE" baseline="0" dirty="0" smtClean="0"/>
              <a:t> </a:t>
            </a:r>
            <a:r>
              <a:rPr lang="sv-SE" baseline="0" dirty="0" err="1" smtClean="0"/>
              <a:t>humble</a:t>
            </a:r>
            <a:r>
              <a:rPr lang="sv-SE" baseline="0" dirty="0" smtClean="0"/>
              <a:t> </a:t>
            </a:r>
            <a:r>
              <a:rPr lang="sv-SE" baseline="0" dirty="0" err="1" smtClean="0"/>
              <a:t>brag</a:t>
            </a:r>
            <a:r>
              <a:rPr lang="sv-SE" baseline="0" dirty="0" smtClean="0"/>
              <a:t> </a:t>
            </a:r>
            <a:r>
              <a:rPr lang="sv-SE" baseline="0" dirty="0" err="1" smtClean="0"/>
              <a:t>where</a:t>
            </a:r>
            <a:r>
              <a:rPr lang="sv-SE" baseline="0" dirty="0" smtClean="0"/>
              <a:t> </a:t>
            </a:r>
            <a:r>
              <a:rPr lang="sv-SE" baseline="0" dirty="0" err="1" smtClean="0"/>
              <a:t>they</a:t>
            </a:r>
            <a:r>
              <a:rPr lang="sv-SE" baseline="0" dirty="0" smtClean="0"/>
              <a:t> on social media </a:t>
            </a:r>
            <a:r>
              <a:rPr lang="sv-SE" baseline="0" dirty="0" err="1" smtClean="0"/>
              <a:t>could</a:t>
            </a:r>
            <a:r>
              <a:rPr lang="sv-SE" baseline="0" dirty="0" smtClean="0"/>
              <a:t> </a:t>
            </a:r>
            <a:r>
              <a:rPr lang="sv-SE" baseline="0" dirty="0" err="1" smtClean="0"/>
              <a:t>say</a:t>
            </a:r>
            <a:r>
              <a:rPr lang="sv-SE" baseline="0" dirty="0" smtClean="0"/>
              <a:t> </a:t>
            </a:r>
            <a:r>
              <a:rPr lang="sv-SE" baseline="0" dirty="0" err="1" smtClean="0"/>
              <a:t>that</a:t>
            </a:r>
            <a:r>
              <a:rPr lang="sv-SE" baseline="0" dirty="0" smtClean="0"/>
              <a:t> TCO hade </a:t>
            </a:r>
            <a:r>
              <a:rPr lang="sv-SE" baseline="0" dirty="0" err="1" smtClean="0"/>
              <a:t>listed</a:t>
            </a:r>
            <a:r>
              <a:rPr lang="sv-SE" baseline="0" dirty="0" smtClean="0"/>
              <a:t> </a:t>
            </a:r>
            <a:r>
              <a:rPr lang="sv-SE" baseline="0" dirty="0" err="1" smtClean="0"/>
              <a:t>them</a:t>
            </a:r>
            <a:r>
              <a:rPr lang="sv-SE" baseline="0" dirty="0" smtClean="0"/>
              <a:t> as </a:t>
            </a:r>
            <a:r>
              <a:rPr lang="sv-SE" baseline="0" dirty="0" err="1" smtClean="0"/>
              <a:t>influntial</a:t>
            </a:r>
            <a:r>
              <a:rPr lang="sv-SE" baseline="0" dirty="0" smtClean="0"/>
              <a:t> and </a:t>
            </a:r>
            <a:r>
              <a:rPr lang="sv-SE" baseline="0" dirty="0" err="1" smtClean="0"/>
              <a:t>important</a:t>
            </a:r>
            <a:r>
              <a:rPr lang="sv-SE" baseline="0" dirty="0" smtClean="0"/>
              <a:t>. By </a:t>
            </a:r>
            <a:r>
              <a:rPr lang="sv-SE" baseline="0" dirty="0" err="1" smtClean="0"/>
              <a:t>doing</a:t>
            </a:r>
            <a:r>
              <a:rPr lang="sv-SE" baseline="0" dirty="0" smtClean="0"/>
              <a:t> so </a:t>
            </a:r>
            <a:r>
              <a:rPr lang="sv-SE" baseline="0" dirty="0" err="1" smtClean="0"/>
              <a:t>they</a:t>
            </a:r>
            <a:r>
              <a:rPr lang="sv-SE" baseline="0" dirty="0" smtClean="0"/>
              <a:t> </a:t>
            </a:r>
            <a:r>
              <a:rPr lang="sv-SE" baseline="0" dirty="0" err="1" smtClean="0"/>
              <a:t>lifted</a:t>
            </a:r>
            <a:r>
              <a:rPr lang="sv-SE" baseline="0" dirty="0" smtClean="0"/>
              <a:t> the </a:t>
            </a:r>
            <a:r>
              <a:rPr lang="sv-SE" baseline="0" dirty="0" err="1" smtClean="0"/>
              <a:t>campaign</a:t>
            </a:r>
            <a:r>
              <a:rPr lang="sv-SE" baseline="0" dirty="0" smtClean="0"/>
              <a:t> and TCO as </a:t>
            </a:r>
            <a:r>
              <a:rPr lang="sv-SE" baseline="0" dirty="0" err="1" smtClean="0"/>
              <a:t>well</a:t>
            </a:r>
            <a:r>
              <a:rPr lang="sv-SE" baseline="0" dirty="0" smtClean="0"/>
              <a:t> as relation </a:t>
            </a:r>
            <a:r>
              <a:rPr lang="sv-SE" baseline="0" dirty="0" err="1" smtClean="0"/>
              <a:t>themselves</a:t>
            </a:r>
            <a:r>
              <a:rPr lang="sv-SE" baseline="0" dirty="0" smtClean="0"/>
              <a:t> and </a:t>
            </a:r>
            <a:r>
              <a:rPr lang="sv-SE" baseline="0" dirty="0" err="1" smtClean="0"/>
              <a:t>their</a:t>
            </a:r>
            <a:r>
              <a:rPr lang="sv-SE" baseline="0" dirty="0" smtClean="0"/>
              <a:t> brand to TCOs. </a:t>
            </a:r>
          </a:p>
          <a:p>
            <a:endParaRPr lang="sv-SE" baseline="0" dirty="0" smtClean="0"/>
          </a:p>
        </p:txBody>
      </p:sp>
      <p:sp>
        <p:nvSpPr>
          <p:cNvPr id="4" name="Platshållare för bildnummer 3"/>
          <p:cNvSpPr>
            <a:spLocks noGrp="1"/>
          </p:cNvSpPr>
          <p:nvPr>
            <p:ph type="sldNum" sz="quarter" idx="10"/>
          </p:nvPr>
        </p:nvSpPr>
        <p:spPr/>
        <p:txBody>
          <a:bodyPr/>
          <a:lstStyle/>
          <a:p>
            <a:fld id="{7468BB48-A449-4927-9890-554950C0A8C3}" type="slidenum">
              <a:rPr lang="sv-SE" smtClean="0"/>
              <a:pPr/>
              <a:t>14</a:t>
            </a:fld>
            <a:endParaRPr lang="sv-SE"/>
          </a:p>
        </p:txBody>
      </p:sp>
    </p:spTree>
    <p:extLst>
      <p:ext uri="{BB962C8B-B14F-4D97-AF65-F5344CB8AC3E}">
        <p14:creationId xmlns:p14="http://schemas.microsoft.com/office/powerpoint/2010/main" val="2134031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smtClean="0">
                <a:solidFill>
                  <a:schemeClr val="tx1"/>
                </a:solidFill>
                <a:latin typeface="+mn-lt"/>
                <a:ea typeface="+mn-ea"/>
                <a:cs typeface="+mn-cs"/>
              </a:rPr>
              <a:t>Business Like a </a:t>
            </a:r>
            <a:r>
              <a:rPr lang="sv-SE" sz="1200" b="0" i="0" u="none" strike="noStrike" kern="1200" baseline="0" dirty="0" err="1" smtClean="0">
                <a:solidFill>
                  <a:schemeClr val="tx1"/>
                </a:solidFill>
                <a:latin typeface="+mn-lt"/>
                <a:ea typeface="+mn-ea"/>
                <a:cs typeface="+mn-cs"/>
              </a:rPr>
              <a:t>Swede</a:t>
            </a:r>
            <a:r>
              <a:rPr lang="sv-SE" sz="1200" b="0" i="0" u="none" strike="noStrike" kern="1200" baseline="0" dirty="0" smtClean="0">
                <a:solidFill>
                  <a:schemeClr val="tx1"/>
                </a:solidFill>
                <a:latin typeface="+mn-lt"/>
                <a:ea typeface="+mn-ea"/>
                <a:cs typeface="+mn-cs"/>
              </a:rPr>
              <a:t> </a:t>
            </a:r>
            <a:r>
              <a:rPr lang="sv-SE" sz="1200" b="0" i="0" u="none" strike="noStrike" kern="1200" baseline="0" dirty="0" err="1" smtClean="0">
                <a:solidFill>
                  <a:schemeClr val="tx1"/>
                </a:solidFill>
                <a:latin typeface="+mn-lt"/>
                <a:ea typeface="+mn-ea"/>
                <a:cs typeface="+mn-cs"/>
              </a:rPr>
              <a:t>had</a:t>
            </a:r>
            <a:r>
              <a:rPr lang="sv-SE" sz="1200" b="0" i="0" u="none" strike="noStrike" kern="1200" baseline="0" dirty="0" smtClean="0">
                <a:solidFill>
                  <a:schemeClr val="tx1"/>
                </a:solidFill>
                <a:latin typeface="+mn-lt"/>
                <a:ea typeface="+mn-ea"/>
                <a:cs typeface="+mn-cs"/>
              </a:rPr>
              <a:t> a </a:t>
            </a:r>
            <a:r>
              <a:rPr lang="sv-SE" sz="1200" b="0" i="0" u="none" strike="noStrike" kern="1200" baseline="0" dirty="0" err="1" smtClean="0">
                <a:solidFill>
                  <a:schemeClr val="tx1"/>
                </a:solidFill>
                <a:latin typeface="+mn-lt"/>
                <a:ea typeface="+mn-ea"/>
                <a:cs typeface="+mn-cs"/>
              </a:rPr>
              <a:t>big</a:t>
            </a:r>
            <a:r>
              <a:rPr lang="sv-SE" sz="1200" b="0" i="0" u="none" strike="noStrike" kern="1200" baseline="0" dirty="0" smtClean="0">
                <a:solidFill>
                  <a:schemeClr val="tx1"/>
                </a:solidFill>
                <a:latin typeface="+mn-lt"/>
                <a:ea typeface="+mn-ea"/>
                <a:cs typeface="+mn-cs"/>
              </a:rPr>
              <a:t> </a:t>
            </a:r>
            <a:r>
              <a:rPr lang="sv-SE" sz="1200" b="0" i="0" u="none" strike="noStrike" kern="1200" baseline="0" dirty="0" err="1" smtClean="0">
                <a:solidFill>
                  <a:schemeClr val="tx1"/>
                </a:solidFill>
                <a:latin typeface="+mn-lt"/>
                <a:ea typeface="+mn-ea"/>
                <a:cs typeface="+mn-cs"/>
              </a:rPr>
              <a:t>impact</a:t>
            </a:r>
            <a:r>
              <a:rPr lang="sv-SE" sz="1200" b="0" i="0" u="none" strike="noStrike" kern="1200" baseline="0" dirty="0" smtClean="0">
                <a:solidFill>
                  <a:schemeClr val="tx1"/>
                </a:solidFill>
                <a:latin typeface="+mn-lt"/>
                <a:ea typeface="+mn-ea"/>
                <a:cs typeface="+mn-cs"/>
              </a:rPr>
              <a:t> in social media. The trailer </a:t>
            </a:r>
            <a:r>
              <a:rPr lang="sv-SE" sz="1200" b="0" i="0" u="none" strike="noStrike" kern="1200" baseline="0" dirty="0" err="1" smtClean="0">
                <a:solidFill>
                  <a:schemeClr val="tx1"/>
                </a:solidFill>
                <a:latin typeface="+mn-lt"/>
                <a:ea typeface="+mn-ea"/>
                <a:cs typeface="+mn-cs"/>
              </a:rPr>
              <a:t>was</a:t>
            </a:r>
            <a:r>
              <a:rPr lang="sv-SE" sz="1200" b="0" i="0" u="none" strike="noStrike" kern="1200" baseline="0" dirty="0" smtClean="0">
                <a:solidFill>
                  <a:schemeClr val="tx1"/>
                </a:solidFill>
                <a:latin typeface="+mn-lt"/>
                <a:ea typeface="+mn-ea"/>
                <a:cs typeface="+mn-cs"/>
              </a:rPr>
              <a:t> </a:t>
            </a:r>
            <a:r>
              <a:rPr lang="sv-SE" sz="1200" b="0" i="0" u="none" strike="noStrike" kern="1200" baseline="0" dirty="0" err="1" smtClean="0">
                <a:solidFill>
                  <a:schemeClr val="tx1"/>
                </a:solidFill>
                <a:latin typeface="+mn-lt"/>
                <a:ea typeface="+mn-ea"/>
                <a:cs typeface="+mn-cs"/>
              </a:rPr>
              <a:t>shown</a:t>
            </a:r>
            <a:r>
              <a:rPr lang="sv-SE" sz="1200" b="0" i="0" u="none" strike="noStrike" kern="1200" baseline="0" dirty="0" smtClean="0">
                <a:solidFill>
                  <a:schemeClr val="tx1"/>
                </a:solidFill>
                <a:latin typeface="+mn-lt"/>
                <a:ea typeface="+mn-ea"/>
                <a:cs typeface="+mn-cs"/>
              </a:rPr>
              <a:t> </a:t>
            </a:r>
            <a:r>
              <a:rPr lang="sv-SE" sz="1200" b="0" i="0" u="none" strike="noStrike" kern="1200" baseline="0" dirty="0" err="1" smtClean="0">
                <a:solidFill>
                  <a:schemeClr val="tx1"/>
                </a:solidFill>
                <a:latin typeface="+mn-lt"/>
                <a:ea typeface="+mn-ea"/>
                <a:cs typeface="+mn-cs"/>
              </a:rPr>
              <a:t>more</a:t>
            </a:r>
            <a:r>
              <a:rPr lang="sv-SE" sz="1200" b="0" i="0" u="none" strike="noStrike" kern="1200" baseline="0" dirty="0" smtClean="0">
                <a:solidFill>
                  <a:schemeClr val="tx1"/>
                </a:solidFill>
                <a:latin typeface="+mn-lt"/>
                <a:ea typeface="+mn-ea"/>
                <a:cs typeface="+mn-cs"/>
              </a:rPr>
              <a:t> </a:t>
            </a:r>
            <a:r>
              <a:rPr lang="sv-SE" sz="1200" b="0" i="0" u="none" strike="noStrike" kern="1200" baseline="0" dirty="0" err="1" smtClean="0">
                <a:solidFill>
                  <a:schemeClr val="tx1"/>
                </a:solidFill>
                <a:latin typeface="+mn-lt"/>
                <a:ea typeface="+mn-ea"/>
                <a:cs typeface="+mn-cs"/>
              </a:rPr>
              <a:t>than</a:t>
            </a:r>
            <a:r>
              <a:rPr lang="sv-SE" sz="1200" b="0" i="0" u="none" strike="noStrike" kern="1200" baseline="0" dirty="0" smtClean="0">
                <a:solidFill>
                  <a:schemeClr val="tx1"/>
                </a:solidFill>
                <a:latin typeface="+mn-lt"/>
                <a:ea typeface="+mn-ea"/>
                <a:cs typeface="+mn-cs"/>
              </a:rPr>
              <a:t> 2000 </a:t>
            </a:r>
            <a:r>
              <a:rPr lang="sv-SE" sz="1200" b="0" i="0" u="none" strike="noStrike" kern="1200" baseline="0" dirty="0" err="1" smtClean="0">
                <a:solidFill>
                  <a:schemeClr val="tx1"/>
                </a:solidFill>
                <a:latin typeface="+mn-lt"/>
                <a:ea typeface="+mn-ea"/>
                <a:cs typeface="+mn-cs"/>
              </a:rPr>
              <a:t>times</a:t>
            </a:r>
            <a:r>
              <a:rPr lang="sv-SE" sz="1200" b="0" i="0" u="none" strike="noStrike" kern="1200" baseline="0" dirty="0" smtClean="0">
                <a:solidFill>
                  <a:schemeClr val="tx1"/>
                </a:solidFill>
                <a:latin typeface="+mn-lt"/>
                <a:ea typeface="+mn-ea"/>
                <a:cs typeface="+mn-cs"/>
              </a:rPr>
              <a:t> and the film </a:t>
            </a:r>
            <a:r>
              <a:rPr lang="sv-SE" sz="1200" b="0" i="0" u="none" strike="noStrike" kern="1200" baseline="0" dirty="0" err="1" smtClean="0">
                <a:solidFill>
                  <a:schemeClr val="tx1"/>
                </a:solidFill>
                <a:latin typeface="+mn-lt"/>
                <a:ea typeface="+mn-ea"/>
                <a:cs typeface="+mn-cs"/>
              </a:rPr>
              <a:t>itself</a:t>
            </a:r>
            <a:r>
              <a:rPr lang="sv-SE" sz="1200" b="0" i="0" u="none" strike="noStrike" kern="1200" baseline="0" dirty="0" smtClean="0">
                <a:solidFill>
                  <a:schemeClr val="tx1"/>
                </a:solidFill>
                <a:latin typeface="+mn-lt"/>
                <a:ea typeface="+mn-ea"/>
                <a:cs typeface="+mn-cs"/>
              </a:rPr>
              <a:t> </a:t>
            </a:r>
            <a:r>
              <a:rPr lang="sv-SE" sz="1200" b="0" i="0" u="none" strike="noStrike" kern="1200" baseline="0" dirty="0" err="1" smtClean="0">
                <a:solidFill>
                  <a:schemeClr val="tx1"/>
                </a:solidFill>
                <a:latin typeface="+mn-lt"/>
                <a:ea typeface="+mn-ea"/>
                <a:cs typeface="+mn-cs"/>
              </a:rPr>
              <a:t>was</a:t>
            </a:r>
            <a:r>
              <a:rPr lang="sv-SE" sz="1200" b="0" i="0" u="none" strike="noStrike" kern="1200" baseline="0" dirty="0" smtClean="0">
                <a:solidFill>
                  <a:schemeClr val="tx1"/>
                </a:solidFill>
                <a:latin typeface="+mn-lt"/>
                <a:ea typeface="+mn-ea"/>
                <a:cs typeface="+mn-cs"/>
              </a:rPr>
              <a:t> </a:t>
            </a:r>
            <a:r>
              <a:rPr lang="sv-SE" sz="1200" b="0" i="0" u="none" strike="noStrike" kern="1200" baseline="0" dirty="0" err="1" smtClean="0">
                <a:solidFill>
                  <a:schemeClr val="tx1"/>
                </a:solidFill>
                <a:latin typeface="+mn-lt"/>
                <a:ea typeface="+mn-ea"/>
                <a:cs typeface="+mn-cs"/>
              </a:rPr>
              <a:t>showns</a:t>
            </a:r>
            <a:r>
              <a:rPr lang="sv-SE" sz="1200" b="0" i="0" u="none" strike="noStrike" kern="1200" baseline="0" dirty="0" smtClean="0">
                <a:solidFill>
                  <a:schemeClr val="tx1"/>
                </a:solidFill>
                <a:latin typeface="+mn-lt"/>
                <a:ea typeface="+mn-ea"/>
                <a:cs typeface="+mn-cs"/>
              </a:rPr>
              <a:t> </a:t>
            </a:r>
            <a:r>
              <a:rPr lang="sv-SE" sz="1200" b="0" i="0" u="none" strike="noStrike" kern="1200" baseline="0" dirty="0" err="1" smtClean="0">
                <a:solidFill>
                  <a:schemeClr val="tx1"/>
                </a:solidFill>
                <a:latin typeface="+mn-lt"/>
                <a:ea typeface="+mn-ea"/>
                <a:cs typeface="+mn-cs"/>
              </a:rPr>
              <a:t>more</a:t>
            </a:r>
            <a:r>
              <a:rPr lang="sv-SE" sz="1200" b="0" i="0" u="none" strike="noStrike" kern="1200" baseline="0" dirty="0" smtClean="0">
                <a:solidFill>
                  <a:schemeClr val="tx1"/>
                </a:solidFill>
                <a:latin typeface="+mn-lt"/>
                <a:ea typeface="+mn-ea"/>
                <a:cs typeface="+mn-cs"/>
              </a:rPr>
              <a:t> </a:t>
            </a:r>
            <a:r>
              <a:rPr lang="sv-SE" sz="1200" b="0" i="0" u="none" strike="noStrike" kern="1200" baseline="0" dirty="0" err="1" smtClean="0">
                <a:solidFill>
                  <a:schemeClr val="tx1"/>
                </a:solidFill>
                <a:latin typeface="+mn-lt"/>
                <a:ea typeface="+mn-ea"/>
                <a:cs typeface="+mn-cs"/>
              </a:rPr>
              <a:t>than</a:t>
            </a:r>
            <a:r>
              <a:rPr lang="sv-SE" sz="1200" b="0" i="0" u="none" strike="noStrike" kern="1200" baseline="0" dirty="0" smtClean="0">
                <a:solidFill>
                  <a:schemeClr val="tx1"/>
                </a:solidFill>
                <a:latin typeface="+mn-lt"/>
                <a:ea typeface="+mn-ea"/>
                <a:cs typeface="+mn-cs"/>
              </a:rPr>
              <a:t> 740 000 </a:t>
            </a:r>
            <a:r>
              <a:rPr lang="sv-SE" sz="1200" b="0" i="0" u="none" strike="noStrike" kern="1200" baseline="0" dirty="0" err="1" smtClean="0">
                <a:solidFill>
                  <a:schemeClr val="tx1"/>
                </a:solidFill>
                <a:latin typeface="+mn-lt"/>
                <a:ea typeface="+mn-ea"/>
                <a:cs typeface="+mn-cs"/>
              </a:rPr>
              <a:t>time</a:t>
            </a:r>
            <a:r>
              <a:rPr lang="sv-SE" sz="1200" b="0" i="0" u="none" strike="noStrike" kern="1200" baseline="0" dirty="0" smtClean="0">
                <a:solidFill>
                  <a:schemeClr val="tx1"/>
                </a:solidFill>
                <a:latin typeface="+mn-lt"/>
                <a:ea typeface="+mn-ea"/>
                <a:cs typeface="+mn-cs"/>
              </a:rPr>
              <a:t> on </a:t>
            </a:r>
            <a:r>
              <a:rPr lang="sv-SE" sz="1200" b="0" i="0" u="none" strike="noStrike" kern="1200" baseline="0" dirty="0" err="1" smtClean="0">
                <a:solidFill>
                  <a:schemeClr val="tx1"/>
                </a:solidFill>
                <a:latin typeface="+mn-lt"/>
                <a:ea typeface="+mn-ea"/>
                <a:cs typeface="+mn-cs"/>
              </a:rPr>
              <a:t>youtube</a:t>
            </a:r>
            <a:r>
              <a:rPr lang="sv-SE" sz="1200" b="0" i="0" u="none" strike="noStrike" kern="1200" baseline="0" dirty="0" smtClean="0">
                <a:solidFill>
                  <a:schemeClr val="tx1"/>
                </a:solidFill>
                <a:latin typeface="+mn-lt"/>
                <a:ea typeface="+mn-ea"/>
                <a:cs typeface="+mn-cs"/>
              </a:rPr>
              <a:t>. It </a:t>
            </a:r>
            <a:r>
              <a:rPr lang="sv-SE" sz="1200" b="0" i="0" u="none" strike="noStrike" kern="1200" baseline="0" dirty="0" err="1" smtClean="0">
                <a:solidFill>
                  <a:schemeClr val="tx1"/>
                </a:solidFill>
                <a:latin typeface="+mn-lt"/>
                <a:ea typeface="+mn-ea"/>
                <a:cs typeface="+mn-cs"/>
              </a:rPr>
              <a:t>reactualised</a:t>
            </a:r>
            <a:r>
              <a:rPr lang="sv-SE" sz="1200" b="0" i="0" u="none" strike="noStrike" kern="1200" baseline="0" dirty="0" smtClean="0">
                <a:solidFill>
                  <a:schemeClr val="tx1"/>
                </a:solidFill>
                <a:latin typeface="+mn-lt"/>
                <a:ea typeface="+mn-ea"/>
                <a:cs typeface="+mn-cs"/>
              </a:rPr>
              <a:t> the </a:t>
            </a:r>
            <a:r>
              <a:rPr lang="sv-SE" sz="1200" b="0" i="0" u="none" strike="noStrike" kern="1200" baseline="0" dirty="0" err="1" smtClean="0">
                <a:solidFill>
                  <a:schemeClr val="tx1"/>
                </a:solidFill>
                <a:latin typeface="+mn-lt"/>
                <a:ea typeface="+mn-ea"/>
                <a:cs typeface="+mn-cs"/>
              </a:rPr>
              <a:t>first</a:t>
            </a:r>
            <a:r>
              <a:rPr lang="sv-SE" sz="1200" b="0" i="0" u="none" strike="noStrike" kern="1200" baseline="0" dirty="0" smtClean="0">
                <a:solidFill>
                  <a:schemeClr val="tx1"/>
                </a:solidFill>
                <a:latin typeface="+mn-lt"/>
                <a:ea typeface="+mn-ea"/>
                <a:cs typeface="+mn-cs"/>
              </a:rPr>
              <a:t> film – </a:t>
            </a:r>
            <a:r>
              <a:rPr lang="sv-SE" sz="1200" b="0" i="0" u="none" strike="noStrike" kern="1200" baseline="0" dirty="0" err="1" smtClean="0">
                <a:solidFill>
                  <a:schemeClr val="tx1"/>
                </a:solidFill>
                <a:latin typeface="+mn-lt"/>
                <a:ea typeface="+mn-ea"/>
                <a:cs typeface="+mn-cs"/>
              </a:rPr>
              <a:t>giving</a:t>
            </a:r>
            <a:r>
              <a:rPr lang="sv-SE" sz="1200" b="0" i="0" u="none" strike="noStrike" kern="1200" baseline="0" dirty="0" smtClean="0">
                <a:solidFill>
                  <a:schemeClr val="tx1"/>
                </a:solidFill>
                <a:latin typeface="+mn-lt"/>
                <a:ea typeface="+mn-ea"/>
                <a:cs typeface="+mn-cs"/>
              </a:rPr>
              <a:t> like a </a:t>
            </a:r>
            <a:r>
              <a:rPr lang="sv-SE" sz="1200" b="0" i="0" u="none" strike="noStrike" kern="1200" baseline="0" dirty="0" err="1" smtClean="0">
                <a:solidFill>
                  <a:schemeClr val="tx1"/>
                </a:solidFill>
                <a:latin typeface="+mn-lt"/>
                <a:ea typeface="+mn-ea"/>
                <a:cs typeface="+mn-cs"/>
              </a:rPr>
              <a:t>swede</a:t>
            </a:r>
            <a:r>
              <a:rPr lang="sv-SE" sz="1200" b="0" i="0" u="none" strike="noStrike" kern="1200" baseline="0" dirty="0" smtClean="0">
                <a:solidFill>
                  <a:schemeClr val="tx1"/>
                </a:solidFill>
                <a:latin typeface="+mn-lt"/>
                <a:ea typeface="+mn-ea"/>
                <a:cs typeface="+mn-cs"/>
              </a:rPr>
              <a:t> an </a:t>
            </a:r>
            <a:r>
              <a:rPr lang="sv-SE" sz="1200" b="0" i="0" u="none" strike="noStrike" kern="1200" baseline="0" dirty="0" err="1" smtClean="0">
                <a:solidFill>
                  <a:schemeClr val="tx1"/>
                </a:solidFill>
                <a:latin typeface="+mn-lt"/>
                <a:ea typeface="+mn-ea"/>
                <a:cs typeface="+mn-cs"/>
              </a:rPr>
              <a:t>additional</a:t>
            </a:r>
            <a:r>
              <a:rPr lang="sv-SE" sz="1200" b="0" i="0" u="none" strike="noStrike" kern="1200" baseline="0" dirty="0" smtClean="0">
                <a:solidFill>
                  <a:schemeClr val="tx1"/>
                </a:solidFill>
                <a:latin typeface="+mn-lt"/>
                <a:ea typeface="+mn-ea"/>
                <a:cs typeface="+mn-cs"/>
              </a:rPr>
              <a:t> 140 000 </a:t>
            </a:r>
            <a:r>
              <a:rPr lang="sv-SE" sz="1200" b="0" i="0" u="none" strike="noStrike" kern="1200" baseline="0" dirty="0" err="1" smtClean="0">
                <a:solidFill>
                  <a:schemeClr val="tx1"/>
                </a:solidFill>
                <a:latin typeface="+mn-lt"/>
                <a:ea typeface="+mn-ea"/>
                <a:cs typeface="+mn-cs"/>
              </a:rPr>
              <a:t>views</a:t>
            </a:r>
            <a:r>
              <a:rPr lang="sv-SE" sz="1200" b="0" i="0" u="none" strike="noStrike" kern="1200" baseline="0" dirty="0" smtClean="0">
                <a:solidFill>
                  <a:schemeClr val="tx1"/>
                </a:solidFill>
                <a:latin typeface="+mn-lt"/>
                <a:ea typeface="+mn-ea"/>
                <a:cs typeface="+mn-cs"/>
              </a:rPr>
              <a:t> </a:t>
            </a:r>
            <a:r>
              <a:rPr lang="sv-SE" sz="1200" b="0" i="0" u="none" strike="noStrike" kern="1200" baseline="0" dirty="0" err="1" smtClean="0">
                <a:solidFill>
                  <a:schemeClr val="tx1"/>
                </a:solidFill>
                <a:latin typeface="+mn-lt"/>
                <a:ea typeface="+mn-ea"/>
                <a:cs typeface="+mn-cs"/>
              </a:rPr>
              <a:t>giving</a:t>
            </a:r>
            <a:r>
              <a:rPr lang="sv-SE" sz="1200" b="0" i="0" u="none" strike="noStrike" kern="1200" baseline="0" dirty="0" smtClean="0">
                <a:solidFill>
                  <a:schemeClr val="tx1"/>
                </a:solidFill>
                <a:latin typeface="+mn-lt"/>
                <a:ea typeface="+mn-ea"/>
                <a:cs typeface="+mn-cs"/>
              </a:rPr>
              <a:t> it </a:t>
            </a:r>
            <a:r>
              <a:rPr lang="sv-SE" sz="1200" b="0" i="0" u="none" strike="noStrike" kern="1200" baseline="0" dirty="0" err="1" smtClean="0">
                <a:solidFill>
                  <a:schemeClr val="tx1"/>
                </a:solidFill>
                <a:latin typeface="+mn-lt"/>
                <a:ea typeface="+mn-ea"/>
                <a:cs typeface="+mn-cs"/>
              </a:rPr>
              <a:t>more</a:t>
            </a:r>
            <a:r>
              <a:rPr lang="sv-SE" sz="1200" b="0" i="0" u="none" strike="noStrike" kern="1200" baseline="0" dirty="0" smtClean="0">
                <a:solidFill>
                  <a:schemeClr val="tx1"/>
                </a:solidFill>
                <a:latin typeface="+mn-lt"/>
                <a:ea typeface="+mn-ea"/>
                <a:cs typeface="+mn-cs"/>
              </a:rPr>
              <a:t> </a:t>
            </a:r>
            <a:r>
              <a:rPr lang="sv-SE" sz="1200" b="0" i="0" u="none" strike="noStrike" kern="1200" baseline="0" dirty="0" err="1" smtClean="0">
                <a:solidFill>
                  <a:schemeClr val="tx1"/>
                </a:solidFill>
                <a:latin typeface="+mn-lt"/>
                <a:ea typeface="+mn-ea"/>
                <a:cs typeface="+mn-cs"/>
              </a:rPr>
              <a:t>than</a:t>
            </a:r>
            <a:r>
              <a:rPr lang="sv-SE" sz="1200" b="0" i="0" u="none" strike="noStrike" kern="1200" baseline="0" dirty="0" smtClean="0">
                <a:solidFill>
                  <a:schemeClr val="tx1"/>
                </a:solidFill>
                <a:latin typeface="+mn-lt"/>
                <a:ea typeface="+mn-ea"/>
                <a:cs typeface="+mn-cs"/>
              </a:rPr>
              <a:t> 900 000 </a:t>
            </a:r>
            <a:r>
              <a:rPr lang="sv-SE" sz="1200" b="0" i="0" u="none" strike="noStrike" kern="1200" baseline="0" dirty="0" err="1" smtClean="0">
                <a:solidFill>
                  <a:schemeClr val="tx1"/>
                </a:solidFill>
                <a:latin typeface="+mn-lt"/>
                <a:ea typeface="+mn-ea"/>
                <a:cs typeface="+mn-cs"/>
              </a:rPr>
              <a:t>views</a:t>
            </a:r>
            <a:r>
              <a:rPr lang="sv-SE" sz="1200" b="0" i="0" u="none" strike="noStrike" kern="1200" baseline="0" dirty="0" smtClean="0">
                <a:solidFill>
                  <a:schemeClr val="tx1"/>
                </a:solidFill>
                <a:latin typeface="+mn-lt"/>
                <a:ea typeface="+mn-ea"/>
                <a:cs typeface="+mn-cs"/>
              </a:rPr>
              <a:t> by </a:t>
            </a:r>
            <a:r>
              <a:rPr lang="sv-SE" sz="1200" b="0" i="0" u="none" strike="noStrike" kern="1200" baseline="0" dirty="0" err="1" smtClean="0">
                <a:solidFill>
                  <a:schemeClr val="tx1"/>
                </a:solidFill>
                <a:latin typeface="+mn-lt"/>
                <a:ea typeface="+mn-ea"/>
                <a:cs typeface="+mn-cs"/>
              </a:rPr>
              <a:t>this</a:t>
            </a:r>
            <a:r>
              <a:rPr lang="sv-SE" sz="1200" b="0" i="0" u="none" strike="noStrike" kern="1200" baseline="0" dirty="0" smtClean="0">
                <a:solidFill>
                  <a:schemeClr val="tx1"/>
                </a:solidFill>
                <a:latin typeface="+mn-lt"/>
                <a:ea typeface="+mn-ea"/>
                <a:cs typeface="+mn-cs"/>
              </a:rPr>
              <a:t> </a:t>
            </a:r>
            <a:r>
              <a:rPr lang="sv-SE" sz="1200" b="0" i="0" u="none" strike="noStrike" kern="1200" baseline="0" dirty="0" err="1" smtClean="0">
                <a:solidFill>
                  <a:schemeClr val="tx1"/>
                </a:solidFill>
                <a:latin typeface="+mn-lt"/>
                <a:ea typeface="+mn-ea"/>
                <a:cs typeface="+mn-cs"/>
              </a:rPr>
              <a:t>point</a:t>
            </a:r>
            <a:r>
              <a:rPr lang="sv-SE" sz="1200" b="0" i="0" u="none" strike="noStrike" kern="1200" baseline="0" dirty="0" smtClean="0">
                <a:solidFill>
                  <a:schemeClr val="tx1"/>
                </a:solidFill>
                <a:latin typeface="+mn-lt"/>
                <a:ea typeface="+mn-ea"/>
                <a:cs typeface="+mn-cs"/>
              </a:rPr>
              <a:t>. </a:t>
            </a:r>
          </a:p>
          <a:p>
            <a:endParaRPr lang="sv-SE" sz="1200" b="0" i="0" u="none" strike="noStrike" kern="1200" baseline="0" dirty="0" smtClean="0">
              <a:solidFill>
                <a:schemeClr val="tx1"/>
              </a:solidFill>
              <a:latin typeface="+mn-lt"/>
              <a:ea typeface="+mn-ea"/>
              <a:cs typeface="+mn-cs"/>
            </a:endParaRPr>
          </a:p>
          <a:p>
            <a:r>
              <a:rPr lang="sv-SE" sz="1200" b="0" i="0" u="none" strike="noStrike" kern="1200" baseline="0" dirty="0" smtClean="0">
                <a:solidFill>
                  <a:schemeClr val="tx1"/>
                </a:solidFill>
                <a:latin typeface="+mn-lt"/>
                <a:ea typeface="+mn-ea"/>
                <a:cs typeface="+mn-cs"/>
              </a:rPr>
              <a:t>The </a:t>
            </a:r>
            <a:r>
              <a:rPr lang="sv-SE" sz="1200" b="0" i="0" u="none" strike="noStrike" kern="1200" baseline="0" dirty="0" err="1" smtClean="0">
                <a:solidFill>
                  <a:schemeClr val="tx1"/>
                </a:solidFill>
                <a:latin typeface="+mn-lt"/>
                <a:ea typeface="+mn-ea"/>
                <a:cs typeface="+mn-cs"/>
              </a:rPr>
              <a:t>evaluations</a:t>
            </a:r>
            <a:r>
              <a:rPr lang="sv-SE" sz="1200" b="0" i="0" u="none" strike="noStrike" kern="1200" baseline="0" dirty="0" smtClean="0">
                <a:solidFill>
                  <a:schemeClr val="tx1"/>
                </a:solidFill>
                <a:latin typeface="+mn-lt"/>
                <a:ea typeface="+mn-ea"/>
                <a:cs typeface="+mn-cs"/>
              </a:rPr>
              <a:t> </a:t>
            </a:r>
            <a:r>
              <a:rPr lang="sv-SE" sz="1200" b="0" i="0" u="none" strike="noStrike" kern="1200" baseline="0" dirty="0" err="1" smtClean="0">
                <a:solidFill>
                  <a:schemeClr val="tx1"/>
                </a:solidFill>
                <a:latin typeface="+mn-lt"/>
                <a:ea typeface="+mn-ea"/>
                <a:cs typeface="+mn-cs"/>
              </a:rPr>
              <a:t>said</a:t>
            </a:r>
            <a:r>
              <a:rPr lang="sv-SE" sz="1200" b="0" i="0" u="none" strike="noStrike" kern="1200" baseline="0" dirty="0" smtClean="0">
                <a:solidFill>
                  <a:schemeClr val="tx1"/>
                </a:solidFill>
                <a:latin typeface="+mn-lt"/>
                <a:ea typeface="+mn-ea"/>
                <a:cs typeface="+mn-cs"/>
              </a:rPr>
              <a:t> </a:t>
            </a:r>
            <a:r>
              <a:rPr lang="sv-SE" sz="1200" b="0" i="0" u="none" strike="noStrike" kern="1200" baseline="0" dirty="0" err="1" smtClean="0">
                <a:solidFill>
                  <a:schemeClr val="tx1"/>
                </a:solidFill>
                <a:latin typeface="+mn-lt"/>
                <a:ea typeface="+mn-ea"/>
                <a:cs typeface="+mn-cs"/>
              </a:rPr>
              <a:t>that</a:t>
            </a:r>
            <a:r>
              <a:rPr lang="sv-SE" sz="1200" b="0" i="0" u="none" strike="noStrike" kern="1200" baseline="0" dirty="0" smtClean="0">
                <a:solidFill>
                  <a:schemeClr val="tx1"/>
                </a:solidFill>
                <a:latin typeface="+mn-lt"/>
                <a:ea typeface="+mn-ea"/>
                <a:cs typeface="+mn-cs"/>
              </a:rPr>
              <a:t> the </a:t>
            </a:r>
            <a:r>
              <a:rPr lang="sv-SE" sz="1200" b="0" i="0" u="none" strike="noStrike" kern="1200" baseline="0" dirty="0" err="1" smtClean="0">
                <a:solidFill>
                  <a:schemeClr val="tx1"/>
                </a:solidFill>
                <a:latin typeface="+mn-lt"/>
                <a:ea typeface="+mn-ea"/>
                <a:cs typeface="+mn-cs"/>
              </a:rPr>
              <a:t>knowledge</a:t>
            </a:r>
            <a:r>
              <a:rPr lang="sv-SE" sz="1200" b="0" i="0" u="none" strike="noStrike" kern="1200" baseline="0" dirty="0" smtClean="0">
                <a:solidFill>
                  <a:schemeClr val="tx1"/>
                </a:solidFill>
                <a:latin typeface="+mn-lt"/>
                <a:ea typeface="+mn-ea"/>
                <a:cs typeface="+mn-cs"/>
              </a:rPr>
              <a:t> </a:t>
            </a:r>
            <a:r>
              <a:rPr lang="sv-SE" sz="1200" b="0" i="0" u="none" strike="noStrike" kern="1200" baseline="0" dirty="0" err="1" smtClean="0">
                <a:solidFill>
                  <a:schemeClr val="tx1"/>
                </a:solidFill>
                <a:latin typeface="+mn-lt"/>
                <a:ea typeface="+mn-ea"/>
                <a:cs typeface="+mn-cs"/>
              </a:rPr>
              <a:t>about</a:t>
            </a:r>
            <a:r>
              <a:rPr lang="sv-SE" sz="1200" b="0" i="0" u="none" strike="noStrike" kern="1200" baseline="0" dirty="0" smtClean="0">
                <a:solidFill>
                  <a:schemeClr val="tx1"/>
                </a:solidFill>
                <a:latin typeface="+mn-lt"/>
                <a:ea typeface="+mn-ea"/>
                <a:cs typeface="+mn-cs"/>
              </a:rPr>
              <a:t> the </a:t>
            </a:r>
            <a:r>
              <a:rPr lang="sv-SE" sz="1200" b="0" i="0" u="none" strike="noStrike" kern="1200" baseline="0" dirty="0" err="1" smtClean="0">
                <a:solidFill>
                  <a:schemeClr val="tx1"/>
                </a:solidFill>
                <a:latin typeface="+mn-lt"/>
                <a:ea typeface="+mn-ea"/>
                <a:cs typeface="+mn-cs"/>
              </a:rPr>
              <a:t>swedish</a:t>
            </a:r>
            <a:r>
              <a:rPr lang="sv-SE" sz="1200" b="0" i="0" u="none" strike="noStrike" kern="1200" baseline="0" dirty="0" smtClean="0">
                <a:solidFill>
                  <a:schemeClr val="tx1"/>
                </a:solidFill>
                <a:latin typeface="+mn-lt"/>
                <a:ea typeface="+mn-ea"/>
                <a:cs typeface="+mn-cs"/>
              </a:rPr>
              <a:t> </a:t>
            </a:r>
            <a:r>
              <a:rPr lang="sv-SE" sz="1200" b="0" i="0" u="none" strike="noStrike" kern="1200" baseline="0" dirty="0" err="1" smtClean="0">
                <a:solidFill>
                  <a:schemeClr val="tx1"/>
                </a:solidFill>
                <a:latin typeface="+mn-lt"/>
                <a:ea typeface="+mn-ea"/>
                <a:cs typeface="+mn-cs"/>
              </a:rPr>
              <a:t>industrial</a:t>
            </a:r>
            <a:r>
              <a:rPr lang="sv-SE" sz="1200" b="0" i="0" u="none" strike="noStrike" kern="1200" baseline="0" dirty="0" smtClean="0">
                <a:solidFill>
                  <a:schemeClr val="tx1"/>
                </a:solidFill>
                <a:latin typeface="+mn-lt"/>
                <a:ea typeface="+mn-ea"/>
                <a:cs typeface="+mn-cs"/>
              </a:rPr>
              <a:t> </a:t>
            </a:r>
            <a:r>
              <a:rPr lang="sv-SE" sz="1200" b="0" i="0" u="none" strike="noStrike" kern="1200" baseline="0" dirty="0" err="1" smtClean="0">
                <a:solidFill>
                  <a:schemeClr val="tx1"/>
                </a:solidFill>
                <a:latin typeface="+mn-lt"/>
                <a:ea typeface="+mn-ea"/>
                <a:cs typeface="+mn-cs"/>
              </a:rPr>
              <a:t>model</a:t>
            </a:r>
            <a:r>
              <a:rPr lang="sv-SE" sz="1200" b="0" i="0" u="none" strike="noStrike" kern="1200" baseline="0" dirty="0" smtClean="0">
                <a:solidFill>
                  <a:schemeClr val="tx1"/>
                </a:solidFill>
                <a:latin typeface="+mn-lt"/>
                <a:ea typeface="+mn-ea"/>
                <a:cs typeface="+mn-cs"/>
              </a:rPr>
              <a:t> </a:t>
            </a:r>
            <a:r>
              <a:rPr lang="sv-SE" sz="1200" b="0" i="0" u="none" strike="noStrike" kern="1200" baseline="0" dirty="0" err="1" smtClean="0">
                <a:solidFill>
                  <a:schemeClr val="tx1"/>
                </a:solidFill>
                <a:latin typeface="+mn-lt"/>
                <a:ea typeface="+mn-ea"/>
                <a:cs typeface="+mn-cs"/>
              </a:rPr>
              <a:t>had</a:t>
            </a:r>
            <a:r>
              <a:rPr lang="sv-SE" sz="1200" b="0" i="0" u="none" strike="noStrike" kern="1200" baseline="0" dirty="0" smtClean="0">
                <a:solidFill>
                  <a:schemeClr val="tx1"/>
                </a:solidFill>
                <a:latin typeface="+mn-lt"/>
                <a:ea typeface="+mn-ea"/>
                <a:cs typeface="+mn-cs"/>
              </a:rPr>
              <a:t> </a:t>
            </a:r>
            <a:r>
              <a:rPr lang="sv-SE" sz="1200" b="0" i="0" u="none" strike="noStrike" kern="1200" baseline="0" dirty="0" err="1" smtClean="0">
                <a:solidFill>
                  <a:schemeClr val="tx1"/>
                </a:solidFill>
                <a:latin typeface="+mn-lt"/>
                <a:ea typeface="+mn-ea"/>
                <a:cs typeface="+mn-cs"/>
              </a:rPr>
              <a:t>increased</a:t>
            </a:r>
            <a:r>
              <a:rPr lang="sv-SE" sz="1200" b="0" i="0" u="none" strike="noStrike" kern="1200" baseline="0" dirty="0" smtClean="0">
                <a:solidFill>
                  <a:schemeClr val="tx1"/>
                </a:solidFill>
                <a:latin typeface="+mn-lt"/>
                <a:ea typeface="+mn-ea"/>
                <a:cs typeface="+mn-cs"/>
              </a:rPr>
              <a:t>, </a:t>
            </a:r>
            <a:r>
              <a:rPr lang="sv-SE" sz="1200" b="0" i="0" u="none" strike="noStrike" kern="1200" baseline="0" dirty="0" err="1" smtClean="0">
                <a:solidFill>
                  <a:schemeClr val="tx1"/>
                </a:solidFill>
                <a:latin typeface="+mn-lt"/>
                <a:ea typeface="+mn-ea"/>
                <a:cs typeface="+mn-cs"/>
              </a:rPr>
              <a:t>with</a:t>
            </a:r>
            <a:r>
              <a:rPr lang="sv-SE" sz="1200" b="0" i="0" u="none" strike="noStrike" kern="1200" baseline="0" dirty="0" smtClean="0">
                <a:solidFill>
                  <a:schemeClr val="tx1"/>
                </a:solidFill>
                <a:latin typeface="+mn-lt"/>
                <a:ea typeface="+mn-ea"/>
                <a:cs typeface="+mn-cs"/>
              </a:rPr>
              <a:t> a small </a:t>
            </a:r>
            <a:r>
              <a:rPr lang="sv-SE" sz="1200" b="0" i="0" u="none" strike="noStrike" kern="1200" baseline="0" dirty="0" err="1" smtClean="0">
                <a:solidFill>
                  <a:schemeClr val="tx1"/>
                </a:solidFill>
                <a:latin typeface="+mn-lt"/>
                <a:ea typeface="+mn-ea"/>
                <a:cs typeface="+mn-cs"/>
              </a:rPr>
              <a:t>increase</a:t>
            </a:r>
            <a:r>
              <a:rPr lang="sv-SE" sz="1200" b="0" i="0" u="none" strike="noStrike" kern="1200" baseline="0" dirty="0" smtClean="0">
                <a:solidFill>
                  <a:schemeClr val="tx1"/>
                </a:solidFill>
                <a:latin typeface="+mn-lt"/>
                <a:ea typeface="+mn-ea"/>
                <a:cs typeface="+mn-cs"/>
              </a:rPr>
              <a:t> in </a:t>
            </a:r>
            <a:r>
              <a:rPr lang="sv-SE" sz="1200" b="0" i="0" u="none" strike="noStrike" kern="1200" baseline="0" dirty="0" err="1" smtClean="0">
                <a:solidFill>
                  <a:schemeClr val="tx1"/>
                </a:solidFill>
                <a:latin typeface="+mn-lt"/>
                <a:ea typeface="+mn-ea"/>
                <a:cs typeface="+mn-cs"/>
              </a:rPr>
              <a:t>likeability</a:t>
            </a:r>
            <a:r>
              <a:rPr lang="sv-SE" sz="1200" b="0" i="0" u="none" strike="noStrike" kern="1200" baseline="0" dirty="0" smtClean="0">
                <a:solidFill>
                  <a:schemeClr val="tx1"/>
                </a:solidFill>
                <a:latin typeface="+mn-lt"/>
                <a:ea typeface="+mn-ea"/>
                <a:cs typeface="+mn-cs"/>
              </a:rPr>
              <a:t> </a:t>
            </a:r>
            <a:r>
              <a:rPr lang="sv-SE" sz="1200" b="0" i="0" u="none" strike="noStrike" kern="1200" baseline="0" dirty="0" err="1" smtClean="0">
                <a:solidFill>
                  <a:schemeClr val="tx1"/>
                </a:solidFill>
                <a:latin typeface="+mn-lt"/>
                <a:ea typeface="+mn-ea"/>
                <a:cs typeface="+mn-cs"/>
              </a:rPr>
              <a:t>towards</a:t>
            </a:r>
            <a:r>
              <a:rPr lang="sv-SE" sz="1200" b="0" i="0" u="none" strike="noStrike" kern="1200" baseline="0" dirty="0" smtClean="0">
                <a:solidFill>
                  <a:schemeClr val="tx1"/>
                </a:solidFill>
                <a:latin typeface="+mn-lt"/>
                <a:ea typeface="+mn-ea"/>
                <a:cs typeface="+mn-cs"/>
              </a:rPr>
              <a:t> the </a:t>
            </a:r>
            <a:r>
              <a:rPr lang="sv-SE" sz="1200" b="0" i="0" u="none" strike="noStrike" kern="1200" baseline="0" dirty="0" err="1" smtClean="0">
                <a:solidFill>
                  <a:schemeClr val="tx1"/>
                </a:solidFill>
                <a:latin typeface="+mn-lt"/>
                <a:ea typeface="+mn-ea"/>
                <a:cs typeface="+mn-cs"/>
              </a:rPr>
              <a:t>swedish</a:t>
            </a:r>
            <a:r>
              <a:rPr lang="sv-SE" sz="1200" b="0" i="0" u="none" strike="noStrike" kern="1200" baseline="0" dirty="0" smtClean="0">
                <a:solidFill>
                  <a:schemeClr val="tx1"/>
                </a:solidFill>
                <a:latin typeface="+mn-lt"/>
                <a:ea typeface="+mn-ea"/>
                <a:cs typeface="+mn-cs"/>
              </a:rPr>
              <a:t> </a:t>
            </a:r>
            <a:r>
              <a:rPr lang="sv-SE" sz="1200" b="0" i="0" u="none" strike="noStrike" kern="1200" baseline="0" dirty="0" err="1" smtClean="0">
                <a:solidFill>
                  <a:schemeClr val="tx1"/>
                </a:solidFill>
                <a:latin typeface="+mn-lt"/>
                <a:ea typeface="+mn-ea"/>
                <a:cs typeface="+mn-cs"/>
              </a:rPr>
              <a:t>industrial</a:t>
            </a:r>
            <a:r>
              <a:rPr lang="sv-SE" sz="1200" b="0" i="0" u="none" strike="noStrike" kern="1200" baseline="0" dirty="0" smtClean="0">
                <a:solidFill>
                  <a:schemeClr val="tx1"/>
                </a:solidFill>
                <a:latin typeface="+mn-lt"/>
                <a:ea typeface="+mn-ea"/>
                <a:cs typeface="+mn-cs"/>
              </a:rPr>
              <a:t> </a:t>
            </a:r>
            <a:r>
              <a:rPr lang="sv-SE" sz="1200" b="0" i="0" u="none" strike="noStrike" kern="1200" baseline="0" dirty="0" err="1" smtClean="0">
                <a:solidFill>
                  <a:schemeClr val="tx1"/>
                </a:solidFill>
                <a:latin typeface="+mn-lt"/>
                <a:ea typeface="+mn-ea"/>
                <a:cs typeface="+mn-cs"/>
              </a:rPr>
              <a:t>model</a:t>
            </a:r>
            <a:r>
              <a:rPr lang="sv-SE" sz="1200" b="0" i="0" u="none" strike="noStrike" kern="1200" baseline="0" dirty="0" smtClean="0">
                <a:solidFill>
                  <a:schemeClr val="tx1"/>
                </a:solidFill>
                <a:latin typeface="+mn-lt"/>
                <a:ea typeface="+mn-ea"/>
                <a:cs typeface="+mn-cs"/>
              </a:rPr>
              <a:t>. </a:t>
            </a:r>
          </a:p>
          <a:p>
            <a:endParaRPr lang="sv-SE" sz="1200" b="0" i="0" u="none" strike="noStrike" kern="1200" baseline="0" dirty="0" smtClean="0">
              <a:solidFill>
                <a:schemeClr val="tx1"/>
              </a:solidFill>
              <a:latin typeface="+mn-lt"/>
              <a:ea typeface="+mn-ea"/>
              <a:cs typeface="+mn-cs"/>
            </a:endParaRPr>
          </a:p>
          <a:p>
            <a:r>
              <a:rPr lang="sv-SE" sz="1200" b="0" i="0" u="none" strike="noStrike" kern="1200" baseline="0" dirty="0" smtClean="0">
                <a:solidFill>
                  <a:schemeClr val="tx1"/>
                </a:solidFill>
                <a:latin typeface="+mn-lt"/>
                <a:ea typeface="+mn-ea"/>
                <a:cs typeface="+mn-cs"/>
              </a:rPr>
              <a:t>The </a:t>
            </a:r>
            <a:r>
              <a:rPr lang="sv-SE" sz="1200" b="0" i="0" u="none" strike="noStrike" kern="1200" baseline="0" dirty="0" err="1" smtClean="0">
                <a:solidFill>
                  <a:schemeClr val="tx1"/>
                </a:solidFill>
                <a:latin typeface="+mn-lt"/>
                <a:ea typeface="+mn-ea"/>
                <a:cs typeface="+mn-cs"/>
              </a:rPr>
              <a:t>aim</a:t>
            </a:r>
            <a:r>
              <a:rPr lang="sv-SE" sz="1200" b="0" i="0" u="none" strike="noStrike" kern="1200" baseline="0" dirty="0" smtClean="0">
                <a:solidFill>
                  <a:schemeClr val="tx1"/>
                </a:solidFill>
                <a:latin typeface="+mn-lt"/>
                <a:ea typeface="+mn-ea"/>
                <a:cs typeface="+mn-cs"/>
              </a:rPr>
              <a:t> </a:t>
            </a:r>
            <a:r>
              <a:rPr lang="sv-SE" sz="1200" b="0" i="0" u="none" strike="noStrike" kern="1200" baseline="0" dirty="0" err="1" smtClean="0">
                <a:solidFill>
                  <a:schemeClr val="tx1"/>
                </a:solidFill>
                <a:latin typeface="+mn-lt"/>
                <a:ea typeface="+mn-ea"/>
                <a:cs typeface="+mn-cs"/>
              </a:rPr>
              <a:t>was</a:t>
            </a:r>
            <a:r>
              <a:rPr lang="sv-SE" sz="1200" b="0" i="0" u="none" strike="noStrike" kern="1200" baseline="0" dirty="0" smtClean="0">
                <a:solidFill>
                  <a:schemeClr val="tx1"/>
                </a:solidFill>
                <a:latin typeface="+mn-lt"/>
                <a:ea typeface="+mn-ea"/>
                <a:cs typeface="+mn-cs"/>
              </a:rPr>
              <a:t> to make the </a:t>
            </a:r>
            <a:r>
              <a:rPr lang="sv-SE" sz="1200" b="0" i="0" u="none" strike="noStrike" kern="1200" baseline="0" dirty="0" err="1" smtClean="0">
                <a:solidFill>
                  <a:schemeClr val="tx1"/>
                </a:solidFill>
                <a:latin typeface="+mn-lt"/>
                <a:ea typeface="+mn-ea"/>
                <a:cs typeface="+mn-cs"/>
              </a:rPr>
              <a:t>young</a:t>
            </a:r>
            <a:r>
              <a:rPr lang="sv-SE" sz="1200" b="0" i="0" u="none" strike="noStrike" kern="1200" baseline="0" dirty="0" smtClean="0">
                <a:solidFill>
                  <a:schemeClr val="tx1"/>
                </a:solidFill>
                <a:latin typeface="+mn-lt"/>
                <a:ea typeface="+mn-ea"/>
                <a:cs typeface="+mn-cs"/>
              </a:rPr>
              <a:t> policy officers </a:t>
            </a:r>
            <a:r>
              <a:rPr lang="sv-SE" sz="1200" b="0" i="0" u="none" strike="noStrike" kern="1200" baseline="0" dirty="0" err="1" smtClean="0">
                <a:solidFill>
                  <a:schemeClr val="tx1"/>
                </a:solidFill>
                <a:latin typeface="+mn-lt"/>
                <a:ea typeface="+mn-ea"/>
                <a:cs typeface="+mn-cs"/>
              </a:rPr>
              <a:t>ambassadeurs</a:t>
            </a:r>
            <a:r>
              <a:rPr lang="sv-SE" sz="1200" b="0" i="0" u="none" strike="noStrike" kern="1200" baseline="0" dirty="0" smtClean="0">
                <a:solidFill>
                  <a:schemeClr val="tx1"/>
                </a:solidFill>
                <a:latin typeface="+mn-lt"/>
                <a:ea typeface="+mn-ea"/>
                <a:cs typeface="+mn-cs"/>
              </a:rPr>
              <a:t> </a:t>
            </a:r>
            <a:r>
              <a:rPr lang="sv-SE" sz="1200" b="0" i="0" u="none" strike="noStrike" kern="1200" baseline="0" dirty="0" err="1" smtClean="0">
                <a:solidFill>
                  <a:schemeClr val="tx1"/>
                </a:solidFill>
                <a:latin typeface="+mn-lt"/>
                <a:ea typeface="+mn-ea"/>
                <a:cs typeface="+mn-cs"/>
              </a:rPr>
              <a:t>of</a:t>
            </a:r>
            <a:r>
              <a:rPr lang="sv-SE" sz="1200" b="0" i="0" u="none" strike="noStrike" kern="1200" baseline="0" dirty="0" smtClean="0">
                <a:solidFill>
                  <a:schemeClr val="tx1"/>
                </a:solidFill>
                <a:latin typeface="+mn-lt"/>
                <a:ea typeface="+mn-ea"/>
                <a:cs typeface="+mn-cs"/>
              </a:rPr>
              <a:t> Business like a </a:t>
            </a:r>
            <a:r>
              <a:rPr lang="sv-SE" sz="1200" b="0" i="0" u="none" strike="noStrike" kern="1200" baseline="0" dirty="0" err="1" smtClean="0">
                <a:solidFill>
                  <a:schemeClr val="tx1"/>
                </a:solidFill>
                <a:latin typeface="+mn-lt"/>
                <a:ea typeface="+mn-ea"/>
                <a:cs typeface="+mn-cs"/>
              </a:rPr>
              <a:t>swede</a:t>
            </a:r>
            <a:r>
              <a:rPr lang="sv-SE" sz="1200" b="0" i="0" u="none" strike="noStrike" kern="1200" baseline="0" dirty="0" smtClean="0">
                <a:solidFill>
                  <a:schemeClr val="tx1"/>
                </a:solidFill>
                <a:latin typeface="+mn-lt"/>
                <a:ea typeface="+mn-ea"/>
                <a:cs typeface="+mn-cs"/>
              </a:rPr>
              <a:t> and do it by </a:t>
            </a:r>
            <a:r>
              <a:rPr lang="sv-SE" sz="1200" b="0" i="0" u="none" strike="noStrike" kern="1200" baseline="0" dirty="0" err="1" smtClean="0">
                <a:solidFill>
                  <a:schemeClr val="tx1"/>
                </a:solidFill>
                <a:latin typeface="+mn-lt"/>
                <a:ea typeface="+mn-ea"/>
                <a:cs typeface="+mn-cs"/>
              </a:rPr>
              <a:t>humble</a:t>
            </a:r>
            <a:r>
              <a:rPr lang="sv-SE" sz="1200" b="0" i="0" u="none" strike="noStrike" kern="1200" baseline="0" dirty="0" smtClean="0">
                <a:solidFill>
                  <a:schemeClr val="tx1"/>
                </a:solidFill>
                <a:latin typeface="+mn-lt"/>
                <a:ea typeface="+mn-ea"/>
                <a:cs typeface="+mn-cs"/>
              </a:rPr>
              <a:t> </a:t>
            </a:r>
            <a:r>
              <a:rPr lang="sv-SE" sz="1200" b="0" i="0" u="none" strike="noStrike" kern="1200" baseline="0" dirty="0" err="1" smtClean="0">
                <a:solidFill>
                  <a:schemeClr val="tx1"/>
                </a:solidFill>
                <a:latin typeface="+mn-lt"/>
                <a:ea typeface="+mn-ea"/>
                <a:cs typeface="+mn-cs"/>
              </a:rPr>
              <a:t>brag</a:t>
            </a:r>
            <a:r>
              <a:rPr lang="sv-SE" sz="1200" b="0" i="0" u="none" strike="noStrike" kern="1200" baseline="0" dirty="0" smtClean="0">
                <a:solidFill>
                  <a:schemeClr val="tx1"/>
                </a:solidFill>
                <a:latin typeface="+mn-lt"/>
                <a:ea typeface="+mn-ea"/>
                <a:cs typeface="+mn-cs"/>
              </a:rPr>
              <a:t> </a:t>
            </a:r>
            <a:r>
              <a:rPr lang="sv-SE" sz="1200" b="0" i="0" u="none" strike="noStrike" kern="1200" baseline="0" dirty="0" err="1" smtClean="0">
                <a:solidFill>
                  <a:schemeClr val="tx1"/>
                </a:solidFill>
                <a:latin typeface="+mn-lt"/>
                <a:ea typeface="+mn-ea"/>
                <a:cs typeface="+mn-cs"/>
              </a:rPr>
              <a:t>about</a:t>
            </a:r>
            <a:r>
              <a:rPr lang="sv-SE" sz="1200" b="0" i="0" u="none" strike="noStrike" kern="1200" baseline="0" dirty="0" smtClean="0">
                <a:solidFill>
                  <a:schemeClr val="tx1"/>
                </a:solidFill>
                <a:latin typeface="+mn-lt"/>
                <a:ea typeface="+mn-ea"/>
                <a:cs typeface="+mn-cs"/>
              </a:rPr>
              <a:t> </a:t>
            </a:r>
            <a:r>
              <a:rPr lang="sv-SE" sz="1200" b="0" i="0" u="none" strike="noStrike" kern="1200" baseline="0" dirty="0" err="1" smtClean="0">
                <a:solidFill>
                  <a:schemeClr val="tx1"/>
                </a:solidFill>
                <a:latin typeface="+mn-lt"/>
                <a:ea typeface="+mn-ea"/>
                <a:cs typeface="+mn-cs"/>
              </a:rPr>
              <a:t>themselves</a:t>
            </a:r>
            <a:r>
              <a:rPr lang="sv-SE" sz="1200" b="0" i="0" u="none" strike="noStrike" kern="1200" baseline="0" dirty="0" smtClean="0">
                <a:solidFill>
                  <a:schemeClr val="tx1"/>
                </a:solidFill>
                <a:latin typeface="+mn-lt"/>
                <a:ea typeface="+mn-ea"/>
                <a:cs typeface="+mn-cs"/>
              </a:rPr>
              <a:t> and </a:t>
            </a:r>
            <a:r>
              <a:rPr lang="sv-SE" sz="1200" b="0" i="0" u="none" strike="noStrike" kern="1200" baseline="0" dirty="0" err="1" smtClean="0">
                <a:solidFill>
                  <a:schemeClr val="tx1"/>
                </a:solidFill>
                <a:latin typeface="+mn-lt"/>
                <a:ea typeface="+mn-ea"/>
                <a:cs typeface="+mn-cs"/>
              </a:rPr>
              <a:t>through</a:t>
            </a:r>
            <a:r>
              <a:rPr lang="sv-SE" sz="1200" b="0" i="0" u="none" strike="noStrike" kern="1200" baseline="0" dirty="0" smtClean="0">
                <a:solidFill>
                  <a:schemeClr val="tx1"/>
                </a:solidFill>
                <a:latin typeface="+mn-lt"/>
                <a:ea typeface="+mn-ea"/>
                <a:cs typeface="+mn-cs"/>
              </a:rPr>
              <a:t> </a:t>
            </a:r>
            <a:r>
              <a:rPr lang="sv-SE" sz="1200" b="0" i="0" u="none" strike="noStrike" kern="1200" baseline="0" dirty="0" err="1" smtClean="0">
                <a:solidFill>
                  <a:schemeClr val="tx1"/>
                </a:solidFill>
                <a:latin typeface="+mn-lt"/>
                <a:ea typeface="+mn-ea"/>
                <a:cs typeface="+mn-cs"/>
              </a:rPr>
              <a:t>that</a:t>
            </a:r>
            <a:r>
              <a:rPr lang="sv-SE" sz="1200" b="0" i="0" u="none" strike="noStrike" kern="1200" baseline="0" dirty="0" smtClean="0">
                <a:solidFill>
                  <a:schemeClr val="tx1"/>
                </a:solidFill>
                <a:latin typeface="+mn-lt"/>
                <a:ea typeface="+mn-ea"/>
                <a:cs typeface="+mn-cs"/>
              </a:rPr>
              <a:t> </a:t>
            </a:r>
            <a:r>
              <a:rPr lang="sv-SE" sz="1200" b="0" i="0" u="none" strike="noStrike" kern="1200" baseline="0" dirty="0" err="1" smtClean="0">
                <a:solidFill>
                  <a:schemeClr val="tx1"/>
                </a:solidFill>
                <a:latin typeface="+mn-lt"/>
                <a:ea typeface="+mn-ea"/>
                <a:cs typeface="+mn-cs"/>
              </a:rPr>
              <a:t>talking</a:t>
            </a:r>
            <a:r>
              <a:rPr lang="sv-SE" sz="1200" b="0" i="0" u="none" strike="noStrike" kern="1200" baseline="0" dirty="0" smtClean="0">
                <a:solidFill>
                  <a:schemeClr val="tx1"/>
                </a:solidFill>
                <a:latin typeface="+mn-lt"/>
                <a:ea typeface="+mn-ea"/>
                <a:cs typeface="+mn-cs"/>
              </a:rPr>
              <a:t> </a:t>
            </a:r>
            <a:r>
              <a:rPr lang="sv-SE" sz="1200" b="0" i="0" u="none" strike="noStrike" kern="1200" baseline="0" dirty="0" err="1" smtClean="0">
                <a:solidFill>
                  <a:schemeClr val="tx1"/>
                </a:solidFill>
                <a:latin typeface="+mn-lt"/>
                <a:ea typeface="+mn-ea"/>
                <a:cs typeface="+mn-cs"/>
              </a:rPr>
              <a:t>about</a:t>
            </a:r>
            <a:r>
              <a:rPr lang="sv-SE" sz="1200" b="0" i="0" u="none" strike="noStrike" kern="1200" baseline="0" dirty="0" smtClean="0">
                <a:solidFill>
                  <a:schemeClr val="tx1"/>
                </a:solidFill>
                <a:latin typeface="+mn-lt"/>
                <a:ea typeface="+mn-ea"/>
                <a:cs typeface="+mn-cs"/>
              </a:rPr>
              <a:t> the </a:t>
            </a:r>
            <a:r>
              <a:rPr lang="sv-SE" sz="1200" b="0" i="0" u="none" strike="noStrike" kern="1200" baseline="0" dirty="0" err="1" smtClean="0">
                <a:solidFill>
                  <a:schemeClr val="tx1"/>
                </a:solidFill>
                <a:latin typeface="+mn-lt"/>
                <a:ea typeface="+mn-ea"/>
                <a:cs typeface="+mn-cs"/>
              </a:rPr>
              <a:t>model</a:t>
            </a:r>
            <a:r>
              <a:rPr lang="sv-SE" sz="1200" b="0" i="0" u="none" strike="noStrike" kern="1200" baseline="0" dirty="0" smtClean="0">
                <a:solidFill>
                  <a:schemeClr val="tx1"/>
                </a:solidFill>
                <a:latin typeface="+mn-lt"/>
                <a:ea typeface="+mn-ea"/>
                <a:cs typeface="+mn-cs"/>
              </a:rPr>
              <a:t> and the film – an </a:t>
            </a:r>
            <a:r>
              <a:rPr lang="sv-SE" sz="1200" b="0" i="0" u="none" strike="noStrike" kern="1200" baseline="0" dirty="0" err="1" smtClean="0">
                <a:solidFill>
                  <a:schemeClr val="tx1"/>
                </a:solidFill>
                <a:latin typeface="+mn-lt"/>
                <a:ea typeface="+mn-ea"/>
                <a:cs typeface="+mn-cs"/>
              </a:rPr>
              <a:t>aim</a:t>
            </a:r>
            <a:r>
              <a:rPr lang="sv-SE" sz="1200" b="0" i="0" u="none" strike="noStrike" kern="1200" baseline="0" dirty="0" smtClean="0">
                <a:solidFill>
                  <a:schemeClr val="tx1"/>
                </a:solidFill>
                <a:latin typeface="+mn-lt"/>
                <a:ea typeface="+mn-ea"/>
                <a:cs typeface="+mn-cs"/>
              </a:rPr>
              <a:t> </a:t>
            </a:r>
            <a:r>
              <a:rPr lang="sv-SE" sz="1200" b="0" i="0" u="none" strike="noStrike" kern="1200" baseline="0" dirty="0" err="1" smtClean="0">
                <a:solidFill>
                  <a:schemeClr val="tx1"/>
                </a:solidFill>
                <a:latin typeface="+mn-lt"/>
                <a:ea typeface="+mn-ea"/>
                <a:cs typeface="+mn-cs"/>
              </a:rPr>
              <a:t>which</a:t>
            </a:r>
            <a:r>
              <a:rPr lang="sv-SE" sz="1200" b="0" i="0" u="none" strike="noStrike" kern="1200" baseline="0" dirty="0" smtClean="0">
                <a:solidFill>
                  <a:schemeClr val="tx1"/>
                </a:solidFill>
                <a:latin typeface="+mn-lt"/>
                <a:ea typeface="+mn-ea"/>
                <a:cs typeface="+mn-cs"/>
              </a:rPr>
              <a:t> </a:t>
            </a:r>
            <a:r>
              <a:rPr lang="sv-SE" sz="1200" b="0" i="0" u="none" strike="noStrike" kern="1200" baseline="0" dirty="0" err="1" smtClean="0">
                <a:solidFill>
                  <a:schemeClr val="tx1"/>
                </a:solidFill>
                <a:latin typeface="+mn-lt"/>
                <a:ea typeface="+mn-ea"/>
                <a:cs typeface="+mn-cs"/>
              </a:rPr>
              <a:t>suceeded</a:t>
            </a:r>
            <a:r>
              <a:rPr lang="sv-SE" sz="1200" b="0" i="0" u="none" strike="noStrike" kern="1200" baseline="0" dirty="0" smtClean="0">
                <a:solidFill>
                  <a:schemeClr val="tx1"/>
                </a:solidFill>
                <a:latin typeface="+mn-lt"/>
                <a:ea typeface="+mn-ea"/>
                <a:cs typeface="+mn-cs"/>
              </a:rPr>
              <a:t>. </a:t>
            </a:r>
          </a:p>
          <a:p>
            <a:endParaRPr lang="sv-SE" sz="1200" b="0" i="0" u="none" strike="noStrike" kern="1200" baseline="0" dirty="0" smtClean="0">
              <a:solidFill>
                <a:schemeClr val="tx1"/>
              </a:solidFill>
              <a:latin typeface="+mn-lt"/>
              <a:ea typeface="+mn-ea"/>
              <a:cs typeface="+mn-cs"/>
            </a:endParaRPr>
          </a:p>
          <a:p>
            <a:r>
              <a:rPr lang="sv-SE" sz="1200" b="0" i="0" u="none" strike="noStrike" kern="1200" baseline="0" dirty="0" smtClean="0">
                <a:solidFill>
                  <a:schemeClr val="tx1"/>
                </a:solidFill>
                <a:latin typeface="+mn-lt"/>
                <a:ea typeface="+mn-ea"/>
                <a:cs typeface="+mn-cs"/>
              </a:rPr>
              <a:t>The </a:t>
            </a:r>
            <a:r>
              <a:rPr lang="sv-SE" sz="1200" b="0" i="0" u="none" strike="noStrike" kern="1200" baseline="0" dirty="0" smtClean="0">
                <a:solidFill>
                  <a:schemeClr val="tx1"/>
                </a:solidFill>
                <a:latin typeface="+mn-lt"/>
                <a:ea typeface="+mn-ea"/>
                <a:cs typeface="+mn-cs"/>
              </a:rPr>
              <a:t>event </a:t>
            </a:r>
            <a:r>
              <a:rPr lang="sv-SE" sz="1200" b="0" i="0" u="none" strike="noStrike" kern="1200" baseline="0" dirty="0" err="1" smtClean="0">
                <a:solidFill>
                  <a:schemeClr val="tx1"/>
                </a:solidFill>
                <a:latin typeface="+mn-lt"/>
                <a:ea typeface="+mn-ea"/>
                <a:cs typeface="+mn-cs"/>
              </a:rPr>
              <a:t>where</a:t>
            </a:r>
            <a:r>
              <a:rPr lang="sv-SE" sz="1200" b="0" i="0" u="none" strike="noStrike" kern="1200" baseline="0" dirty="0" smtClean="0">
                <a:solidFill>
                  <a:schemeClr val="tx1"/>
                </a:solidFill>
                <a:latin typeface="+mn-lt"/>
                <a:ea typeface="+mn-ea"/>
                <a:cs typeface="+mn-cs"/>
              </a:rPr>
              <a:t> the 100 </a:t>
            </a:r>
            <a:r>
              <a:rPr lang="sv-SE" sz="1200" b="0" i="0" u="none" strike="noStrike" kern="1200" baseline="0" dirty="0" err="1" smtClean="0">
                <a:solidFill>
                  <a:schemeClr val="tx1"/>
                </a:solidFill>
                <a:latin typeface="+mn-lt"/>
                <a:ea typeface="+mn-ea"/>
                <a:cs typeface="+mn-cs"/>
              </a:rPr>
              <a:t>most</a:t>
            </a:r>
            <a:r>
              <a:rPr lang="sv-SE" sz="1200" b="0" i="0" u="none" strike="noStrike" kern="1200" baseline="0" dirty="0" smtClean="0">
                <a:solidFill>
                  <a:schemeClr val="tx1"/>
                </a:solidFill>
                <a:latin typeface="+mn-lt"/>
                <a:ea typeface="+mn-ea"/>
                <a:cs typeface="+mn-cs"/>
              </a:rPr>
              <a:t> </a:t>
            </a:r>
            <a:r>
              <a:rPr lang="sv-SE" sz="1200" b="0" i="0" u="none" strike="noStrike" kern="1200" baseline="0" dirty="0" err="1" smtClean="0">
                <a:solidFill>
                  <a:schemeClr val="tx1"/>
                </a:solidFill>
                <a:latin typeface="+mn-lt"/>
                <a:ea typeface="+mn-ea"/>
                <a:cs typeface="+mn-cs"/>
              </a:rPr>
              <a:t>influental</a:t>
            </a:r>
            <a:r>
              <a:rPr lang="sv-SE" sz="1200" b="0" i="0" u="none" strike="noStrike" kern="1200" baseline="0" dirty="0" smtClean="0">
                <a:solidFill>
                  <a:schemeClr val="tx1"/>
                </a:solidFill>
                <a:latin typeface="+mn-lt"/>
                <a:ea typeface="+mn-ea"/>
                <a:cs typeface="+mn-cs"/>
              </a:rPr>
              <a:t> under the age </a:t>
            </a:r>
            <a:r>
              <a:rPr lang="sv-SE" sz="1200" b="0" i="0" u="none" strike="noStrike" kern="1200" baseline="0" dirty="0" err="1" smtClean="0">
                <a:solidFill>
                  <a:schemeClr val="tx1"/>
                </a:solidFill>
                <a:latin typeface="+mn-lt"/>
                <a:ea typeface="+mn-ea"/>
                <a:cs typeface="+mn-cs"/>
              </a:rPr>
              <a:t>of</a:t>
            </a:r>
            <a:r>
              <a:rPr lang="sv-SE" sz="1200" b="0" i="0" u="none" strike="noStrike" kern="1200" baseline="0" dirty="0" smtClean="0">
                <a:solidFill>
                  <a:schemeClr val="tx1"/>
                </a:solidFill>
                <a:latin typeface="+mn-lt"/>
                <a:ea typeface="+mn-ea"/>
                <a:cs typeface="+mn-cs"/>
              </a:rPr>
              <a:t> 35 </a:t>
            </a:r>
            <a:r>
              <a:rPr lang="sv-SE" sz="1200" b="0" i="0" u="none" strike="noStrike" kern="1200" baseline="0" dirty="0" err="1" smtClean="0">
                <a:solidFill>
                  <a:schemeClr val="tx1"/>
                </a:solidFill>
                <a:latin typeface="+mn-lt"/>
                <a:ea typeface="+mn-ea"/>
                <a:cs typeface="+mn-cs"/>
              </a:rPr>
              <a:t>generated</a:t>
            </a:r>
            <a:r>
              <a:rPr lang="sv-SE" sz="1200" b="0" i="0" u="none" strike="noStrike" kern="1200" baseline="0" dirty="0" smtClean="0">
                <a:solidFill>
                  <a:schemeClr val="tx1"/>
                </a:solidFill>
                <a:latin typeface="+mn-lt"/>
                <a:ea typeface="+mn-ea"/>
                <a:cs typeface="+mn-cs"/>
              </a:rPr>
              <a:t> 680 </a:t>
            </a:r>
            <a:r>
              <a:rPr lang="sv-SE" sz="1200" b="0" i="0" u="none" strike="noStrike" kern="1200" baseline="0" dirty="0" err="1" smtClean="0">
                <a:solidFill>
                  <a:schemeClr val="tx1"/>
                </a:solidFill>
                <a:latin typeface="+mn-lt"/>
                <a:ea typeface="+mn-ea"/>
                <a:cs typeface="+mn-cs"/>
              </a:rPr>
              <a:t>tweets</a:t>
            </a:r>
            <a:r>
              <a:rPr lang="sv-SE" sz="1200" b="0" i="0" u="none" strike="noStrike" kern="1200" baseline="0" dirty="0" smtClean="0">
                <a:solidFill>
                  <a:schemeClr val="tx1"/>
                </a:solidFill>
                <a:latin typeface="+mn-lt"/>
                <a:ea typeface="+mn-ea"/>
                <a:cs typeface="+mn-cs"/>
              </a:rPr>
              <a:t> from 282 </a:t>
            </a:r>
            <a:r>
              <a:rPr lang="sv-SE" sz="1200" b="0" i="0" u="none" strike="noStrike" kern="1200" baseline="0" dirty="0" err="1" smtClean="0">
                <a:solidFill>
                  <a:schemeClr val="tx1"/>
                </a:solidFill>
                <a:latin typeface="+mn-lt"/>
                <a:ea typeface="+mn-ea"/>
                <a:cs typeface="+mn-cs"/>
              </a:rPr>
              <a:t>accounts</a:t>
            </a:r>
            <a:r>
              <a:rPr lang="sv-SE" sz="1200" b="0" i="0" u="none" strike="noStrike" kern="1200" baseline="0" dirty="0" smtClean="0">
                <a:solidFill>
                  <a:schemeClr val="tx1"/>
                </a:solidFill>
                <a:latin typeface="+mn-lt"/>
                <a:ea typeface="+mn-ea"/>
                <a:cs typeface="+mn-cs"/>
              </a:rPr>
              <a:t> under </a:t>
            </a:r>
            <a:r>
              <a:rPr lang="sv-SE" sz="1200" b="0" i="0" u="none" strike="noStrike" kern="1200" baseline="0" dirty="0" err="1" smtClean="0">
                <a:solidFill>
                  <a:schemeClr val="tx1"/>
                </a:solidFill>
                <a:latin typeface="+mn-lt"/>
                <a:ea typeface="+mn-ea"/>
                <a:cs typeface="+mn-cs"/>
              </a:rPr>
              <a:t>two</a:t>
            </a:r>
            <a:r>
              <a:rPr lang="sv-SE" sz="1200" b="0" i="0" u="none" strike="noStrike" kern="1200" baseline="0" dirty="0" smtClean="0">
                <a:solidFill>
                  <a:schemeClr val="tx1"/>
                </a:solidFill>
                <a:latin typeface="+mn-lt"/>
                <a:ea typeface="+mn-ea"/>
                <a:cs typeface="+mn-cs"/>
              </a:rPr>
              <a:t> </a:t>
            </a:r>
            <a:r>
              <a:rPr lang="sv-SE" sz="1200" b="0" i="0" u="none" strike="noStrike" kern="1200" baseline="0" dirty="0" err="1" smtClean="0">
                <a:solidFill>
                  <a:schemeClr val="tx1"/>
                </a:solidFill>
                <a:latin typeface="+mn-lt"/>
                <a:ea typeface="+mn-ea"/>
                <a:cs typeface="+mn-cs"/>
              </a:rPr>
              <a:t>days</a:t>
            </a:r>
            <a:r>
              <a:rPr lang="sv-SE" sz="1200" b="0" i="0" u="none" strike="noStrike" kern="1200" baseline="0" dirty="0" smtClean="0">
                <a:solidFill>
                  <a:schemeClr val="tx1"/>
                </a:solidFill>
                <a:latin typeface="+mn-lt"/>
                <a:ea typeface="+mn-ea"/>
                <a:cs typeface="+mn-cs"/>
              </a:rPr>
              <a:t> </a:t>
            </a:r>
            <a:r>
              <a:rPr lang="sv-SE" sz="1200" b="0" i="0" u="none" strike="noStrike" kern="1200" baseline="0" dirty="0" err="1" smtClean="0">
                <a:solidFill>
                  <a:schemeClr val="tx1"/>
                </a:solidFill>
                <a:latin typeface="+mn-lt"/>
                <a:ea typeface="+mn-ea"/>
                <a:cs typeface="+mn-cs"/>
              </a:rPr>
              <a:t>with</a:t>
            </a:r>
            <a:r>
              <a:rPr lang="sv-SE" sz="1200" b="0" i="0" u="none" strike="noStrike" kern="1200" baseline="0" dirty="0" smtClean="0">
                <a:solidFill>
                  <a:schemeClr val="tx1"/>
                </a:solidFill>
                <a:latin typeface="+mn-lt"/>
                <a:ea typeface="+mn-ea"/>
                <a:cs typeface="+mn-cs"/>
              </a:rPr>
              <a:t> a total </a:t>
            </a:r>
            <a:r>
              <a:rPr lang="sv-SE" sz="1200" b="0" i="0" u="none" strike="noStrike" kern="1200" baseline="0" dirty="0" err="1" smtClean="0">
                <a:solidFill>
                  <a:schemeClr val="tx1"/>
                </a:solidFill>
                <a:latin typeface="+mn-lt"/>
                <a:ea typeface="+mn-ea"/>
                <a:cs typeface="+mn-cs"/>
              </a:rPr>
              <a:t>of</a:t>
            </a:r>
            <a:r>
              <a:rPr lang="sv-SE" sz="1200" b="0" i="0" u="none" strike="noStrike" kern="1200" baseline="0" dirty="0" smtClean="0">
                <a:solidFill>
                  <a:schemeClr val="tx1"/>
                </a:solidFill>
                <a:latin typeface="+mn-lt"/>
                <a:ea typeface="+mn-ea"/>
                <a:cs typeface="+mn-cs"/>
              </a:rPr>
              <a:t> 3281 </a:t>
            </a:r>
            <a:r>
              <a:rPr lang="sv-SE" sz="1200" b="0" i="0" u="none" strike="noStrike" kern="1200" baseline="0" dirty="0" err="1" smtClean="0">
                <a:solidFill>
                  <a:schemeClr val="tx1"/>
                </a:solidFill>
                <a:latin typeface="+mn-lt"/>
                <a:ea typeface="+mn-ea"/>
                <a:cs typeface="+mn-cs"/>
              </a:rPr>
              <a:t>mentions</a:t>
            </a:r>
            <a:r>
              <a:rPr lang="sv-SE" sz="1200" b="0" i="0" u="none" strike="noStrike" kern="1200" baseline="0" dirty="0" smtClean="0">
                <a:solidFill>
                  <a:schemeClr val="tx1"/>
                </a:solidFill>
                <a:latin typeface="+mn-lt"/>
                <a:ea typeface="+mn-ea"/>
                <a:cs typeface="+mn-cs"/>
              </a:rPr>
              <a:t> in social media. </a:t>
            </a:r>
            <a:endParaRPr lang="sv-SE" dirty="0"/>
          </a:p>
        </p:txBody>
      </p:sp>
      <p:sp>
        <p:nvSpPr>
          <p:cNvPr id="4" name="Platshållare för bildnummer 3"/>
          <p:cNvSpPr>
            <a:spLocks noGrp="1"/>
          </p:cNvSpPr>
          <p:nvPr>
            <p:ph type="sldNum" sz="quarter" idx="10"/>
          </p:nvPr>
        </p:nvSpPr>
        <p:spPr/>
        <p:txBody>
          <a:bodyPr/>
          <a:lstStyle/>
          <a:p>
            <a:fld id="{7468BB48-A449-4927-9890-554950C0A8C3}" type="slidenum">
              <a:rPr lang="sv-SE" smtClean="0"/>
              <a:pPr/>
              <a:t>15</a:t>
            </a:fld>
            <a:endParaRPr lang="sv-SE"/>
          </a:p>
        </p:txBody>
      </p:sp>
    </p:spTree>
    <p:extLst>
      <p:ext uri="{BB962C8B-B14F-4D97-AF65-F5344CB8AC3E}">
        <p14:creationId xmlns:p14="http://schemas.microsoft.com/office/powerpoint/2010/main" val="41496775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7468BB48-A449-4927-9890-554950C0A8C3}" type="slidenum">
              <a:rPr lang="sv-SE" smtClean="0"/>
              <a:pPr/>
              <a:t>16</a:t>
            </a:fld>
            <a:endParaRPr lang="sv-SE"/>
          </a:p>
        </p:txBody>
      </p:sp>
    </p:spTree>
    <p:extLst>
      <p:ext uri="{BB962C8B-B14F-4D97-AF65-F5344CB8AC3E}">
        <p14:creationId xmlns:p14="http://schemas.microsoft.com/office/powerpoint/2010/main" val="3637293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TCO (The Swedish Confederation of Professional Employees) comprises 14 affiliated trade unions.</a:t>
            </a:r>
          </a:p>
          <a:p>
            <a:r>
              <a:rPr lang="en-US" sz="1200" b="0" i="0" kern="1200" dirty="0" smtClean="0">
                <a:solidFill>
                  <a:schemeClr val="tx1"/>
                </a:solidFill>
                <a:effectLst/>
                <a:latin typeface="+mn-lt"/>
                <a:ea typeface="+mn-ea"/>
                <a:cs typeface="+mn-cs"/>
              </a:rPr>
              <a:t> </a:t>
            </a:r>
          </a:p>
          <a:p>
            <a:r>
              <a:rPr lang="en-US" sz="1200" b="0" i="0" kern="1200" dirty="0" smtClean="0">
                <a:solidFill>
                  <a:schemeClr val="tx1"/>
                </a:solidFill>
                <a:effectLst/>
                <a:latin typeface="+mn-lt"/>
                <a:ea typeface="+mn-ea"/>
                <a:cs typeface="+mn-cs"/>
              </a:rPr>
              <a:t>The 1.3 million members of these unions are professional and qualified employees who share a major responsibility for important functions in society, although in a wide variety of occupations. They work in all parts of the </a:t>
            </a:r>
            <a:r>
              <a:rPr lang="en-US" sz="1200" b="0" i="0" kern="1200" dirty="0" err="1" smtClean="0">
                <a:solidFill>
                  <a:schemeClr val="tx1"/>
                </a:solidFill>
                <a:effectLst/>
                <a:latin typeface="+mn-lt"/>
                <a:ea typeface="+mn-ea"/>
                <a:cs typeface="+mn-cs"/>
              </a:rPr>
              <a:t>labour</a:t>
            </a:r>
            <a:r>
              <a:rPr lang="en-US" sz="1200" b="0" i="0" kern="1200" dirty="0" smtClean="0">
                <a:solidFill>
                  <a:schemeClr val="tx1"/>
                </a:solidFill>
                <a:effectLst/>
                <a:latin typeface="+mn-lt"/>
                <a:ea typeface="+mn-ea"/>
                <a:cs typeface="+mn-cs"/>
              </a:rPr>
              <a:t> market, for example in the schools, healthcare, trade, the media, the police, industry, IT and telecom. Over 60 percent of the members are women. Approximately half of the members work in the private sector and half in the public sector.</a:t>
            </a:r>
          </a:p>
          <a:p>
            <a:endParaRPr lang="en-US" sz="1200" b="0" i="0" kern="1200" dirty="0" smtClean="0">
              <a:solidFill>
                <a:schemeClr val="tx1"/>
              </a:solidFill>
              <a:effectLst/>
              <a:latin typeface="+mn-lt"/>
              <a:ea typeface="+mn-ea"/>
              <a:cs typeface="+mn-cs"/>
            </a:endParaRPr>
          </a:p>
          <a:p>
            <a:r>
              <a:rPr lang="en-US" dirty="0" smtClean="0"/>
              <a:t>TCO is also independent in party-political terms.</a:t>
            </a:r>
          </a:p>
          <a:p>
            <a:endParaRPr lang="en-US" dirty="0" smtClean="0"/>
          </a:p>
        </p:txBody>
      </p:sp>
      <p:sp>
        <p:nvSpPr>
          <p:cNvPr id="4" name="Platshållare för bildnummer 3"/>
          <p:cNvSpPr>
            <a:spLocks noGrp="1"/>
          </p:cNvSpPr>
          <p:nvPr>
            <p:ph type="sldNum" sz="quarter" idx="10"/>
          </p:nvPr>
        </p:nvSpPr>
        <p:spPr/>
        <p:txBody>
          <a:bodyPr/>
          <a:lstStyle/>
          <a:p>
            <a:fld id="{7468BB48-A449-4927-9890-554950C0A8C3}" type="slidenum">
              <a:rPr lang="sv-SE" smtClean="0"/>
              <a:pPr/>
              <a:t>2</a:t>
            </a:fld>
            <a:endParaRPr lang="sv-SE"/>
          </a:p>
        </p:txBody>
      </p:sp>
    </p:spTree>
    <p:extLst>
      <p:ext uri="{BB962C8B-B14F-4D97-AF65-F5344CB8AC3E}">
        <p14:creationId xmlns:p14="http://schemas.microsoft.com/office/powerpoint/2010/main" val="1931839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https://www.youtube.com/watch?v=hJ_qHiGo754&amp;t=14s</a:t>
            </a:r>
            <a:endParaRPr lang="sv-SE" dirty="0"/>
          </a:p>
        </p:txBody>
      </p:sp>
      <p:sp>
        <p:nvSpPr>
          <p:cNvPr id="4" name="Platshållare för bildnummer 3"/>
          <p:cNvSpPr>
            <a:spLocks noGrp="1"/>
          </p:cNvSpPr>
          <p:nvPr>
            <p:ph type="sldNum" sz="quarter" idx="10"/>
          </p:nvPr>
        </p:nvSpPr>
        <p:spPr/>
        <p:txBody>
          <a:bodyPr/>
          <a:lstStyle/>
          <a:p>
            <a:fld id="{7468BB48-A449-4927-9890-554950C0A8C3}" type="slidenum">
              <a:rPr lang="sv-SE" smtClean="0"/>
              <a:pPr/>
              <a:t>3</a:t>
            </a:fld>
            <a:endParaRPr lang="sv-SE"/>
          </a:p>
        </p:txBody>
      </p:sp>
    </p:spTree>
    <p:extLst>
      <p:ext uri="{BB962C8B-B14F-4D97-AF65-F5344CB8AC3E}">
        <p14:creationId xmlns:p14="http://schemas.microsoft.com/office/powerpoint/2010/main" val="932839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collective agreement constitutes a large part of The Swedish Part Model. It is a result of the important negotiations that take place between unions and employers' </a:t>
            </a:r>
            <a:r>
              <a:rPr lang="en-US" sz="1200" b="0" i="0" kern="1200" dirty="0" err="1" smtClean="0">
                <a:solidFill>
                  <a:schemeClr val="tx1"/>
                </a:solidFill>
                <a:effectLst/>
                <a:latin typeface="+mn-lt"/>
                <a:ea typeface="+mn-ea"/>
                <a:cs typeface="+mn-cs"/>
              </a:rPr>
              <a:t>organisations</a:t>
            </a:r>
            <a:r>
              <a:rPr lang="en-US" sz="1200" b="0" i="0" kern="1200" dirty="0" smtClean="0">
                <a:solidFill>
                  <a:schemeClr val="tx1"/>
                </a:solidFill>
                <a:effectLst/>
                <a:latin typeface="+mn-lt"/>
                <a:ea typeface="+mn-ea"/>
                <a:cs typeface="+mn-cs"/>
              </a:rPr>
              <a:t> and can include agreements on salaries, employer pension, insurances, annual leave days and much more. The agreement applies for both the employer and the employees during a certain number of years and is in that period binding and covers all employees in a workplace whether you are a union member or not. During the period all industrial action is forbidden for the parties.</a:t>
            </a:r>
          </a:p>
        </p:txBody>
      </p:sp>
      <p:sp>
        <p:nvSpPr>
          <p:cNvPr id="4" name="Platshållare för bildnummer 3"/>
          <p:cNvSpPr>
            <a:spLocks noGrp="1"/>
          </p:cNvSpPr>
          <p:nvPr>
            <p:ph type="sldNum" sz="quarter" idx="10"/>
          </p:nvPr>
        </p:nvSpPr>
        <p:spPr/>
        <p:txBody>
          <a:bodyPr/>
          <a:lstStyle/>
          <a:p>
            <a:fld id="{782D99FD-04E1-44EB-9156-DCA9514252A5}" type="slidenum">
              <a:rPr lang="sv-SE" smtClean="0"/>
              <a:t>4</a:t>
            </a:fld>
            <a:endParaRPr lang="sv-SE"/>
          </a:p>
        </p:txBody>
      </p:sp>
    </p:spTree>
    <p:extLst>
      <p:ext uri="{BB962C8B-B14F-4D97-AF65-F5344CB8AC3E}">
        <p14:creationId xmlns:p14="http://schemas.microsoft.com/office/powerpoint/2010/main" val="2886369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smtClean="0"/>
              <a:t>Why</a:t>
            </a:r>
            <a:r>
              <a:rPr lang="en-US" baseline="0" dirty="0" smtClean="0"/>
              <a:t> was there a need for the film you just saw? </a:t>
            </a:r>
          </a:p>
          <a:p>
            <a:endParaRPr lang="en-US" baseline="0" dirty="0" smtClean="0"/>
          </a:p>
          <a:p>
            <a:r>
              <a:rPr lang="en-US" baseline="0" dirty="0" smtClean="0"/>
              <a:t>In 2007 Swedish unions had a big drop in member numbers due to increased unemployment fees by the government. This crisis made the TCO affiliates take a closer look at them selves instead of just blaming the government for losing members. What they saw was that they had been quite bad at communicating the value of a membership and the idea of unions in general. With these insights they started a project called FacketFörändras.nu – that translates to The Union is changing now.  With a target group consisting of </a:t>
            </a:r>
            <a:r>
              <a:rPr lang="sv-SE" baseline="0" dirty="0" err="1" smtClean="0"/>
              <a:t>young</a:t>
            </a:r>
            <a:r>
              <a:rPr lang="sv-SE" baseline="0" dirty="0" smtClean="0"/>
              <a:t> </a:t>
            </a:r>
            <a:r>
              <a:rPr lang="sv-SE" baseline="0" dirty="0" err="1" smtClean="0"/>
              <a:t>professionals</a:t>
            </a:r>
            <a:r>
              <a:rPr lang="sv-SE" baseline="0" dirty="0" smtClean="0"/>
              <a:t> </a:t>
            </a:r>
            <a:r>
              <a:rPr lang="sv-SE" baseline="0" dirty="0" err="1" smtClean="0"/>
              <a:t>between</a:t>
            </a:r>
            <a:r>
              <a:rPr lang="sv-SE" baseline="0" dirty="0" smtClean="0"/>
              <a:t> the </a:t>
            </a:r>
            <a:r>
              <a:rPr lang="sv-SE" baseline="0" dirty="0" err="1" smtClean="0"/>
              <a:t>ages</a:t>
            </a:r>
            <a:r>
              <a:rPr lang="sv-SE" baseline="0" dirty="0" smtClean="0"/>
              <a:t> om 20 and 35.</a:t>
            </a:r>
            <a:r>
              <a:rPr lang="en-US" baseline="0" dirty="0" smtClean="0"/>
              <a:t> The purpose being taking a closer look on what we offered as unions and how we communicated toward non affiliated. </a:t>
            </a:r>
          </a:p>
          <a:p>
            <a:endParaRPr lang="en-US" baseline="0" dirty="0" smtClean="0"/>
          </a:p>
          <a:p>
            <a:r>
              <a:rPr lang="en-US" baseline="0" dirty="0" smtClean="0"/>
              <a:t>The answer we got was that young professionals hade low to NO knowledge about the </a:t>
            </a:r>
            <a:r>
              <a:rPr lang="en-US" baseline="0" dirty="0" err="1" smtClean="0"/>
              <a:t>labour</a:t>
            </a:r>
            <a:r>
              <a:rPr lang="en-US" baseline="0" dirty="0" smtClean="0"/>
              <a:t> market system in which the Swedish unions operate. </a:t>
            </a:r>
          </a:p>
          <a:p>
            <a:endParaRPr lang="en-US" dirty="0" smtClean="0"/>
          </a:p>
        </p:txBody>
      </p:sp>
      <p:sp>
        <p:nvSpPr>
          <p:cNvPr id="4" name="Platshållare för bildnummer 3"/>
          <p:cNvSpPr>
            <a:spLocks noGrp="1"/>
          </p:cNvSpPr>
          <p:nvPr>
            <p:ph type="sldNum" sz="quarter" idx="10"/>
          </p:nvPr>
        </p:nvSpPr>
        <p:spPr/>
        <p:txBody>
          <a:bodyPr/>
          <a:lstStyle/>
          <a:p>
            <a:fld id="{7468BB48-A449-4927-9890-554950C0A8C3}" type="slidenum">
              <a:rPr lang="sv-SE" smtClean="0"/>
              <a:pPr/>
              <a:t>5</a:t>
            </a:fld>
            <a:endParaRPr lang="sv-SE"/>
          </a:p>
        </p:txBody>
      </p:sp>
    </p:spTree>
    <p:extLst>
      <p:ext uri="{BB962C8B-B14F-4D97-AF65-F5344CB8AC3E}">
        <p14:creationId xmlns:p14="http://schemas.microsoft.com/office/powerpoint/2010/main" val="2132325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Like a </a:t>
            </a:r>
            <a:r>
              <a:rPr lang="sv-SE" dirty="0" err="1" smtClean="0"/>
              <a:t>swede</a:t>
            </a:r>
            <a:r>
              <a:rPr lang="sv-SE" dirty="0" smtClean="0"/>
              <a:t> </a:t>
            </a:r>
            <a:r>
              <a:rPr lang="sv-SE" dirty="0" err="1" smtClean="0"/>
              <a:t>was</a:t>
            </a:r>
            <a:r>
              <a:rPr lang="sv-SE" baseline="0" dirty="0" smtClean="0"/>
              <a:t> the grand </a:t>
            </a:r>
            <a:r>
              <a:rPr lang="sv-SE" baseline="0" dirty="0" err="1" smtClean="0"/>
              <a:t>finale</a:t>
            </a:r>
            <a:r>
              <a:rPr lang="sv-SE" baseline="0" dirty="0" smtClean="0"/>
              <a:t> </a:t>
            </a:r>
            <a:r>
              <a:rPr lang="sv-SE" baseline="0" dirty="0" err="1" smtClean="0"/>
              <a:t>of</a:t>
            </a:r>
            <a:r>
              <a:rPr lang="sv-SE" baseline="0" dirty="0" smtClean="0"/>
              <a:t> FacketFörändras.nu and the </a:t>
            </a:r>
            <a:r>
              <a:rPr lang="sv-SE" baseline="0" dirty="0" err="1" smtClean="0"/>
              <a:t>beginning</a:t>
            </a:r>
            <a:r>
              <a:rPr lang="sv-SE" baseline="0" dirty="0" smtClean="0"/>
              <a:t> </a:t>
            </a:r>
            <a:r>
              <a:rPr lang="sv-SE" baseline="0" dirty="0" err="1" smtClean="0"/>
              <a:t>of</a:t>
            </a:r>
            <a:r>
              <a:rPr lang="sv-SE" baseline="0" dirty="0" smtClean="0"/>
              <a:t> </a:t>
            </a:r>
            <a:r>
              <a:rPr lang="sv-SE" baseline="0" dirty="0" err="1" smtClean="0"/>
              <a:t>something</a:t>
            </a:r>
            <a:r>
              <a:rPr lang="sv-SE" baseline="0" dirty="0" smtClean="0"/>
              <a:t> new.</a:t>
            </a:r>
          </a:p>
          <a:p>
            <a:endParaRPr lang="sv-SE" baseline="0" dirty="0" smtClean="0"/>
          </a:p>
          <a:p>
            <a:r>
              <a:rPr lang="sv-SE" baseline="0" dirty="0" err="1" smtClean="0"/>
              <a:t>Why</a:t>
            </a:r>
            <a:r>
              <a:rPr lang="sv-SE" baseline="0" dirty="0" smtClean="0"/>
              <a:t> do i </a:t>
            </a:r>
            <a:r>
              <a:rPr lang="sv-SE" baseline="0" dirty="0" err="1" smtClean="0"/>
              <a:t>say</a:t>
            </a:r>
            <a:r>
              <a:rPr lang="sv-SE" baseline="0" dirty="0" smtClean="0"/>
              <a:t> </a:t>
            </a:r>
            <a:r>
              <a:rPr lang="sv-SE" baseline="0" dirty="0" err="1" smtClean="0"/>
              <a:t>that</a:t>
            </a:r>
            <a:r>
              <a:rPr lang="sv-SE" baseline="0" dirty="0" smtClean="0"/>
              <a:t> it </a:t>
            </a:r>
            <a:r>
              <a:rPr lang="sv-SE" baseline="0" dirty="0" err="1" smtClean="0"/>
              <a:t>was</a:t>
            </a:r>
            <a:r>
              <a:rPr lang="sv-SE" baseline="0" dirty="0" smtClean="0"/>
              <a:t> the grand </a:t>
            </a:r>
            <a:r>
              <a:rPr lang="sv-SE" baseline="0" dirty="0" err="1" smtClean="0"/>
              <a:t>finale</a:t>
            </a:r>
            <a:r>
              <a:rPr lang="sv-SE" baseline="0" dirty="0" smtClean="0"/>
              <a:t>? </a:t>
            </a:r>
            <a:r>
              <a:rPr lang="sv-SE" baseline="0" dirty="0" err="1" smtClean="0"/>
              <a:t>Well</a:t>
            </a:r>
            <a:r>
              <a:rPr lang="sv-SE" baseline="0" dirty="0" smtClean="0"/>
              <a:t> </a:t>
            </a:r>
            <a:r>
              <a:rPr lang="sv-SE" baseline="0" dirty="0" err="1" smtClean="0"/>
              <a:t>we</a:t>
            </a:r>
            <a:r>
              <a:rPr lang="sv-SE" baseline="0" dirty="0" smtClean="0"/>
              <a:t> </a:t>
            </a:r>
            <a:r>
              <a:rPr lang="sv-SE" baseline="0" dirty="0" err="1" smtClean="0"/>
              <a:t>build</a:t>
            </a:r>
            <a:r>
              <a:rPr lang="sv-SE" baseline="0" dirty="0" smtClean="0"/>
              <a:t> the </a:t>
            </a:r>
            <a:r>
              <a:rPr lang="sv-SE" baseline="0" dirty="0" err="1" smtClean="0"/>
              <a:t>campaing</a:t>
            </a:r>
            <a:r>
              <a:rPr lang="sv-SE" baseline="0" dirty="0" smtClean="0"/>
              <a:t> on the same problems – or </a:t>
            </a:r>
            <a:r>
              <a:rPr lang="sv-SE" baseline="0" dirty="0" err="1" smtClean="0"/>
              <a:t>rather</a:t>
            </a:r>
            <a:r>
              <a:rPr lang="sv-SE" baseline="0" dirty="0" smtClean="0"/>
              <a:t> the </a:t>
            </a:r>
            <a:r>
              <a:rPr lang="sv-SE" baseline="0" dirty="0" err="1" smtClean="0"/>
              <a:t>campaing</a:t>
            </a:r>
            <a:r>
              <a:rPr lang="sv-SE" baseline="0" dirty="0" smtClean="0"/>
              <a:t> </a:t>
            </a:r>
            <a:r>
              <a:rPr lang="sv-SE" baseline="0" dirty="0" err="1" smtClean="0"/>
              <a:t>wanted</a:t>
            </a:r>
            <a:r>
              <a:rPr lang="sv-SE" baseline="0" dirty="0" smtClean="0"/>
              <a:t> to </a:t>
            </a:r>
            <a:r>
              <a:rPr lang="sv-SE" baseline="0" dirty="0" err="1" smtClean="0"/>
              <a:t>solve</a:t>
            </a:r>
            <a:r>
              <a:rPr lang="sv-SE" baseline="0" dirty="0" smtClean="0"/>
              <a:t> the problems </a:t>
            </a:r>
            <a:r>
              <a:rPr lang="sv-SE" baseline="0" dirty="0" err="1" smtClean="0"/>
              <a:t>that</a:t>
            </a:r>
            <a:r>
              <a:rPr lang="sv-SE" baseline="0" dirty="0" smtClean="0"/>
              <a:t> </a:t>
            </a:r>
            <a:r>
              <a:rPr lang="sv-SE" baseline="0" dirty="0" err="1" smtClean="0"/>
              <a:t>had</a:t>
            </a:r>
            <a:r>
              <a:rPr lang="sv-SE" baseline="0" dirty="0" smtClean="0"/>
              <a:t> </a:t>
            </a:r>
            <a:r>
              <a:rPr lang="sv-SE" baseline="0" dirty="0" err="1" smtClean="0"/>
              <a:t>been</a:t>
            </a:r>
            <a:r>
              <a:rPr lang="sv-SE" baseline="0" dirty="0" smtClean="0"/>
              <a:t> pin </a:t>
            </a:r>
            <a:r>
              <a:rPr lang="sv-SE" baseline="0" dirty="0" err="1" smtClean="0"/>
              <a:t>pointed</a:t>
            </a:r>
            <a:r>
              <a:rPr lang="sv-SE" baseline="0" dirty="0" smtClean="0"/>
              <a:t> </a:t>
            </a:r>
            <a:r>
              <a:rPr lang="sv-SE" baseline="0" dirty="0" err="1" smtClean="0"/>
              <a:t>when</a:t>
            </a:r>
            <a:r>
              <a:rPr lang="sv-SE" baseline="0" dirty="0" smtClean="0"/>
              <a:t> the </a:t>
            </a:r>
            <a:r>
              <a:rPr lang="sv-SE" baseline="0" dirty="0" err="1" smtClean="0"/>
              <a:t>work</a:t>
            </a:r>
            <a:r>
              <a:rPr lang="sv-SE" baseline="0" dirty="0" smtClean="0"/>
              <a:t> </a:t>
            </a:r>
            <a:r>
              <a:rPr lang="sv-SE" baseline="0" dirty="0" err="1" smtClean="0"/>
              <a:t>with</a:t>
            </a:r>
            <a:r>
              <a:rPr lang="sv-SE" baseline="0" dirty="0" smtClean="0"/>
              <a:t> facketförändras.nu </a:t>
            </a:r>
            <a:r>
              <a:rPr lang="sv-SE" baseline="0" dirty="0" err="1" smtClean="0"/>
              <a:t>started</a:t>
            </a:r>
            <a:r>
              <a:rPr lang="sv-SE" baseline="0" dirty="0" smtClean="0"/>
              <a:t>. </a:t>
            </a:r>
          </a:p>
          <a:p>
            <a:endParaRPr lang="sv-SE" baseline="0" dirty="0" smtClean="0"/>
          </a:p>
          <a:p>
            <a:r>
              <a:rPr lang="sv-SE" baseline="0" dirty="0" smtClean="0"/>
              <a:t>Young </a:t>
            </a:r>
            <a:r>
              <a:rPr lang="sv-SE" baseline="0" dirty="0" err="1" smtClean="0"/>
              <a:t>professionals</a:t>
            </a:r>
            <a:r>
              <a:rPr lang="sv-SE" baseline="0" dirty="0" smtClean="0"/>
              <a:t> </a:t>
            </a:r>
            <a:r>
              <a:rPr lang="sv-SE" baseline="0" dirty="0" err="1" smtClean="0"/>
              <a:t>were</a:t>
            </a:r>
            <a:r>
              <a:rPr lang="sv-SE" baseline="0" dirty="0" smtClean="0"/>
              <a:t> </a:t>
            </a:r>
          </a:p>
          <a:p>
            <a:endParaRPr lang="sv-SE" dirty="0" smtClean="0"/>
          </a:p>
          <a:p>
            <a:r>
              <a:rPr lang="sv-SE" dirty="0" smtClean="0"/>
              <a:t>…ignorant </a:t>
            </a:r>
            <a:r>
              <a:rPr lang="sv-SE" dirty="0" err="1" smtClean="0"/>
              <a:t>toward</a:t>
            </a:r>
            <a:r>
              <a:rPr lang="sv-SE" dirty="0" smtClean="0"/>
              <a:t> the </a:t>
            </a:r>
            <a:r>
              <a:rPr lang="sv-SE" dirty="0" err="1" smtClean="0"/>
              <a:t>concept</a:t>
            </a:r>
            <a:r>
              <a:rPr lang="sv-SE" dirty="0" smtClean="0"/>
              <a:t> </a:t>
            </a:r>
            <a:r>
              <a:rPr lang="sv-SE" dirty="0" err="1" smtClean="0"/>
              <a:t>of</a:t>
            </a:r>
            <a:r>
              <a:rPr lang="sv-SE" dirty="0" smtClean="0"/>
              <a:t> </a:t>
            </a:r>
            <a:r>
              <a:rPr lang="sv-SE" dirty="0" err="1" smtClean="0"/>
              <a:t>trade</a:t>
            </a:r>
            <a:r>
              <a:rPr lang="sv-SE" dirty="0" smtClean="0"/>
              <a:t> unions and the Swedish part </a:t>
            </a:r>
            <a:r>
              <a:rPr lang="sv-SE" dirty="0" err="1" smtClean="0"/>
              <a:t>model</a:t>
            </a:r>
            <a:r>
              <a:rPr lang="sv-SE" dirty="0" smtClean="0"/>
              <a:t>  (</a:t>
            </a:r>
            <a:r>
              <a:rPr lang="sv-SE" dirty="0" err="1" smtClean="0"/>
              <a:t>they</a:t>
            </a:r>
            <a:r>
              <a:rPr lang="sv-SE" dirty="0" smtClean="0"/>
              <a:t> </a:t>
            </a:r>
            <a:r>
              <a:rPr lang="sv-SE" dirty="0" err="1" smtClean="0"/>
              <a:t>didn’t</a:t>
            </a:r>
            <a:r>
              <a:rPr lang="sv-SE" dirty="0" smtClean="0"/>
              <a:t> </a:t>
            </a:r>
            <a:r>
              <a:rPr lang="sv-SE" dirty="0" err="1" smtClean="0"/>
              <a:t>quite</a:t>
            </a:r>
            <a:r>
              <a:rPr lang="sv-SE" dirty="0" smtClean="0"/>
              <a:t> </a:t>
            </a:r>
            <a:r>
              <a:rPr lang="sv-SE" dirty="0" err="1" smtClean="0"/>
              <a:t>know</a:t>
            </a:r>
            <a:r>
              <a:rPr lang="sv-SE" dirty="0" smtClean="0"/>
              <a:t> </a:t>
            </a:r>
            <a:r>
              <a:rPr lang="sv-SE" dirty="0" err="1" smtClean="0"/>
              <a:t>what</a:t>
            </a:r>
            <a:r>
              <a:rPr lang="sv-SE" baseline="0" dirty="0" smtClean="0"/>
              <a:t> </a:t>
            </a:r>
            <a:r>
              <a:rPr lang="sv-SE" baseline="0" dirty="0" err="1" smtClean="0"/>
              <a:t>we</a:t>
            </a:r>
            <a:r>
              <a:rPr lang="sv-SE" baseline="0" dirty="0" smtClean="0"/>
              <a:t> </a:t>
            </a:r>
            <a:r>
              <a:rPr lang="sv-SE" baseline="0" dirty="0" err="1" smtClean="0"/>
              <a:t>did</a:t>
            </a:r>
            <a:r>
              <a:rPr lang="sv-SE" baseline="0" dirty="0" smtClean="0"/>
              <a:t>)</a:t>
            </a:r>
            <a:endParaRPr lang="sv-SE" dirty="0" smtClean="0"/>
          </a:p>
          <a:p>
            <a:endParaRPr lang="sv-SE" dirty="0" smtClean="0"/>
          </a:p>
          <a:p>
            <a:r>
              <a:rPr lang="sv-SE" dirty="0" err="1" smtClean="0"/>
              <a:t>Found</a:t>
            </a:r>
            <a:r>
              <a:rPr lang="sv-SE" dirty="0" smtClean="0"/>
              <a:t> the </a:t>
            </a:r>
            <a:r>
              <a:rPr lang="sv-SE" dirty="0" err="1" smtClean="0"/>
              <a:t>trade</a:t>
            </a:r>
            <a:r>
              <a:rPr lang="sv-SE" dirty="0" smtClean="0"/>
              <a:t> unions </a:t>
            </a:r>
            <a:r>
              <a:rPr lang="sv-SE" dirty="0" err="1" smtClean="0"/>
              <a:t>membership</a:t>
            </a:r>
            <a:r>
              <a:rPr lang="sv-SE" dirty="0" smtClean="0"/>
              <a:t> </a:t>
            </a:r>
            <a:r>
              <a:rPr lang="sv-SE" dirty="0" err="1" smtClean="0"/>
              <a:t>fee</a:t>
            </a:r>
            <a:r>
              <a:rPr lang="sv-SE" dirty="0" smtClean="0"/>
              <a:t> to </a:t>
            </a:r>
            <a:r>
              <a:rPr lang="sv-SE" dirty="0" err="1" smtClean="0"/>
              <a:t>high</a:t>
            </a:r>
            <a:endParaRPr lang="sv-SE" dirty="0" smtClean="0"/>
          </a:p>
          <a:p>
            <a:endParaRPr lang="sv-SE" dirty="0" smtClean="0"/>
          </a:p>
          <a:p>
            <a:r>
              <a:rPr lang="sv-SE" dirty="0" err="1" smtClean="0"/>
              <a:t>Are</a:t>
            </a:r>
            <a:r>
              <a:rPr lang="sv-SE" dirty="0" smtClean="0"/>
              <a:t> </a:t>
            </a:r>
            <a:r>
              <a:rPr lang="sv-SE" dirty="0" err="1" smtClean="0"/>
              <a:t>prejudice</a:t>
            </a:r>
            <a:r>
              <a:rPr lang="sv-SE" dirty="0" smtClean="0"/>
              <a:t> </a:t>
            </a:r>
            <a:r>
              <a:rPr lang="sv-SE" dirty="0" err="1" smtClean="0"/>
              <a:t>of</a:t>
            </a:r>
            <a:r>
              <a:rPr lang="sv-SE" dirty="0" smtClean="0"/>
              <a:t> </a:t>
            </a:r>
            <a:r>
              <a:rPr lang="sv-SE" dirty="0" err="1" smtClean="0"/>
              <a:t>what</a:t>
            </a:r>
            <a:r>
              <a:rPr lang="sv-SE" dirty="0" smtClean="0"/>
              <a:t> </a:t>
            </a:r>
            <a:r>
              <a:rPr lang="sv-SE" dirty="0" err="1" smtClean="0"/>
              <a:t>trade</a:t>
            </a:r>
            <a:r>
              <a:rPr lang="sv-SE" dirty="0" smtClean="0"/>
              <a:t> unions </a:t>
            </a:r>
            <a:r>
              <a:rPr lang="sv-SE" dirty="0" err="1" smtClean="0"/>
              <a:t>are</a:t>
            </a:r>
            <a:r>
              <a:rPr lang="sv-SE" dirty="0" smtClean="0"/>
              <a:t> and do (</a:t>
            </a:r>
            <a:r>
              <a:rPr lang="sv-SE" dirty="0" err="1" smtClean="0"/>
              <a:t>they</a:t>
            </a:r>
            <a:r>
              <a:rPr lang="sv-SE" dirty="0" smtClean="0"/>
              <a:t> </a:t>
            </a:r>
            <a:r>
              <a:rPr lang="sv-SE" dirty="0" err="1" smtClean="0"/>
              <a:t>thought</a:t>
            </a:r>
            <a:r>
              <a:rPr lang="sv-SE" baseline="0" dirty="0" smtClean="0"/>
              <a:t> </a:t>
            </a:r>
            <a:r>
              <a:rPr lang="sv-SE" baseline="0" dirty="0" err="1" smtClean="0"/>
              <a:t>that</a:t>
            </a:r>
            <a:r>
              <a:rPr lang="sv-SE" baseline="0" dirty="0" smtClean="0"/>
              <a:t> a </a:t>
            </a:r>
            <a:r>
              <a:rPr lang="sv-SE" baseline="0" dirty="0" err="1" smtClean="0"/>
              <a:t>membership</a:t>
            </a:r>
            <a:r>
              <a:rPr lang="sv-SE" baseline="0" dirty="0" smtClean="0"/>
              <a:t> </a:t>
            </a:r>
            <a:r>
              <a:rPr lang="sv-SE" baseline="0" dirty="0" err="1" smtClean="0"/>
              <a:t>wasnt</a:t>
            </a:r>
            <a:r>
              <a:rPr lang="sv-SE" baseline="0" dirty="0" smtClean="0"/>
              <a:t> for </a:t>
            </a:r>
            <a:r>
              <a:rPr lang="sv-SE" baseline="0" dirty="0" err="1" smtClean="0"/>
              <a:t>them</a:t>
            </a:r>
            <a:r>
              <a:rPr lang="sv-SE" baseline="0" dirty="0" smtClean="0"/>
              <a:t>)</a:t>
            </a:r>
            <a:endParaRPr lang="sv-SE" dirty="0" smtClean="0"/>
          </a:p>
          <a:p>
            <a:endParaRPr lang="sv-SE" baseline="0" dirty="0" smtClean="0"/>
          </a:p>
          <a:p>
            <a:endParaRPr lang="sv-SE" baseline="0" dirty="0" smtClean="0"/>
          </a:p>
          <a:p>
            <a:endParaRPr lang="sv-SE" baseline="0" dirty="0" smtClean="0"/>
          </a:p>
          <a:p>
            <a:endParaRPr lang="sv-SE" dirty="0" smtClean="0"/>
          </a:p>
          <a:p>
            <a:endParaRPr lang="sv-SE" dirty="0" smtClean="0"/>
          </a:p>
        </p:txBody>
      </p:sp>
      <p:sp>
        <p:nvSpPr>
          <p:cNvPr id="4" name="Platshållare för bildnummer 3"/>
          <p:cNvSpPr>
            <a:spLocks noGrp="1"/>
          </p:cNvSpPr>
          <p:nvPr>
            <p:ph type="sldNum" sz="quarter" idx="10"/>
          </p:nvPr>
        </p:nvSpPr>
        <p:spPr/>
        <p:txBody>
          <a:bodyPr/>
          <a:lstStyle/>
          <a:p>
            <a:fld id="{7468BB48-A449-4927-9890-554950C0A8C3}" type="slidenum">
              <a:rPr lang="sv-SE" smtClean="0"/>
              <a:pPr/>
              <a:t>6</a:t>
            </a:fld>
            <a:endParaRPr lang="sv-SE"/>
          </a:p>
        </p:txBody>
      </p:sp>
    </p:spTree>
    <p:extLst>
      <p:ext uri="{BB962C8B-B14F-4D97-AF65-F5344CB8AC3E}">
        <p14:creationId xmlns:p14="http://schemas.microsoft.com/office/powerpoint/2010/main" val="1843077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7468BB48-A449-4927-9890-554950C0A8C3}" type="slidenum">
              <a:rPr lang="sv-SE" smtClean="0"/>
              <a:pPr/>
              <a:t>7</a:t>
            </a:fld>
            <a:endParaRPr lang="sv-SE"/>
          </a:p>
        </p:txBody>
      </p:sp>
    </p:spTree>
    <p:extLst>
      <p:ext uri="{BB962C8B-B14F-4D97-AF65-F5344CB8AC3E}">
        <p14:creationId xmlns:p14="http://schemas.microsoft.com/office/powerpoint/2010/main" val="4099479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smtClean="0"/>
              <a:t>We</a:t>
            </a:r>
            <a:r>
              <a:rPr lang="sv-SE" dirty="0" smtClean="0"/>
              <a:t> </a:t>
            </a:r>
            <a:r>
              <a:rPr lang="sv-SE" dirty="0" err="1" smtClean="0"/>
              <a:t>wanted</a:t>
            </a:r>
            <a:r>
              <a:rPr lang="sv-SE" dirty="0" smtClean="0"/>
              <a:t> to </a:t>
            </a:r>
            <a:r>
              <a:rPr lang="sv-SE" dirty="0" err="1" smtClean="0"/>
              <a:t>change</a:t>
            </a:r>
            <a:r>
              <a:rPr lang="sv-SE" dirty="0" smtClean="0"/>
              <a:t> </a:t>
            </a:r>
            <a:r>
              <a:rPr lang="sv-SE" dirty="0" err="1" smtClean="0"/>
              <a:t>tha</a:t>
            </a:r>
            <a:r>
              <a:rPr lang="sv-SE" dirty="0" smtClean="0"/>
              <a:t> </a:t>
            </a:r>
            <a:r>
              <a:rPr lang="sv-SE" dirty="0" err="1" smtClean="0"/>
              <a:t>way</a:t>
            </a:r>
            <a:r>
              <a:rPr lang="sv-SE" baseline="0" dirty="0" smtClean="0"/>
              <a:t> </a:t>
            </a:r>
            <a:r>
              <a:rPr lang="sv-SE" baseline="0" dirty="0" err="1" smtClean="0"/>
              <a:t>we</a:t>
            </a:r>
            <a:r>
              <a:rPr lang="sv-SE" baseline="0" dirty="0" smtClean="0"/>
              <a:t> </a:t>
            </a:r>
            <a:r>
              <a:rPr lang="sv-SE" baseline="0" dirty="0" err="1" smtClean="0"/>
              <a:t>communicated</a:t>
            </a:r>
            <a:r>
              <a:rPr lang="sv-SE" baseline="0" dirty="0" smtClean="0"/>
              <a:t> the </a:t>
            </a:r>
            <a:r>
              <a:rPr lang="sv-SE" baseline="0" dirty="0" err="1" smtClean="0"/>
              <a:t>swedish</a:t>
            </a:r>
            <a:r>
              <a:rPr lang="sv-SE" baseline="0" dirty="0" smtClean="0"/>
              <a:t> </a:t>
            </a:r>
            <a:r>
              <a:rPr lang="sv-SE" baseline="0" dirty="0" err="1" smtClean="0"/>
              <a:t>partmodel</a:t>
            </a:r>
            <a:r>
              <a:rPr lang="sv-SE" baseline="0" dirty="0" smtClean="0"/>
              <a:t> and </a:t>
            </a:r>
            <a:r>
              <a:rPr lang="sv-SE" baseline="0" dirty="0" err="1" smtClean="0"/>
              <a:t>realised</a:t>
            </a:r>
            <a:r>
              <a:rPr lang="sv-SE" baseline="0" dirty="0" smtClean="0"/>
              <a:t> </a:t>
            </a:r>
            <a:r>
              <a:rPr lang="sv-SE" baseline="0" dirty="0" err="1" smtClean="0"/>
              <a:t>that</a:t>
            </a:r>
            <a:r>
              <a:rPr lang="sv-SE" baseline="0" dirty="0" smtClean="0"/>
              <a:t> to do just </a:t>
            </a:r>
            <a:r>
              <a:rPr lang="sv-SE" baseline="0" dirty="0" err="1" smtClean="0"/>
              <a:t>that</a:t>
            </a:r>
            <a:r>
              <a:rPr lang="sv-SE" baseline="0" dirty="0" smtClean="0"/>
              <a:t> </a:t>
            </a:r>
            <a:r>
              <a:rPr lang="sv-SE" baseline="0" dirty="0" err="1" smtClean="0"/>
              <a:t>we</a:t>
            </a:r>
            <a:r>
              <a:rPr lang="sv-SE" baseline="0" dirty="0" smtClean="0"/>
              <a:t> </a:t>
            </a:r>
            <a:r>
              <a:rPr lang="sv-SE" baseline="0" dirty="0" err="1" smtClean="0"/>
              <a:t>had</a:t>
            </a:r>
            <a:r>
              <a:rPr lang="sv-SE" baseline="0" dirty="0" smtClean="0"/>
              <a:t> to </a:t>
            </a:r>
            <a:r>
              <a:rPr lang="sv-SE" baseline="0" dirty="0" err="1" smtClean="0"/>
              <a:t>collect</a:t>
            </a:r>
            <a:r>
              <a:rPr lang="sv-SE" baseline="0" dirty="0" smtClean="0"/>
              <a:t> </a:t>
            </a:r>
            <a:r>
              <a:rPr lang="sv-SE" baseline="0" dirty="0" err="1" smtClean="0"/>
              <a:t>other</a:t>
            </a:r>
            <a:r>
              <a:rPr lang="sv-SE" baseline="0" dirty="0" smtClean="0"/>
              <a:t> </a:t>
            </a:r>
            <a:r>
              <a:rPr lang="sv-SE" baseline="0" dirty="0" err="1" smtClean="0"/>
              <a:t>opionons</a:t>
            </a:r>
            <a:r>
              <a:rPr lang="sv-SE" baseline="0" dirty="0" smtClean="0"/>
              <a:t> </a:t>
            </a:r>
            <a:r>
              <a:rPr lang="sv-SE" baseline="0" dirty="0" err="1" smtClean="0"/>
              <a:t>than</a:t>
            </a:r>
            <a:r>
              <a:rPr lang="sv-SE" baseline="0" dirty="0" smtClean="0"/>
              <a:t> </a:t>
            </a:r>
            <a:r>
              <a:rPr lang="sv-SE" baseline="0" dirty="0" err="1" smtClean="0"/>
              <a:t>ours</a:t>
            </a:r>
            <a:r>
              <a:rPr lang="sv-SE" baseline="0" dirty="0" smtClean="0"/>
              <a:t>. </a:t>
            </a:r>
          </a:p>
          <a:p>
            <a:endParaRPr lang="sv-SE" baseline="0" dirty="0" smtClean="0"/>
          </a:p>
          <a:p>
            <a:r>
              <a:rPr lang="sv-SE" baseline="0" dirty="0" smtClean="0"/>
              <a:t>So </a:t>
            </a:r>
            <a:r>
              <a:rPr lang="sv-SE" baseline="0" dirty="0" err="1" smtClean="0"/>
              <a:t>we</a:t>
            </a:r>
            <a:r>
              <a:rPr lang="sv-SE" baseline="0" dirty="0" smtClean="0"/>
              <a:t> </a:t>
            </a:r>
            <a:r>
              <a:rPr lang="sv-SE" baseline="0" dirty="0" err="1" smtClean="0"/>
              <a:t>talked</a:t>
            </a:r>
            <a:r>
              <a:rPr lang="sv-SE" baseline="0" dirty="0" smtClean="0"/>
              <a:t>. And </a:t>
            </a:r>
            <a:r>
              <a:rPr lang="sv-SE" baseline="0" dirty="0" err="1" smtClean="0"/>
              <a:t>talked</a:t>
            </a:r>
            <a:r>
              <a:rPr lang="sv-SE" baseline="0" dirty="0" smtClean="0"/>
              <a:t>. And </a:t>
            </a:r>
            <a:r>
              <a:rPr lang="sv-SE" baseline="0" dirty="0" err="1" smtClean="0"/>
              <a:t>talked</a:t>
            </a:r>
            <a:r>
              <a:rPr lang="sv-SE" baseline="0" dirty="0" smtClean="0"/>
              <a:t>. </a:t>
            </a:r>
          </a:p>
          <a:p>
            <a:endParaRPr lang="sv-SE" baseline="0" dirty="0" smtClean="0"/>
          </a:p>
          <a:p>
            <a:r>
              <a:rPr lang="sv-SE" baseline="0" dirty="0" err="1" smtClean="0"/>
              <a:t>We</a:t>
            </a:r>
            <a:r>
              <a:rPr lang="sv-SE" baseline="0" dirty="0" smtClean="0"/>
              <a:t> </a:t>
            </a:r>
            <a:r>
              <a:rPr lang="sv-SE" baseline="0" dirty="0" err="1" smtClean="0"/>
              <a:t>talked</a:t>
            </a:r>
            <a:r>
              <a:rPr lang="sv-SE" baseline="0" dirty="0" smtClean="0"/>
              <a:t> to </a:t>
            </a:r>
            <a:r>
              <a:rPr lang="sv-SE" baseline="0" dirty="0" err="1" smtClean="0"/>
              <a:t>young</a:t>
            </a:r>
            <a:r>
              <a:rPr lang="sv-SE" baseline="0" dirty="0" smtClean="0"/>
              <a:t> </a:t>
            </a:r>
            <a:r>
              <a:rPr lang="sv-SE" baseline="0" dirty="0" err="1" smtClean="0"/>
              <a:t>professionals</a:t>
            </a:r>
            <a:r>
              <a:rPr lang="sv-SE" baseline="0" dirty="0" smtClean="0"/>
              <a:t>, </a:t>
            </a:r>
            <a:r>
              <a:rPr lang="sv-SE" baseline="0" dirty="0" err="1" smtClean="0"/>
              <a:t>we</a:t>
            </a:r>
            <a:r>
              <a:rPr lang="sv-SE" baseline="0" dirty="0" smtClean="0"/>
              <a:t> </a:t>
            </a:r>
            <a:r>
              <a:rPr lang="sv-SE" baseline="0" dirty="0" err="1" smtClean="0"/>
              <a:t>talked</a:t>
            </a:r>
            <a:r>
              <a:rPr lang="sv-SE" baseline="0" dirty="0" smtClean="0"/>
              <a:t> </a:t>
            </a:r>
            <a:r>
              <a:rPr lang="sv-SE" baseline="0" dirty="0" err="1" smtClean="0"/>
              <a:t>with</a:t>
            </a:r>
            <a:r>
              <a:rPr lang="sv-SE" baseline="0" dirty="0" smtClean="0"/>
              <a:t> </a:t>
            </a:r>
            <a:r>
              <a:rPr lang="sv-SE" baseline="0" dirty="0" err="1" smtClean="0"/>
              <a:t>random</a:t>
            </a:r>
            <a:r>
              <a:rPr lang="sv-SE" baseline="0" dirty="0" smtClean="0"/>
              <a:t> </a:t>
            </a:r>
            <a:r>
              <a:rPr lang="sv-SE" baseline="0" dirty="0" err="1" smtClean="0"/>
              <a:t>people</a:t>
            </a:r>
            <a:r>
              <a:rPr lang="sv-SE" baseline="0" dirty="0" smtClean="0"/>
              <a:t> on the </a:t>
            </a:r>
            <a:r>
              <a:rPr lang="sv-SE" baseline="0" dirty="0" err="1" smtClean="0"/>
              <a:t>street</a:t>
            </a:r>
            <a:r>
              <a:rPr lang="sv-SE" baseline="0" dirty="0" smtClean="0"/>
              <a:t>, </a:t>
            </a:r>
            <a:r>
              <a:rPr lang="sv-SE" baseline="0" dirty="0" err="1" smtClean="0"/>
              <a:t>we</a:t>
            </a:r>
            <a:r>
              <a:rPr lang="sv-SE" baseline="0" dirty="0" smtClean="0"/>
              <a:t> </a:t>
            </a:r>
            <a:r>
              <a:rPr lang="sv-SE" baseline="0" dirty="0" err="1" smtClean="0"/>
              <a:t>talked</a:t>
            </a:r>
            <a:r>
              <a:rPr lang="sv-SE" baseline="0" dirty="0" smtClean="0"/>
              <a:t> to </a:t>
            </a:r>
            <a:r>
              <a:rPr lang="sv-SE" baseline="0" dirty="0" err="1" smtClean="0"/>
              <a:t>entrepeneurs</a:t>
            </a:r>
            <a:r>
              <a:rPr lang="sv-SE" baseline="0" dirty="0" smtClean="0"/>
              <a:t> and </a:t>
            </a:r>
            <a:r>
              <a:rPr lang="sv-SE" baseline="0" dirty="0" err="1" smtClean="0"/>
              <a:t>bussiness</a:t>
            </a:r>
            <a:r>
              <a:rPr lang="sv-SE" baseline="0" dirty="0" smtClean="0"/>
              <a:t> </a:t>
            </a:r>
            <a:r>
              <a:rPr lang="sv-SE" baseline="0" dirty="0" err="1" smtClean="0"/>
              <a:t>leaders</a:t>
            </a:r>
            <a:r>
              <a:rPr lang="sv-SE" baseline="0" dirty="0" smtClean="0"/>
              <a:t>. </a:t>
            </a:r>
            <a:endParaRPr lang="sv-SE" dirty="0"/>
          </a:p>
        </p:txBody>
      </p:sp>
      <p:sp>
        <p:nvSpPr>
          <p:cNvPr id="4" name="Platshållare för bildnummer 3"/>
          <p:cNvSpPr>
            <a:spLocks noGrp="1"/>
          </p:cNvSpPr>
          <p:nvPr>
            <p:ph type="sldNum" sz="quarter" idx="10"/>
          </p:nvPr>
        </p:nvSpPr>
        <p:spPr/>
        <p:txBody>
          <a:bodyPr/>
          <a:lstStyle/>
          <a:p>
            <a:fld id="{7468BB48-A449-4927-9890-554950C0A8C3}" type="slidenum">
              <a:rPr lang="sv-SE" smtClean="0"/>
              <a:pPr/>
              <a:t>8</a:t>
            </a:fld>
            <a:endParaRPr lang="sv-SE"/>
          </a:p>
        </p:txBody>
      </p:sp>
    </p:spTree>
    <p:extLst>
      <p:ext uri="{BB962C8B-B14F-4D97-AF65-F5344CB8AC3E}">
        <p14:creationId xmlns:p14="http://schemas.microsoft.com/office/powerpoint/2010/main" val="782419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And </a:t>
            </a:r>
            <a:r>
              <a:rPr lang="sv-SE" dirty="0" err="1" smtClean="0"/>
              <a:t>after</a:t>
            </a:r>
            <a:r>
              <a:rPr lang="sv-SE" dirty="0" smtClean="0"/>
              <a:t> </a:t>
            </a:r>
            <a:r>
              <a:rPr lang="sv-SE" dirty="0" err="1" smtClean="0"/>
              <a:t>talking</a:t>
            </a:r>
            <a:r>
              <a:rPr lang="sv-SE" baseline="0" dirty="0" smtClean="0"/>
              <a:t> and </a:t>
            </a:r>
            <a:r>
              <a:rPr lang="sv-SE" baseline="0" dirty="0" err="1" smtClean="0"/>
              <a:t>choosing</a:t>
            </a:r>
            <a:r>
              <a:rPr lang="sv-SE" baseline="0" dirty="0" smtClean="0"/>
              <a:t> a </a:t>
            </a:r>
            <a:r>
              <a:rPr lang="sv-SE" baseline="0" dirty="0" err="1" smtClean="0"/>
              <a:t>tone</a:t>
            </a:r>
            <a:r>
              <a:rPr lang="sv-SE" baseline="0" dirty="0" smtClean="0"/>
              <a:t> for the </a:t>
            </a:r>
            <a:r>
              <a:rPr lang="sv-SE" baseline="0" dirty="0" err="1" smtClean="0"/>
              <a:t>campaign</a:t>
            </a:r>
            <a:r>
              <a:rPr lang="sv-SE" baseline="0" dirty="0" smtClean="0"/>
              <a:t> </a:t>
            </a:r>
            <a:r>
              <a:rPr lang="sv-SE" baseline="0" dirty="0" err="1" smtClean="0"/>
              <a:t>we</a:t>
            </a:r>
            <a:r>
              <a:rPr lang="sv-SE" baseline="0" dirty="0" smtClean="0"/>
              <a:t> </a:t>
            </a:r>
            <a:r>
              <a:rPr lang="sv-SE" baseline="0" dirty="0" err="1" smtClean="0"/>
              <a:t>thought</a:t>
            </a:r>
            <a:r>
              <a:rPr lang="sv-SE" baseline="0" dirty="0" smtClean="0"/>
              <a:t> it be a </a:t>
            </a:r>
            <a:r>
              <a:rPr lang="sv-SE" baseline="0" dirty="0" err="1" smtClean="0"/>
              <a:t>good</a:t>
            </a:r>
            <a:r>
              <a:rPr lang="sv-SE" baseline="0" dirty="0" smtClean="0"/>
              <a:t> </a:t>
            </a:r>
            <a:r>
              <a:rPr lang="sv-SE" baseline="0" dirty="0" err="1" smtClean="0"/>
              <a:t>idea</a:t>
            </a:r>
            <a:r>
              <a:rPr lang="sv-SE" baseline="0" dirty="0" smtClean="0"/>
              <a:t> to </a:t>
            </a:r>
            <a:r>
              <a:rPr lang="sv-SE" baseline="0" dirty="0" err="1" smtClean="0"/>
              <a:t>actually</a:t>
            </a:r>
            <a:r>
              <a:rPr lang="sv-SE" baseline="0" dirty="0" smtClean="0"/>
              <a:t> test it </a:t>
            </a:r>
            <a:r>
              <a:rPr lang="sv-SE" baseline="0" dirty="0" err="1" smtClean="0"/>
              <a:t>before</a:t>
            </a:r>
            <a:r>
              <a:rPr lang="sv-SE" baseline="0" dirty="0" smtClean="0"/>
              <a:t> going live. </a:t>
            </a:r>
          </a:p>
          <a:p>
            <a:endParaRPr lang="sv-SE" baseline="0" dirty="0" smtClean="0"/>
          </a:p>
          <a:p>
            <a:r>
              <a:rPr lang="sv-SE" baseline="0" dirty="0" smtClean="0"/>
              <a:t>Before going </a:t>
            </a:r>
            <a:r>
              <a:rPr lang="sv-SE" baseline="0" dirty="0" err="1" smtClean="0"/>
              <a:t>further</a:t>
            </a:r>
            <a:r>
              <a:rPr lang="sv-SE" baseline="0" dirty="0" smtClean="0"/>
              <a:t> and </a:t>
            </a:r>
            <a:r>
              <a:rPr lang="sv-SE" baseline="0" dirty="0" err="1" smtClean="0"/>
              <a:t>filming</a:t>
            </a:r>
            <a:r>
              <a:rPr lang="sv-SE" baseline="0" dirty="0" smtClean="0"/>
              <a:t> </a:t>
            </a:r>
            <a:r>
              <a:rPr lang="sv-SE" baseline="0" dirty="0" err="1" smtClean="0"/>
              <a:t>we</a:t>
            </a:r>
            <a:r>
              <a:rPr lang="sv-SE" baseline="0" dirty="0" smtClean="0"/>
              <a:t> </a:t>
            </a:r>
            <a:r>
              <a:rPr lang="sv-SE" baseline="0" dirty="0" err="1" smtClean="0"/>
              <a:t>tested</a:t>
            </a:r>
            <a:r>
              <a:rPr lang="sv-SE" baseline="0" dirty="0" smtClean="0"/>
              <a:t> the script in focus </a:t>
            </a:r>
            <a:r>
              <a:rPr lang="sv-SE" baseline="0" dirty="0" err="1" smtClean="0"/>
              <a:t>groups</a:t>
            </a:r>
            <a:r>
              <a:rPr lang="sv-SE" baseline="0" dirty="0" smtClean="0"/>
              <a:t> to </a:t>
            </a:r>
            <a:r>
              <a:rPr lang="sv-SE" baseline="0" dirty="0" err="1" smtClean="0"/>
              <a:t>see</a:t>
            </a:r>
            <a:r>
              <a:rPr lang="sv-SE" baseline="0" dirty="0" smtClean="0"/>
              <a:t> </a:t>
            </a:r>
            <a:r>
              <a:rPr lang="sv-SE" baseline="0" dirty="0" err="1" smtClean="0"/>
              <a:t>wether</a:t>
            </a:r>
            <a:r>
              <a:rPr lang="sv-SE" baseline="0" dirty="0" smtClean="0"/>
              <a:t> </a:t>
            </a:r>
            <a:r>
              <a:rPr lang="sv-SE" baseline="0" dirty="0" err="1" smtClean="0"/>
              <a:t>we</a:t>
            </a:r>
            <a:r>
              <a:rPr lang="sv-SE" baseline="0" dirty="0" smtClean="0"/>
              <a:t> </a:t>
            </a:r>
            <a:r>
              <a:rPr lang="sv-SE" baseline="0" dirty="0" err="1" smtClean="0"/>
              <a:t>were</a:t>
            </a:r>
            <a:r>
              <a:rPr lang="sv-SE" baseline="0" dirty="0" smtClean="0"/>
              <a:t> on to </a:t>
            </a:r>
            <a:r>
              <a:rPr lang="sv-SE" baseline="0" dirty="0" err="1" smtClean="0"/>
              <a:t>something</a:t>
            </a:r>
            <a:r>
              <a:rPr lang="sv-SE" baseline="0" dirty="0" smtClean="0"/>
              <a:t> or </a:t>
            </a:r>
            <a:r>
              <a:rPr lang="sv-SE" baseline="0" dirty="0" err="1" smtClean="0"/>
              <a:t>if</a:t>
            </a:r>
            <a:r>
              <a:rPr lang="sv-SE" baseline="0" dirty="0" smtClean="0"/>
              <a:t> </a:t>
            </a:r>
            <a:r>
              <a:rPr lang="sv-SE" baseline="0" dirty="0" err="1" smtClean="0"/>
              <a:t>we</a:t>
            </a:r>
            <a:r>
              <a:rPr lang="sv-SE" baseline="0" dirty="0" smtClean="0"/>
              <a:t> </a:t>
            </a:r>
            <a:r>
              <a:rPr lang="sv-SE" baseline="0" dirty="0" err="1" smtClean="0"/>
              <a:t>should</a:t>
            </a:r>
            <a:r>
              <a:rPr lang="sv-SE" baseline="0" dirty="0" smtClean="0"/>
              <a:t> </a:t>
            </a:r>
            <a:r>
              <a:rPr lang="sv-SE" baseline="0" dirty="0" err="1" smtClean="0"/>
              <a:t>change</a:t>
            </a:r>
            <a:r>
              <a:rPr lang="sv-SE" baseline="0" dirty="0" smtClean="0"/>
              <a:t> </a:t>
            </a:r>
            <a:r>
              <a:rPr lang="sv-SE" baseline="0" dirty="0" err="1" smtClean="0"/>
              <a:t>idea</a:t>
            </a:r>
            <a:r>
              <a:rPr lang="sv-SE" baseline="0" dirty="0" smtClean="0"/>
              <a:t> </a:t>
            </a:r>
            <a:r>
              <a:rPr lang="sv-SE" baseline="0" dirty="0" err="1" smtClean="0"/>
              <a:t>completely</a:t>
            </a:r>
            <a:r>
              <a:rPr lang="sv-SE" baseline="0" dirty="0" smtClean="0"/>
              <a:t>. </a:t>
            </a:r>
          </a:p>
          <a:p>
            <a:r>
              <a:rPr lang="sv-SE" baseline="0" dirty="0" err="1" smtClean="0"/>
              <a:t>Luckily</a:t>
            </a:r>
            <a:r>
              <a:rPr lang="sv-SE" baseline="0" dirty="0" smtClean="0"/>
              <a:t> for </a:t>
            </a:r>
            <a:r>
              <a:rPr lang="sv-SE" baseline="0" dirty="0" err="1" smtClean="0"/>
              <a:t>us</a:t>
            </a:r>
            <a:r>
              <a:rPr lang="sv-SE" baseline="0" dirty="0" smtClean="0"/>
              <a:t> it </a:t>
            </a:r>
            <a:r>
              <a:rPr lang="sv-SE" baseline="0" dirty="0" err="1" smtClean="0"/>
              <a:t>turned</a:t>
            </a:r>
            <a:r>
              <a:rPr lang="sv-SE" baseline="0" dirty="0" smtClean="0"/>
              <a:t> </a:t>
            </a:r>
            <a:r>
              <a:rPr lang="sv-SE" baseline="0" dirty="0" err="1" smtClean="0"/>
              <a:t>out</a:t>
            </a:r>
            <a:r>
              <a:rPr lang="sv-SE" baseline="0" dirty="0" smtClean="0"/>
              <a:t> </a:t>
            </a:r>
            <a:r>
              <a:rPr lang="sv-SE" baseline="0" dirty="0" err="1" smtClean="0"/>
              <a:t>good</a:t>
            </a:r>
            <a:r>
              <a:rPr lang="sv-SE" baseline="0" dirty="0" smtClean="0"/>
              <a:t> and </a:t>
            </a:r>
            <a:r>
              <a:rPr lang="sv-SE" baseline="0" dirty="0" err="1" smtClean="0"/>
              <a:t>we</a:t>
            </a:r>
            <a:r>
              <a:rPr lang="sv-SE" baseline="0" dirty="0" smtClean="0"/>
              <a:t> </a:t>
            </a:r>
            <a:r>
              <a:rPr lang="sv-SE" baseline="0" dirty="0" err="1" smtClean="0"/>
              <a:t>went</a:t>
            </a:r>
            <a:r>
              <a:rPr lang="sv-SE" baseline="0" dirty="0" smtClean="0"/>
              <a:t> on </a:t>
            </a:r>
            <a:r>
              <a:rPr lang="sv-SE" baseline="0" dirty="0" err="1" smtClean="0"/>
              <a:t>producing</a:t>
            </a:r>
            <a:r>
              <a:rPr lang="sv-SE" baseline="0" dirty="0" smtClean="0"/>
              <a:t> </a:t>
            </a:r>
            <a:r>
              <a:rPr lang="sv-SE" baseline="0" dirty="0" err="1" smtClean="0"/>
              <a:t>what</a:t>
            </a:r>
            <a:r>
              <a:rPr lang="sv-SE" baseline="0" dirty="0" smtClean="0"/>
              <a:t> </a:t>
            </a:r>
            <a:r>
              <a:rPr lang="sv-SE" baseline="0" dirty="0" err="1" smtClean="0"/>
              <a:t>came</a:t>
            </a:r>
            <a:r>
              <a:rPr lang="sv-SE" baseline="0" dirty="0" smtClean="0"/>
              <a:t> to be </a:t>
            </a:r>
            <a:r>
              <a:rPr lang="sv-SE" baseline="0" dirty="0" err="1" smtClean="0"/>
              <a:t>one</a:t>
            </a:r>
            <a:r>
              <a:rPr lang="sv-SE" baseline="0" dirty="0" smtClean="0"/>
              <a:t> </a:t>
            </a:r>
            <a:r>
              <a:rPr lang="sv-SE" baseline="0" dirty="0" err="1" smtClean="0"/>
              <a:t>of</a:t>
            </a:r>
            <a:r>
              <a:rPr lang="sv-SE" baseline="0" dirty="0" smtClean="0"/>
              <a:t> </a:t>
            </a:r>
            <a:r>
              <a:rPr lang="sv-SE" baseline="0" dirty="0" err="1" smtClean="0"/>
              <a:t>swedens</a:t>
            </a:r>
            <a:r>
              <a:rPr lang="sv-SE" baseline="0" dirty="0" smtClean="0"/>
              <a:t> </a:t>
            </a:r>
            <a:r>
              <a:rPr lang="sv-SE" baseline="0" dirty="0" err="1" smtClean="0"/>
              <a:t>most</a:t>
            </a:r>
            <a:r>
              <a:rPr lang="sv-SE" baseline="0" dirty="0" smtClean="0"/>
              <a:t> </a:t>
            </a:r>
            <a:r>
              <a:rPr lang="sv-SE" baseline="0" dirty="0" err="1" smtClean="0"/>
              <a:t>shared</a:t>
            </a:r>
            <a:r>
              <a:rPr lang="sv-SE" baseline="0" dirty="0" smtClean="0"/>
              <a:t> </a:t>
            </a:r>
            <a:r>
              <a:rPr lang="sv-SE" baseline="0" dirty="0" err="1" smtClean="0"/>
              <a:t>ads</a:t>
            </a:r>
            <a:r>
              <a:rPr lang="sv-SE" baseline="0" dirty="0" smtClean="0"/>
              <a:t>!</a:t>
            </a:r>
          </a:p>
        </p:txBody>
      </p:sp>
      <p:sp>
        <p:nvSpPr>
          <p:cNvPr id="4" name="Platshållare för bildnummer 3"/>
          <p:cNvSpPr>
            <a:spLocks noGrp="1"/>
          </p:cNvSpPr>
          <p:nvPr>
            <p:ph type="sldNum" sz="quarter" idx="10"/>
          </p:nvPr>
        </p:nvSpPr>
        <p:spPr/>
        <p:txBody>
          <a:bodyPr/>
          <a:lstStyle/>
          <a:p>
            <a:fld id="{7468BB48-A449-4927-9890-554950C0A8C3}" type="slidenum">
              <a:rPr lang="sv-SE" smtClean="0"/>
              <a:pPr/>
              <a:t>9</a:t>
            </a:fld>
            <a:endParaRPr lang="sv-SE"/>
          </a:p>
        </p:txBody>
      </p:sp>
    </p:spTree>
    <p:extLst>
      <p:ext uri="{BB962C8B-B14F-4D97-AF65-F5344CB8AC3E}">
        <p14:creationId xmlns:p14="http://schemas.microsoft.com/office/powerpoint/2010/main" val="15418187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bild Rubrik Supergrafik">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DD9D2C5B-8A5B-4F82-B897-9F97DE6D7F76}" type="datetimeFigureOut">
              <a:rPr lang="sv-SE" smtClean="0"/>
              <a:pPr/>
              <a:t>2016-12-12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9BFFD5A-2F8C-44D4-A844-41B7F555EA03}" type="slidenum">
              <a:rPr lang="sv-SE" smtClean="0"/>
              <a:pPr/>
              <a:t>‹#›</a:t>
            </a:fld>
            <a:endParaRPr lang="sv-SE"/>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14000" y="691200"/>
            <a:ext cx="7855200" cy="5553277"/>
          </a:xfrm>
          <a:prstGeom prst="rect">
            <a:avLst/>
          </a:prstGeom>
        </p:spPr>
      </p:pic>
      <p:sp>
        <p:nvSpPr>
          <p:cNvPr id="2" name="Rubrik 1"/>
          <p:cNvSpPr>
            <a:spLocks noGrp="1"/>
          </p:cNvSpPr>
          <p:nvPr>
            <p:ph type="ctrTitle"/>
          </p:nvPr>
        </p:nvSpPr>
        <p:spPr>
          <a:xfrm>
            <a:off x="3567240" y="1765710"/>
            <a:ext cx="5051888" cy="2387600"/>
          </a:xfrm>
        </p:spPr>
        <p:txBody>
          <a:bodyPr anchor="b">
            <a:noAutofit/>
          </a:bodyPr>
          <a:lstStyle>
            <a:lvl1pPr algn="ctr">
              <a:defRPr sz="6000"/>
            </a:lvl1pPr>
          </a:lstStyle>
          <a:p>
            <a:r>
              <a:rPr lang="sv-SE" smtClean="0"/>
              <a:t>Klicka här för att ändra format</a:t>
            </a:r>
            <a:endParaRPr lang="sv-SE" dirty="0"/>
          </a:p>
        </p:txBody>
      </p:sp>
    </p:spTree>
    <p:extLst>
      <p:ext uri="{BB962C8B-B14F-4D97-AF65-F5344CB8AC3E}">
        <p14:creationId xmlns:p14="http://schemas.microsoft.com/office/powerpoint/2010/main" val="104602973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tor Rubrik Rosa">
    <p:bg>
      <p:bgPr>
        <a:solidFill>
          <a:schemeClr val="accent1"/>
        </a:solidFill>
        <a:effectLst/>
      </p:bgPr>
    </p:bg>
    <p:spTree>
      <p:nvGrpSpPr>
        <p:cNvPr id="1" name=""/>
        <p:cNvGrpSpPr/>
        <p:nvPr/>
      </p:nvGrpSpPr>
      <p:grpSpPr>
        <a:xfrm>
          <a:off x="0" y="0"/>
          <a:ext cx="0" cy="0"/>
          <a:chOff x="0" y="0"/>
          <a:chExt cx="0" cy="0"/>
        </a:xfrm>
      </p:grpSpPr>
      <p:sp>
        <p:nvSpPr>
          <p:cNvPr id="6" name="Platshållare för text 5"/>
          <p:cNvSpPr>
            <a:spLocks noGrp="1"/>
          </p:cNvSpPr>
          <p:nvPr>
            <p:ph type="body" sz="quarter" idx="13"/>
          </p:nvPr>
        </p:nvSpPr>
        <p:spPr>
          <a:xfrm>
            <a:off x="1524000" y="1476000"/>
            <a:ext cx="9144000" cy="4074152"/>
          </a:xfrm>
        </p:spPr>
        <p:txBody>
          <a:bodyPr/>
          <a:lstStyle>
            <a:lvl1pPr marL="0" indent="0" algn="ctr">
              <a:buFontTx/>
              <a:buNone/>
              <a:defRPr sz="9000">
                <a:solidFill>
                  <a:schemeClr val="bg1"/>
                </a:solidFill>
                <a:latin typeface="+mj-lt"/>
              </a:defRPr>
            </a:lvl1pPr>
            <a:lvl2pPr marL="457200" indent="0">
              <a:buFontTx/>
              <a:buNone/>
              <a:defRPr sz="100"/>
            </a:lvl2pPr>
            <a:lvl3pPr marL="914400" indent="0">
              <a:buFontTx/>
              <a:buNone/>
              <a:defRPr sz="100"/>
            </a:lvl3pPr>
            <a:lvl4pPr marL="1371600" indent="0">
              <a:buFontTx/>
              <a:buNone/>
              <a:defRPr sz="100"/>
            </a:lvl4pPr>
            <a:lvl5pPr marL="1828800" indent="0">
              <a:buFontTx/>
              <a:buNone/>
              <a:defRPr sz="100"/>
            </a:lvl5pPr>
          </a:lstStyle>
          <a:p>
            <a:pPr lvl="0"/>
            <a:r>
              <a:rPr lang="sv-SE" smtClean="0"/>
              <a:t>Klicka här för att ändra format på bakgrundstexten</a:t>
            </a:r>
          </a:p>
        </p:txBody>
      </p:sp>
    </p:spTree>
    <p:extLst>
      <p:ext uri="{BB962C8B-B14F-4D97-AF65-F5344CB8AC3E}">
        <p14:creationId xmlns:p14="http://schemas.microsoft.com/office/powerpoint/2010/main" val="58721769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799" userDrawn="1">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tor Rubrik Lila">
    <p:bg>
      <p:bgPr>
        <a:solidFill>
          <a:schemeClr val="accent3"/>
        </a:solidFill>
        <a:effectLst/>
      </p:bgPr>
    </p:bg>
    <p:spTree>
      <p:nvGrpSpPr>
        <p:cNvPr id="1" name=""/>
        <p:cNvGrpSpPr/>
        <p:nvPr/>
      </p:nvGrpSpPr>
      <p:grpSpPr>
        <a:xfrm>
          <a:off x="0" y="0"/>
          <a:ext cx="0" cy="0"/>
          <a:chOff x="0" y="0"/>
          <a:chExt cx="0" cy="0"/>
        </a:xfrm>
      </p:grpSpPr>
      <p:sp>
        <p:nvSpPr>
          <p:cNvPr id="6" name="Platshållare för text 5"/>
          <p:cNvSpPr>
            <a:spLocks noGrp="1"/>
          </p:cNvSpPr>
          <p:nvPr>
            <p:ph type="body" sz="quarter" idx="13"/>
          </p:nvPr>
        </p:nvSpPr>
        <p:spPr>
          <a:xfrm>
            <a:off x="1524000" y="1476000"/>
            <a:ext cx="9144000" cy="4074152"/>
          </a:xfrm>
        </p:spPr>
        <p:txBody>
          <a:bodyPr/>
          <a:lstStyle>
            <a:lvl1pPr marL="0" indent="0" algn="ctr">
              <a:buFontTx/>
              <a:buNone/>
              <a:defRPr sz="9000">
                <a:solidFill>
                  <a:schemeClr val="bg1"/>
                </a:solidFill>
                <a:latin typeface="+mj-lt"/>
              </a:defRPr>
            </a:lvl1pPr>
            <a:lvl2pPr marL="457200" indent="0">
              <a:buFontTx/>
              <a:buNone/>
              <a:defRPr sz="100"/>
            </a:lvl2pPr>
            <a:lvl3pPr marL="914400" indent="0">
              <a:buFontTx/>
              <a:buNone/>
              <a:defRPr sz="100"/>
            </a:lvl3pPr>
            <a:lvl4pPr marL="1371600" indent="0">
              <a:buFontTx/>
              <a:buNone/>
              <a:defRPr sz="100"/>
            </a:lvl4pPr>
            <a:lvl5pPr marL="1828800" indent="0">
              <a:buFontTx/>
              <a:buNone/>
              <a:defRPr sz="100"/>
            </a:lvl5pPr>
          </a:lstStyle>
          <a:p>
            <a:pPr lvl="0"/>
            <a:r>
              <a:rPr lang="sv-SE" smtClean="0"/>
              <a:t>Klicka här för att ändra format på bakgrundstexten</a:t>
            </a:r>
          </a:p>
        </p:txBody>
      </p:sp>
    </p:spTree>
    <p:extLst>
      <p:ext uri="{BB962C8B-B14F-4D97-AF65-F5344CB8AC3E}">
        <p14:creationId xmlns:p14="http://schemas.microsoft.com/office/powerpoint/2010/main" val="118262679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799">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tor Rubrik Blå">
    <p:bg>
      <p:bgPr>
        <a:solidFill>
          <a:schemeClr val="accent5"/>
        </a:solidFill>
        <a:effectLst/>
      </p:bgPr>
    </p:bg>
    <p:spTree>
      <p:nvGrpSpPr>
        <p:cNvPr id="1" name=""/>
        <p:cNvGrpSpPr/>
        <p:nvPr/>
      </p:nvGrpSpPr>
      <p:grpSpPr>
        <a:xfrm>
          <a:off x="0" y="0"/>
          <a:ext cx="0" cy="0"/>
          <a:chOff x="0" y="0"/>
          <a:chExt cx="0" cy="0"/>
        </a:xfrm>
      </p:grpSpPr>
      <p:sp>
        <p:nvSpPr>
          <p:cNvPr id="6" name="Platshållare för text 5"/>
          <p:cNvSpPr>
            <a:spLocks noGrp="1"/>
          </p:cNvSpPr>
          <p:nvPr>
            <p:ph type="body" sz="quarter" idx="13"/>
          </p:nvPr>
        </p:nvSpPr>
        <p:spPr>
          <a:xfrm>
            <a:off x="1524000" y="1476000"/>
            <a:ext cx="9144000" cy="4074152"/>
          </a:xfrm>
        </p:spPr>
        <p:txBody>
          <a:bodyPr/>
          <a:lstStyle>
            <a:lvl1pPr marL="0" indent="0" algn="ctr">
              <a:buFontTx/>
              <a:buNone/>
              <a:defRPr sz="9000">
                <a:solidFill>
                  <a:schemeClr val="bg1"/>
                </a:solidFill>
                <a:latin typeface="+mj-lt"/>
              </a:defRPr>
            </a:lvl1pPr>
            <a:lvl2pPr marL="457200" indent="0">
              <a:buFontTx/>
              <a:buNone/>
              <a:defRPr sz="100"/>
            </a:lvl2pPr>
            <a:lvl3pPr marL="914400" indent="0">
              <a:buFontTx/>
              <a:buNone/>
              <a:defRPr sz="100"/>
            </a:lvl3pPr>
            <a:lvl4pPr marL="1371600" indent="0">
              <a:buFontTx/>
              <a:buNone/>
              <a:defRPr sz="100"/>
            </a:lvl4pPr>
            <a:lvl5pPr marL="1828800" indent="0">
              <a:buFontTx/>
              <a:buNone/>
              <a:defRPr sz="100"/>
            </a:lvl5pPr>
          </a:lstStyle>
          <a:p>
            <a:pPr lvl="0"/>
            <a:r>
              <a:rPr lang="sv-SE" smtClean="0"/>
              <a:t>Klicka här för att ändra format på bakgrundstexten</a:t>
            </a:r>
          </a:p>
        </p:txBody>
      </p:sp>
    </p:spTree>
    <p:extLst>
      <p:ext uri="{BB962C8B-B14F-4D97-AF65-F5344CB8AC3E}">
        <p14:creationId xmlns:p14="http://schemas.microsoft.com/office/powerpoint/2010/main" val="191820149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799">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Underrubrik Rosa">
    <p:spTree>
      <p:nvGrpSpPr>
        <p:cNvPr id="1" name=""/>
        <p:cNvGrpSpPr/>
        <p:nvPr/>
      </p:nvGrpSpPr>
      <p:grpSpPr>
        <a:xfrm>
          <a:off x="0" y="0"/>
          <a:ext cx="0" cy="0"/>
          <a:chOff x="0" y="0"/>
          <a:chExt cx="0" cy="0"/>
        </a:xfrm>
      </p:grpSpPr>
      <p:sp>
        <p:nvSpPr>
          <p:cNvPr id="7" name="Rektangel 6"/>
          <p:cNvSpPr/>
          <p:nvPr userDrawn="1"/>
        </p:nvSpPr>
        <p:spPr>
          <a:xfrm>
            <a:off x="-12000" y="928050"/>
            <a:ext cx="12204000" cy="50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ctrTitle" hasCustomPrompt="1"/>
          </p:nvPr>
        </p:nvSpPr>
        <p:spPr>
          <a:xfrm>
            <a:off x="1532233" y="3544829"/>
            <a:ext cx="9144000" cy="2272093"/>
          </a:xfrm>
        </p:spPr>
        <p:txBody>
          <a:bodyPr anchor="t" anchorCtr="0">
            <a:normAutofit/>
          </a:bodyPr>
          <a:lstStyle>
            <a:lvl1pPr algn="ctr">
              <a:defRPr sz="8000" baseline="0">
                <a:solidFill>
                  <a:schemeClr val="bg1"/>
                </a:solidFill>
              </a:defRPr>
            </a:lvl1pPr>
          </a:lstStyle>
          <a:p>
            <a:r>
              <a:rPr lang="sv-SE" dirty="0" smtClean="0"/>
              <a:t>Klicka här för att ändra rubrik</a:t>
            </a:r>
            <a:endParaRPr lang="sv-SE" dirty="0"/>
          </a:p>
        </p:txBody>
      </p:sp>
      <p:sp>
        <p:nvSpPr>
          <p:cNvPr id="4" name="Platshållare för datum 3"/>
          <p:cNvSpPr>
            <a:spLocks noGrp="1"/>
          </p:cNvSpPr>
          <p:nvPr>
            <p:ph type="dt" sz="half" idx="10"/>
          </p:nvPr>
        </p:nvSpPr>
        <p:spPr/>
        <p:txBody>
          <a:bodyPr/>
          <a:lstStyle/>
          <a:p>
            <a:fld id="{DD9D2C5B-8A5B-4F82-B897-9F97DE6D7F76}" type="datetimeFigureOut">
              <a:rPr lang="sv-SE" smtClean="0"/>
              <a:pPr/>
              <a:t>2016-12-12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9BFFD5A-2F8C-44D4-A844-41B7F555EA03}" type="slidenum">
              <a:rPr lang="sv-SE" smtClean="0"/>
              <a:pPr/>
              <a:t>‹#›</a:t>
            </a:fld>
            <a:endParaRPr lang="sv-SE"/>
          </a:p>
        </p:txBody>
      </p:sp>
      <p:sp>
        <p:nvSpPr>
          <p:cNvPr id="8" name="Platshållare för text 7"/>
          <p:cNvSpPr>
            <a:spLocks noGrp="1"/>
          </p:cNvSpPr>
          <p:nvPr>
            <p:ph type="body" sz="quarter" idx="13"/>
          </p:nvPr>
        </p:nvSpPr>
        <p:spPr>
          <a:xfrm>
            <a:off x="1532233" y="2011680"/>
            <a:ext cx="9144000" cy="1479957"/>
          </a:xfrm>
        </p:spPr>
        <p:txBody>
          <a:bodyPr/>
          <a:lstStyle>
            <a:lvl1pPr marL="0" indent="0" algn="ctr">
              <a:buFontTx/>
              <a:buNone/>
              <a:defRPr sz="4000">
                <a:solidFill>
                  <a:schemeClr val="bg1"/>
                </a:solidFill>
                <a:latin typeface="+mj-lt"/>
              </a:defRPr>
            </a:lvl1pPr>
            <a:lvl2pPr marL="457200" indent="0">
              <a:buFontTx/>
              <a:buNone/>
              <a:defRPr sz="6000"/>
            </a:lvl2pPr>
            <a:lvl3pPr marL="914400" indent="0">
              <a:buFontTx/>
              <a:buNone/>
              <a:defRPr sz="6000"/>
            </a:lvl3pPr>
            <a:lvl4pPr marL="1371600" indent="0">
              <a:buFontTx/>
              <a:buNone/>
              <a:defRPr sz="6000"/>
            </a:lvl4pPr>
            <a:lvl5pPr marL="1828800" indent="0">
              <a:buFontTx/>
              <a:buNone/>
              <a:defRPr sz="6000"/>
            </a:lvl5pPr>
          </a:lstStyle>
          <a:p>
            <a:pPr lvl="0"/>
            <a:r>
              <a:rPr lang="sv-SE" smtClean="0"/>
              <a:t>Klicka här för att ändra format på bakgrundstexten</a:t>
            </a:r>
          </a:p>
        </p:txBody>
      </p:sp>
      <p:cxnSp>
        <p:nvCxnSpPr>
          <p:cNvPr id="10" name="Rak 9"/>
          <p:cNvCxnSpPr/>
          <p:nvPr userDrawn="1"/>
        </p:nvCxnSpPr>
        <p:spPr>
          <a:xfrm>
            <a:off x="2112228" y="3458229"/>
            <a:ext cx="7920000" cy="0"/>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3512442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Underrubrik Lila">
    <p:spTree>
      <p:nvGrpSpPr>
        <p:cNvPr id="1" name=""/>
        <p:cNvGrpSpPr/>
        <p:nvPr/>
      </p:nvGrpSpPr>
      <p:grpSpPr>
        <a:xfrm>
          <a:off x="0" y="0"/>
          <a:ext cx="0" cy="0"/>
          <a:chOff x="0" y="0"/>
          <a:chExt cx="0" cy="0"/>
        </a:xfrm>
      </p:grpSpPr>
      <p:sp>
        <p:nvSpPr>
          <p:cNvPr id="7" name="Rektangel 6"/>
          <p:cNvSpPr/>
          <p:nvPr userDrawn="1"/>
        </p:nvSpPr>
        <p:spPr>
          <a:xfrm>
            <a:off x="-12000" y="928050"/>
            <a:ext cx="12204000" cy="50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ctrTitle" hasCustomPrompt="1"/>
          </p:nvPr>
        </p:nvSpPr>
        <p:spPr>
          <a:xfrm>
            <a:off x="1532233" y="3544829"/>
            <a:ext cx="9144000" cy="2272093"/>
          </a:xfrm>
        </p:spPr>
        <p:txBody>
          <a:bodyPr anchor="t" anchorCtr="0">
            <a:normAutofit/>
          </a:bodyPr>
          <a:lstStyle>
            <a:lvl1pPr algn="ctr">
              <a:defRPr sz="8000" baseline="0">
                <a:solidFill>
                  <a:schemeClr val="bg1"/>
                </a:solidFill>
              </a:defRPr>
            </a:lvl1pPr>
          </a:lstStyle>
          <a:p>
            <a:r>
              <a:rPr lang="sv-SE" dirty="0" smtClean="0"/>
              <a:t>Klicka här för att ändra rubrik</a:t>
            </a:r>
            <a:endParaRPr lang="sv-SE" dirty="0"/>
          </a:p>
        </p:txBody>
      </p:sp>
      <p:sp>
        <p:nvSpPr>
          <p:cNvPr id="4" name="Platshållare för datum 3"/>
          <p:cNvSpPr>
            <a:spLocks noGrp="1"/>
          </p:cNvSpPr>
          <p:nvPr>
            <p:ph type="dt" sz="half" idx="10"/>
          </p:nvPr>
        </p:nvSpPr>
        <p:spPr/>
        <p:txBody>
          <a:bodyPr/>
          <a:lstStyle/>
          <a:p>
            <a:fld id="{DD9D2C5B-8A5B-4F82-B897-9F97DE6D7F76}" type="datetimeFigureOut">
              <a:rPr lang="sv-SE" smtClean="0"/>
              <a:pPr/>
              <a:t>2016-12-12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9BFFD5A-2F8C-44D4-A844-41B7F555EA03}" type="slidenum">
              <a:rPr lang="sv-SE" smtClean="0"/>
              <a:pPr/>
              <a:t>‹#›</a:t>
            </a:fld>
            <a:endParaRPr lang="sv-SE"/>
          </a:p>
        </p:txBody>
      </p:sp>
      <p:sp>
        <p:nvSpPr>
          <p:cNvPr id="8" name="Platshållare för text 7"/>
          <p:cNvSpPr>
            <a:spLocks noGrp="1"/>
          </p:cNvSpPr>
          <p:nvPr>
            <p:ph type="body" sz="quarter" idx="13"/>
          </p:nvPr>
        </p:nvSpPr>
        <p:spPr>
          <a:xfrm>
            <a:off x="1532233" y="2011680"/>
            <a:ext cx="9144000" cy="1479956"/>
          </a:xfrm>
        </p:spPr>
        <p:txBody>
          <a:bodyPr/>
          <a:lstStyle>
            <a:lvl1pPr marL="0" indent="0" algn="ctr">
              <a:buFontTx/>
              <a:buNone/>
              <a:defRPr sz="4000">
                <a:solidFill>
                  <a:schemeClr val="bg1"/>
                </a:solidFill>
                <a:latin typeface="+mj-lt"/>
              </a:defRPr>
            </a:lvl1pPr>
            <a:lvl2pPr marL="457200" indent="0">
              <a:buFontTx/>
              <a:buNone/>
              <a:defRPr sz="6000"/>
            </a:lvl2pPr>
            <a:lvl3pPr marL="914400" indent="0">
              <a:buFontTx/>
              <a:buNone/>
              <a:defRPr sz="6000"/>
            </a:lvl3pPr>
            <a:lvl4pPr marL="1371600" indent="0">
              <a:buFontTx/>
              <a:buNone/>
              <a:defRPr sz="6000"/>
            </a:lvl4pPr>
            <a:lvl5pPr marL="1828800" indent="0">
              <a:buFontTx/>
              <a:buNone/>
              <a:defRPr sz="6000"/>
            </a:lvl5pPr>
          </a:lstStyle>
          <a:p>
            <a:pPr lvl="0"/>
            <a:r>
              <a:rPr lang="sv-SE" smtClean="0"/>
              <a:t>Klicka här för att ändra format på bakgrundstexten</a:t>
            </a:r>
          </a:p>
        </p:txBody>
      </p:sp>
      <p:cxnSp>
        <p:nvCxnSpPr>
          <p:cNvPr id="10" name="Rak 9"/>
          <p:cNvCxnSpPr/>
          <p:nvPr userDrawn="1"/>
        </p:nvCxnSpPr>
        <p:spPr>
          <a:xfrm>
            <a:off x="2112228" y="3458229"/>
            <a:ext cx="7920000" cy="0"/>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5722190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Underrubrik Blå">
    <p:spTree>
      <p:nvGrpSpPr>
        <p:cNvPr id="1" name=""/>
        <p:cNvGrpSpPr/>
        <p:nvPr/>
      </p:nvGrpSpPr>
      <p:grpSpPr>
        <a:xfrm>
          <a:off x="0" y="0"/>
          <a:ext cx="0" cy="0"/>
          <a:chOff x="0" y="0"/>
          <a:chExt cx="0" cy="0"/>
        </a:xfrm>
      </p:grpSpPr>
      <p:sp>
        <p:nvSpPr>
          <p:cNvPr id="7" name="Rektangel 6"/>
          <p:cNvSpPr/>
          <p:nvPr userDrawn="1"/>
        </p:nvSpPr>
        <p:spPr>
          <a:xfrm>
            <a:off x="-12000" y="928050"/>
            <a:ext cx="12204000" cy="504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ctrTitle" hasCustomPrompt="1"/>
          </p:nvPr>
        </p:nvSpPr>
        <p:spPr>
          <a:xfrm>
            <a:off x="1532233" y="3544829"/>
            <a:ext cx="9144000" cy="2272093"/>
          </a:xfrm>
        </p:spPr>
        <p:txBody>
          <a:bodyPr anchor="t" anchorCtr="0">
            <a:normAutofit/>
          </a:bodyPr>
          <a:lstStyle>
            <a:lvl1pPr algn="ctr">
              <a:defRPr sz="8000" baseline="0">
                <a:solidFill>
                  <a:schemeClr val="bg1"/>
                </a:solidFill>
              </a:defRPr>
            </a:lvl1pPr>
          </a:lstStyle>
          <a:p>
            <a:r>
              <a:rPr lang="sv-SE" dirty="0" smtClean="0"/>
              <a:t>Klicka här för att ändra rubrik</a:t>
            </a:r>
            <a:endParaRPr lang="sv-SE" dirty="0"/>
          </a:p>
        </p:txBody>
      </p:sp>
      <p:sp>
        <p:nvSpPr>
          <p:cNvPr id="4" name="Platshållare för datum 3"/>
          <p:cNvSpPr>
            <a:spLocks noGrp="1"/>
          </p:cNvSpPr>
          <p:nvPr>
            <p:ph type="dt" sz="half" idx="10"/>
          </p:nvPr>
        </p:nvSpPr>
        <p:spPr/>
        <p:txBody>
          <a:bodyPr/>
          <a:lstStyle/>
          <a:p>
            <a:fld id="{DD9D2C5B-8A5B-4F82-B897-9F97DE6D7F76}" type="datetimeFigureOut">
              <a:rPr lang="sv-SE" smtClean="0"/>
              <a:pPr/>
              <a:t>2016-12-12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9BFFD5A-2F8C-44D4-A844-41B7F555EA03}" type="slidenum">
              <a:rPr lang="sv-SE" smtClean="0"/>
              <a:pPr/>
              <a:t>‹#›</a:t>
            </a:fld>
            <a:endParaRPr lang="sv-SE"/>
          </a:p>
        </p:txBody>
      </p:sp>
      <p:sp>
        <p:nvSpPr>
          <p:cNvPr id="8" name="Platshållare för text 7"/>
          <p:cNvSpPr>
            <a:spLocks noGrp="1"/>
          </p:cNvSpPr>
          <p:nvPr>
            <p:ph type="body" sz="quarter" idx="13"/>
          </p:nvPr>
        </p:nvSpPr>
        <p:spPr>
          <a:xfrm>
            <a:off x="1532233" y="2011680"/>
            <a:ext cx="9144000" cy="1479956"/>
          </a:xfrm>
        </p:spPr>
        <p:txBody>
          <a:bodyPr/>
          <a:lstStyle>
            <a:lvl1pPr marL="0" indent="0" algn="ctr">
              <a:buFontTx/>
              <a:buNone/>
              <a:defRPr sz="4000">
                <a:solidFill>
                  <a:schemeClr val="bg1"/>
                </a:solidFill>
                <a:latin typeface="+mj-lt"/>
              </a:defRPr>
            </a:lvl1pPr>
            <a:lvl2pPr marL="457200" indent="0">
              <a:buFontTx/>
              <a:buNone/>
              <a:defRPr sz="6000"/>
            </a:lvl2pPr>
            <a:lvl3pPr marL="914400" indent="0">
              <a:buFontTx/>
              <a:buNone/>
              <a:defRPr sz="6000"/>
            </a:lvl3pPr>
            <a:lvl4pPr marL="1371600" indent="0">
              <a:buFontTx/>
              <a:buNone/>
              <a:defRPr sz="6000"/>
            </a:lvl4pPr>
            <a:lvl5pPr marL="1828800" indent="0">
              <a:buFontTx/>
              <a:buNone/>
              <a:defRPr sz="6000"/>
            </a:lvl5pPr>
          </a:lstStyle>
          <a:p>
            <a:pPr lvl="0"/>
            <a:r>
              <a:rPr lang="sv-SE" smtClean="0"/>
              <a:t>Klicka här för att ändra format på bakgrundstexten</a:t>
            </a:r>
          </a:p>
        </p:txBody>
      </p:sp>
      <p:cxnSp>
        <p:nvCxnSpPr>
          <p:cNvPr id="10" name="Rak 9"/>
          <p:cNvCxnSpPr/>
          <p:nvPr userDrawn="1"/>
        </p:nvCxnSpPr>
        <p:spPr>
          <a:xfrm>
            <a:off x="2112228" y="3458229"/>
            <a:ext cx="7920000" cy="0"/>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9280954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itatsida Rosa">
    <p:spTree>
      <p:nvGrpSpPr>
        <p:cNvPr id="1" name=""/>
        <p:cNvGrpSpPr/>
        <p:nvPr/>
      </p:nvGrpSpPr>
      <p:grpSpPr>
        <a:xfrm>
          <a:off x="0" y="0"/>
          <a:ext cx="0" cy="0"/>
          <a:chOff x="0" y="0"/>
          <a:chExt cx="0" cy="0"/>
        </a:xfrm>
      </p:grpSpPr>
      <p:sp>
        <p:nvSpPr>
          <p:cNvPr id="7" name="Rektangel 6"/>
          <p:cNvSpPr/>
          <p:nvPr userDrawn="1"/>
        </p:nvSpPr>
        <p:spPr>
          <a:xfrm>
            <a:off x="0" y="925200"/>
            <a:ext cx="12204000" cy="50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Platshållare för datum 3"/>
          <p:cNvSpPr>
            <a:spLocks noGrp="1"/>
          </p:cNvSpPr>
          <p:nvPr>
            <p:ph type="dt" sz="half" idx="10"/>
          </p:nvPr>
        </p:nvSpPr>
        <p:spPr/>
        <p:txBody>
          <a:bodyPr/>
          <a:lstStyle/>
          <a:p>
            <a:fld id="{DD9D2C5B-8A5B-4F82-B897-9F97DE6D7F76}" type="datetimeFigureOut">
              <a:rPr lang="sv-SE" smtClean="0"/>
              <a:pPr/>
              <a:t>2016-12-12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9BFFD5A-2F8C-44D4-A844-41B7F555EA03}" type="slidenum">
              <a:rPr lang="sv-SE" smtClean="0"/>
              <a:pPr/>
              <a:t>‹#›</a:t>
            </a:fld>
            <a:endParaRPr lang="sv-SE"/>
          </a:p>
        </p:txBody>
      </p:sp>
      <p:sp>
        <p:nvSpPr>
          <p:cNvPr id="11" name="Platshållare för text 10"/>
          <p:cNvSpPr>
            <a:spLocks noGrp="1"/>
          </p:cNvSpPr>
          <p:nvPr>
            <p:ph type="body" sz="quarter" idx="13"/>
          </p:nvPr>
        </p:nvSpPr>
        <p:spPr>
          <a:xfrm>
            <a:off x="0" y="5456234"/>
            <a:ext cx="10677601" cy="496853"/>
          </a:xfrm>
        </p:spPr>
        <p:txBody>
          <a:bodyPr lIns="108000" bIns="108000" anchor="b" anchorCtr="0">
            <a:noAutofit/>
          </a:bodyPr>
          <a:lstStyle>
            <a:lvl1pPr marL="0" indent="0">
              <a:buFontTx/>
              <a:buNone/>
              <a:defRPr sz="2000">
                <a:solidFill>
                  <a:schemeClr val="bg1"/>
                </a:solidFill>
                <a:latin typeface="Arial" panose="020B0604020202020204" pitchFamily="34" charset="0"/>
                <a:cs typeface="Arial" panose="020B0604020202020204" pitchFamily="34" charset="0"/>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sv-SE" smtClean="0"/>
              <a:t>Klicka här för att ändra format på bakgrundstexten</a:t>
            </a:r>
          </a:p>
        </p:txBody>
      </p:sp>
      <p:pic>
        <p:nvPicPr>
          <p:cNvPr id="3" name="Bildobjekt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12000" y="993600"/>
            <a:ext cx="5573656" cy="4320000"/>
          </a:xfrm>
          <a:prstGeom prst="rect">
            <a:avLst/>
          </a:prstGeom>
        </p:spPr>
      </p:pic>
      <p:sp>
        <p:nvSpPr>
          <p:cNvPr id="2" name="Rubrik 1"/>
          <p:cNvSpPr>
            <a:spLocks noGrp="1"/>
          </p:cNvSpPr>
          <p:nvPr>
            <p:ph type="ctrTitle" hasCustomPrompt="1"/>
          </p:nvPr>
        </p:nvSpPr>
        <p:spPr>
          <a:xfrm>
            <a:off x="1533600" y="2239200"/>
            <a:ext cx="9144000" cy="2387600"/>
          </a:xfrm>
        </p:spPr>
        <p:txBody>
          <a:bodyPr anchor="b">
            <a:noAutofit/>
          </a:bodyPr>
          <a:lstStyle>
            <a:lvl1pPr algn="ctr">
              <a:defRPr sz="6000" baseline="0">
                <a:solidFill>
                  <a:schemeClr val="bg1"/>
                </a:solidFill>
              </a:defRPr>
            </a:lvl1pPr>
          </a:lstStyle>
          <a:p>
            <a:r>
              <a:rPr lang="sv-SE" dirty="0" smtClean="0"/>
              <a:t>Klicka här för att ändra rubrik</a:t>
            </a:r>
            <a:endParaRPr lang="sv-SE" dirty="0"/>
          </a:p>
        </p:txBody>
      </p:sp>
    </p:spTree>
    <p:extLst>
      <p:ext uri="{BB962C8B-B14F-4D97-AF65-F5344CB8AC3E}">
        <p14:creationId xmlns:p14="http://schemas.microsoft.com/office/powerpoint/2010/main" val="192822808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itatsida Lila">
    <p:spTree>
      <p:nvGrpSpPr>
        <p:cNvPr id="1" name=""/>
        <p:cNvGrpSpPr/>
        <p:nvPr/>
      </p:nvGrpSpPr>
      <p:grpSpPr>
        <a:xfrm>
          <a:off x="0" y="0"/>
          <a:ext cx="0" cy="0"/>
          <a:chOff x="0" y="0"/>
          <a:chExt cx="0" cy="0"/>
        </a:xfrm>
      </p:grpSpPr>
      <p:sp>
        <p:nvSpPr>
          <p:cNvPr id="7" name="Rektangel 6"/>
          <p:cNvSpPr/>
          <p:nvPr userDrawn="1"/>
        </p:nvSpPr>
        <p:spPr>
          <a:xfrm>
            <a:off x="0" y="925200"/>
            <a:ext cx="12204000" cy="50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Platshållare för datum 3"/>
          <p:cNvSpPr>
            <a:spLocks noGrp="1"/>
          </p:cNvSpPr>
          <p:nvPr>
            <p:ph type="dt" sz="half" idx="10"/>
          </p:nvPr>
        </p:nvSpPr>
        <p:spPr/>
        <p:txBody>
          <a:bodyPr/>
          <a:lstStyle/>
          <a:p>
            <a:fld id="{DD9D2C5B-8A5B-4F82-B897-9F97DE6D7F76}" type="datetimeFigureOut">
              <a:rPr lang="sv-SE" smtClean="0"/>
              <a:pPr/>
              <a:t>2016-12-12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9BFFD5A-2F8C-44D4-A844-41B7F555EA03}" type="slidenum">
              <a:rPr lang="sv-SE" smtClean="0"/>
              <a:pPr/>
              <a:t>‹#›</a:t>
            </a:fld>
            <a:endParaRPr lang="sv-SE"/>
          </a:p>
        </p:txBody>
      </p:sp>
      <p:pic>
        <p:nvPicPr>
          <p:cNvPr id="8" name="Bildobjekt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12000" y="993600"/>
            <a:ext cx="5573669" cy="4320000"/>
          </a:xfrm>
          <a:prstGeom prst="rect">
            <a:avLst/>
          </a:prstGeom>
        </p:spPr>
      </p:pic>
      <p:sp>
        <p:nvSpPr>
          <p:cNvPr id="2" name="Rubrik 1"/>
          <p:cNvSpPr>
            <a:spLocks noGrp="1"/>
          </p:cNvSpPr>
          <p:nvPr>
            <p:ph type="ctrTitle" hasCustomPrompt="1"/>
          </p:nvPr>
        </p:nvSpPr>
        <p:spPr>
          <a:xfrm>
            <a:off x="1533600" y="2239200"/>
            <a:ext cx="9144000" cy="2387600"/>
          </a:xfrm>
        </p:spPr>
        <p:txBody>
          <a:bodyPr anchor="b">
            <a:noAutofit/>
          </a:bodyPr>
          <a:lstStyle>
            <a:lvl1pPr algn="ctr">
              <a:defRPr sz="6000" baseline="0">
                <a:solidFill>
                  <a:schemeClr val="bg1"/>
                </a:solidFill>
              </a:defRPr>
            </a:lvl1pPr>
          </a:lstStyle>
          <a:p>
            <a:r>
              <a:rPr lang="sv-SE" dirty="0" smtClean="0"/>
              <a:t>Klicka här för att ändra rubrik</a:t>
            </a:r>
            <a:endParaRPr lang="sv-SE" dirty="0"/>
          </a:p>
        </p:txBody>
      </p:sp>
      <p:sp>
        <p:nvSpPr>
          <p:cNvPr id="12" name="Platshållare för text 10"/>
          <p:cNvSpPr>
            <a:spLocks noGrp="1"/>
          </p:cNvSpPr>
          <p:nvPr>
            <p:ph type="body" sz="quarter" idx="14"/>
          </p:nvPr>
        </p:nvSpPr>
        <p:spPr>
          <a:xfrm>
            <a:off x="0" y="5456234"/>
            <a:ext cx="10677601" cy="496853"/>
          </a:xfrm>
        </p:spPr>
        <p:txBody>
          <a:bodyPr lIns="108000" bIns="108000" anchor="b" anchorCtr="0">
            <a:noAutofit/>
          </a:bodyPr>
          <a:lstStyle>
            <a:lvl1pPr marL="0" indent="0">
              <a:buFontTx/>
              <a:buNone/>
              <a:defRPr sz="2000">
                <a:solidFill>
                  <a:schemeClr val="bg1"/>
                </a:solidFill>
                <a:latin typeface="Arial" panose="020B0604020202020204" pitchFamily="34" charset="0"/>
                <a:cs typeface="Arial" panose="020B0604020202020204" pitchFamily="34" charset="0"/>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sv-SE" smtClean="0"/>
              <a:t>Klicka här för att ändra format på bakgrundstexten</a:t>
            </a:r>
          </a:p>
        </p:txBody>
      </p:sp>
    </p:spTree>
    <p:extLst>
      <p:ext uri="{BB962C8B-B14F-4D97-AF65-F5344CB8AC3E}">
        <p14:creationId xmlns:p14="http://schemas.microsoft.com/office/powerpoint/2010/main" val="112632517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itatsida Blå">
    <p:spTree>
      <p:nvGrpSpPr>
        <p:cNvPr id="1" name=""/>
        <p:cNvGrpSpPr/>
        <p:nvPr/>
      </p:nvGrpSpPr>
      <p:grpSpPr>
        <a:xfrm>
          <a:off x="0" y="0"/>
          <a:ext cx="0" cy="0"/>
          <a:chOff x="0" y="0"/>
          <a:chExt cx="0" cy="0"/>
        </a:xfrm>
      </p:grpSpPr>
      <p:sp>
        <p:nvSpPr>
          <p:cNvPr id="7" name="Rektangel 6"/>
          <p:cNvSpPr/>
          <p:nvPr userDrawn="1"/>
        </p:nvSpPr>
        <p:spPr>
          <a:xfrm>
            <a:off x="0" y="925200"/>
            <a:ext cx="12204000" cy="504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Platshållare för datum 3"/>
          <p:cNvSpPr>
            <a:spLocks noGrp="1"/>
          </p:cNvSpPr>
          <p:nvPr>
            <p:ph type="dt" sz="half" idx="10"/>
          </p:nvPr>
        </p:nvSpPr>
        <p:spPr/>
        <p:txBody>
          <a:bodyPr/>
          <a:lstStyle/>
          <a:p>
            <a:fld id="{DD9D2C5B-8A5B-4F82-B897-9F97DE6D7F76}" type="datetimeFigureOut">
              <a:rPr lang="sv-SE" smtClean="0"/>
              <a:pPr/>
              <a:t>2016-12-12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9BFFD5A-2F8C-44D4-A844-41B7F555EA03}" type="slidenum">
              <a:rPr lang="sv-SE" smtClean="0"/>
              <a:pPr/>
              <a:t>‹#›</a:t>
            </a:fld>
            <a:endParaRPr lang="sv-SE"/>
          </a:p>
        </p:txBody>
      </p:sp>
      <p:sp>
        <p:nvSpPr>
          <p:cNvPr id="11" name="Platshållare för text 10"/>
          <p:cNvSpPr>
            <a:spLocks noGrp="1"/>
          </p:cNvSpPr>
          <p:nvPr>
            <p:ph type="body" sz="quarter" idx="13"/>
          </p:nvPr>
        </p:nvSpPr>
        <p:spPr>
          <a:xfrm>
            <a:off x="0" y="5456234"/>
            <a:ext cx="10677601" cy="496853"/>
          </a:xfrm>
        </p:spPr>
        <p:txBody>
          <a:bodyPr lIns="108000" bIns="108000" anchor="b" anchorCtr="0">
            <a:noAutofit/>
          </a:bodyPr>
          <a:lstStyle>
            <a:lvl1pPr marL="0" indent="0">
              <a:buFontTx/>
              <a:buNone/>
              <a:defRPr sz="2000">
                <a:solidFill>
                  <a:schemeClr val="bg1"/>
                </a:solidFill>
                <a:latin typeface="Arial" panose="020B0604020202020204" pitchFamily="34" charset="0"/>
                <a:cs typeface="Arial" panose="020B0604020202020204" pitchFamily="34" charset="0"/>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sv-SE" smtClean="0"/>
              <a:t>Klicka här för att ändra format på bakgrundstexten</a:t>
            </a:r>
          </a:p>
        </p:txBody>
      </p:sp>
      <p:pic>
        <p:nvPicPr>
          <p:cNvPr id="3" name="Bildobjekt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12000" y="993600"/>
            <a:ext cx="5573668" cy="4320000"/>
          </a:xfrm>
          <a:prstGeom prst="rect">
            <a:avLst/>
          </a:prstGeom>
        </p:spPr>
      </p:pic>
      <p:sp>
        <p:nvSpPr>
          <p:cNvPr id="2" name="Rubrik 1"/>
          <p:cNvSpPr>
            <a:spLocks noGrp="1"/>
          </p:cNvSpPr>
          <p:nvPr>
            <p:ph type="ctrTitle" hasCustomPrompt="1"/>
          </p:nvPr>
        </p:nvSpPr>
        <p:spPr>
          <a:xfrm>
            <a:off x="1533600" y="2239200"/>
            <a:ext cx="9144000" cy="2387600"/>
          </a:xfrm>
        </p:spPr>
        <p:txBody>
          <a:bodyPr anchor="b">
            <a:noAutofit/>
          </a:bodyPr>
          <a:lstStyle>
            <a:lvl1pPr algn="ctr">
              <a:defRPr sz="6000" baseline="0">
                <a:solidFill>
                  <a:schemeClr val="bg1"/>
                </a:solidFill>
              </a:defRPr>
            </a:lvl1pPr>
          </a:lstStyle>
          <a:p>
            <a:r>
              <a:rPr lang="sv-SE" dirty="0" smtClean="0"/>
              <a:t>Klicka här för att ändra rubrik</a:t>
            </a:r>
            <a:endParaRPr lang="sv-SE" dirty="0"/>
          </a:p>
        </p:txBody>
      </p:sp>
    </p:spTree>
    <p:extLst>
      <p:ext uri="{BB962C8B-B14F-4D97-AF65-F5344CB8AC3E}">
        <p14:creationId xmlns:p14="http://schemas.microsoft.com/office/powerpoint/2010/main" val="197101444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lutbild Supergrafik">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DD9D2C5B-8A5B-4F82-B897-9F97DE6D7F76}" type="datetimeFigureOut">
              <a:rPr lang="sv-SE" smtClean="0"/>
              <a:pPr/>
              <a:t>2016-12-12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9BFFD5A-2F8C-44D4-A844-41B7F555EA03}" type="slidenum">
              <a:rPr lang="sv-SE" smtClean="0"/>
              <a:pPr/>
              <a:t>‹#›</a:t>
            </a:fld>
            <a:endParaRPr lang="sv-SE"/>
          </a:p>
        </p:txBody>
      </p:sp>
      <p:pic>
        <p:nvPicPr>
          <p:cNvPr id="7" name="Bildobjekt 6" descr="Lärarförbundet_stående_CMYK_C.png"/>
          <p:cNvPicPr>
            <a:picLocks noChangeAspect="1"/>
          </p:cNvPicPr>
          <p:nvPr userDrawn="1">
            <p:custDataLst>
              <p:tags r:id="rId1"/>
            </p:custDataLst>
          </p:nvPr>
        </p:nvPicPr>
        <p:blipFill>
          <a:blip r:embed="rId3"/>
          <a:stretch>
            <a:fillRect/>
          </a:stretch>
        </p:blipFill>
        <p:spPr>
          <a:xfrm>
            <a:off x="3300249" y="1967944"/>
            <a:ext cx="5518478" cy="2922111"/>
          </a:xfrm>
          <a:prstGeom prst="rect">
            <a:avLst/>
          </a:prstGeom>
        </p:spPr>
      </p:pic>
    </p:spTree>
    <p:extLst>
      <p:ext uri="{BB962C8B-B14F-4D97-AF65-F5344CB8AC3E}">
        <p14:creationId xmlns:p14="http://schemas.microsoft.com/office/powerpoint/2010/main" val="138734396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Punktlista Rosa">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200" y="385008"/>
            <a:ext cx="10515600" cy="1764000"/>
          </a:xfrm>
        </p:spPr>
        <p:txBody>
          <a:bodyPr lIns="0" tIns="108000"/>
          <a:lstStyle>
            <a:lvl1pPr algn="l">
              <a:defRPr baseline="0">
                <a:solidFill>
                  <a:schemeClr val="accent1"/>
                </a:solidFill>
              </a:defRPr>
            </a:lvl1pPr>
          </a:lstStyle>
          <a:p>
            <a:r>
              <a:rPr lang="sv-SE" dirty="0" smtClean="0"/>
              <a:t>Klicka för att lägga till rubrik</a:t>
            </a:r>
            <a:endParaRPr lang="sv-SE" dirty="0"/>
          </a:p>
        </p:txBody>
      </p:sp>
      <p:sp>
        <p:nvSpPr>
          <p:cNvPr id="4" name="Platshållare för datum 3"/>
          <p:cNvSpPr>
            <a:spLocks noGrp="1"/>
          </p:cNvSpPr>
          <p:nvPr>
            <p:ph type="dt" sz="half" idx="10"/>
          </p:nvPr>
        </p:nvSpPr>
        <p:spPr/>
        <p:txBody>
          <a:bodyPr/>
          <a:lstStyle/>
          <a:p>
            <a:fld id="{DD9D2C5B-8A5B-4F82-B897-9F97DE6D7F76}" type="datetimeFigureOut">
              <a:rPr lang="sv-SE" smtClean="0"/>
              <a:pPr/>
              <a:t>2016-12-12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9BFFD5A-2F8C-44D4-A844-41B7F555EA03}" type="slidenum">
              <a:rPr lang="sv-SE" smtClean="0"/>
              <a:pPr/>
              <a:t>‹#›</a:t>
            </a:fld>
            <a:endParaRPr lang="sv-SE"/>
          </a:p>
        </p:txBody>
      </p:sp>
      <p:sp>
        <p:nvSpPr>
          <p:cNvPr id="8" name="Platshållare för text 7"/>
          <p:cNvSpPr>
            <a:spLocks noGrp="1"/>
          </p:cNvSpPr>
          <p:nvPr>
            <p:ph type="body" sz="quarter" idx="13"/>
          </p:nvPr>
        </p:nvSpPr>
        <p:spPr>
          <a:xfrm>
            <a:off x="838800" y="2160000"/>
            <a:ext cx="10515600" cy="3598862"/>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264248173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Rubrik och innehåll Lila">
    <p:spTree>
      <p:nvGrpSpPr>
        <p:cNvPr id="1" name=""/>
        <p:cNvGrpSpPr/>
        <p:nvPr/>
      </p:nvGrpSpPr>
      <p:grpSpPr>
        <a:xfrm>
          <a:off x="0" y="0"/>
          <a:ext cx="0" cy="0"/>
          <a:chOff x="0" y="0"/>
          <a:chExt cx="0" cy="0"/>
        </a:xfrm>
      </p:grpSpPr>
      <p:sp>
        <p:nvSpPr>
          <p:cNvPr id="2" name="Rubrik 1"/>
          <p:cNvSpPr>
            <a:spLocks noGrp="1"/>
          </p:cNvSpPr>
          <p:nvPr>
            <p:ph type="title"/>
          </p:nvPr>
        </p:nvSpPr>
        <p:spPr/>
        <p:txBody>
          <a:bodyPr anchor="ctr">
            <a:noAutofit/>
          </a:bodyPr>
          <a:lstStyle>
            <a:lvl1pPr>
              <a:lnSpc>
                <a:spcPts val="3400"/>
              </a:lnSpc>
              <a:defRPr sz="3200">
                <a:solidFill>
                  <a:schemeClr val="tx1"/>
                </a:solidFill>
              </a:defRPr>
            </a:lvl1pPr>
          </a:lstStyle>
          <a:p>
            <a:r>
              <a:rPr lang="sv-SE" smtClean="0"/>
              <a:t>Klicka här för att ändra format</a:t>
            </a:r>
            <a:endParaRPr lang="sv-SE" dirty="0"/>
          </a:p>
        </p:txBody>
      </p:sp>
      <p:sp>
        <p:nvSpPr>
          <p:cNvPr id="3" name="Platshållare för innehåll 2"/>
          <p:cNvSpPr>
            <a:spLocks noGrp="1"/>
          </p:cNvSpPr>
          <p:nvPr>
            <p:ph idx="1"/>
          </p:nvPr>
        </p:nvSpPr>
        <p:spPr>
          <a:xfrm>
            <a:off x="2279373" y="2223687"/>
            <a:ext cx="9303027" cy="3806177"/>
          </a:xfrm>
          <a:prstGeom prst="roundRect">
            <a:avLst>
              <a:gd name="adj" fmla="val 4405"/>
            </a:avLst>
          </a:prstGeom>
        </p:spPr>
        <p:txBody>
          <a:bodyPr/>
          <a:lstStyle>
            <a:lvl1pPr>
              <a:buClr>
                <a:srgbClr val="7A137F"/>
              </a:buClr>
              <a:defRPr/>
            </a:lvl1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p:cNvSpPr>
            <a:spLocks noGrp="1"/>
          </p:cNvSpPr>
          <p:nvPr>
            <p:ph type="dt" sz="half" idx="10"/>
          </p:nvPr>
        </p:nvSpPr>
        <p:spPr/>
        <p:txBody>
          <a:bodyPr/>
          <a:lstStyle/>
          <a:p>
            <a:fld id="{8397D5AE-D25D-4883-9C1A-60BBF1A11AF5}" type="datetimeFigureOut">
              <a:rPr lang="sv-SE" smtClean="0"/>
              <a:t>2016-12-12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80B493AD-0850-4791-9844-923B2F9D774A}" type="slidenum">
              <a:rPr lang="sv-SE" smtClean="0"/>
              <a:t>‹#›</a:t>
            </a:fld>
            <a:endParaRPr lang="sv-SE"/>
          </a:p>
        </p:txBody>
      </p:sp>
    </p:spTree>
    <p:extLst>
      <p:ext uri="{BB962C8B-B14F-4D97-AF65-F5344CB8AC3E}">
        <p14:creationId xmlns:p14="http://schemas.microsoft.com/office/powerpoint/2010/main" val="151161014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Kapitelavdelare Lila">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a:xfrm>
            <a:off x="6252500" y="6525344"/>
            <a:ext cx="1357941" cy="144000"/>
          </a:xfrm>
        </p:spPr>
        <p:txBody>
          <a:bodyPr/>
          <a:lstStyle/>
          <a:p>
            <a:fld id="{8397D5AE-D25D-4883-9C1A-60BBF1A11AF5}" type="datetimeFigureOut">
              <a:rPr lang="sv-SE" smtClean="0"/>
              <a:t>2016-12-12</a:t>
            </a:fld>
            <a:endParaRPr lang="sv-SE" dirty="0"/>
          </a:p>
        </p:txBody>
      </p:sp>
      <p:sp>
        <p:nvSpPr>
          <p:cNvPr id="3" name="Platshållare för sidfot 2"/>
          <p:cNvSpPr>
            <a:spLocks noGrp="1"/>
          </p:cNvSpPr>
          <p:nvPr>
            <p:ph type="ftr" sz="quarter" idx="11"/>
          </p:nvPr>
        </p:nvSpPr>
        <p:spPr>
          <a:xfrm>
            <a:off x="2390413" y="6528060"/>
            <a:ext cx="3608979" cy="144000"/>
          </a:xfrm>
        </p:spPr>
        <p:txBody>
          <a:bodyPr/>
          <a:lstStyle/>
          <a:p>
            <a:endParaRPr lang="sv-SE" dirty="0"/>
          </a:p>
        </p:txBody>
      </p:sp>
      <p:sp>
        <p:nvSpPr>
          <p:cNvPr id="4" name="Platshållare för bildnummer 3"/>
          <p:cNvSpPr>
            <a:spLocks noGrp="1"/>
          </p:cNvSpPr>
          <p:nvPr>
            <p:ph type="sldNum" sz="quarter" idx="12"/>
          </p:nvPr>
        </p:nvSpPr>
        <p:spPr>
          <a:xfrm>
            <a:off x="418036" y="6529958"/>
            <a:ext cx="951640" cy="144000"/>
          </a:xfrm>
        </p:spPr>
        <p:txBody>
          <a:bodyPr/>
          <a:lstStyle/>
          <a:p>
            <a:fld id="{80B493AD-0850-4791-9844-923B2F9D774A}" type="slidenum">
              <a:rPr lang="sv-SE" smtClean="0"/>
              <a:t>‹#›</a:t>
            </a:fld>
            <a:endParaRPr lang="sv-SE"/>
          </a:p>
        </p:txBody>
      </p:sp>
      <p:sp>
        <p:nvSpPr>
          <p:cNvPr id="6" name="Rektangel med rundade hörn 5"/>
          <p:cNvSpPr/>
          <p:nvPr userDrawn="1"/>
        </p:nvSpPr>
        <p:spPr>
          <a:xfrm>
            <a:off x="2236093" y="404664"/>
            <a:ext cx="2716907" cy="1485900"/>
          </a:xfrm>
          <a:prstGeom prst="roundRect">
            <a:avLst>
              <a:gd name="adj" fmla="val 3924"/>
            </a:avLst>
          </a:prstGeom>
          <a:solidFill>
            <a:srgbClr val="F0A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sv-SE" sz="1800"/>
          </a:p>
        </p:txBody>
      </p:sp>
      <p:sp>
        <p:nvSpPr>
          <p:cNvPr id="8" name="Rektangel med rundade hörn 7"/>
          <p:cNvSpPr/>
          <p:nvPr userDrawn="1"/>
        </p:nvSpPr>
        <p:spPr>
          <a:xfrm>
            <a:off x="5011662" y="1183000"/>
            <a:ext cx="863279" cy="709251"/>
          </a:xfrm>
          <a:prstGeom prst="roundRect">
            <a:avLst>
              <a:gd name="adj" fmla="val 3924"/>
            </a:avLst>
          </a:prstGeom>
          <a:solidFill>
            <a:srgbClr val="DF00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sv-SE" sz="1800"/>
          </a:p>
        </p:txBody>
      </p:sp>
      <p:sp>
        <p:nvSpPr>
          <p:cNvPr id="10" name="Rektangel med rundade hörn 9"/>
          <p:cNvSpPr/>
          <p:nvPr userDrawn="1"/>
        </p:nvSpPr>
        <p:spPr>
          <a:xfrm>
            <a:off x="5935227" y="443605"/>
            <a:ext cx="1781908" cy="1442779"/>
          </a:xfrm>
          <a:prstGeom prst="roundRect">
            <a:avLst>
              <a:gd name="adj" fmla="val 3924"/>
            </a:avLst>
          </a:prstGeom>
          <a:solidFill>
            <a:srgbClr val="7A1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sv-SE" sz="1800"/>
          </a:p>
        </p:txBody>
      </p:sp>
      <p:sp>
        <p:nvSpPr>
          <p:cNvPr id="12" name="Rektangel med rundade hörn 11"/>
          <p:cNvSpPr/>
          <p:nvPr userDrawn="1"/>
        </p:nvSpPr>
        <p:spPr>
          <a:xfrm>
            <a:off x="7797523" y="1157878"/>
            <a:ext cx="1788356" cy="733529"/>
          </a:xfrm>
          <a:prstGeom prst="roundRect">
            <a:avLst>
              <a:gd name="adj" fmla="val 3924"/>
            </a:avLst>
          </a:prstGeom>
          <a:solidFill>
            <a:srgbClr val="9799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14" name="Rektangel med rundade hörn 13"/>
          <p:cNvSpPr/>
          <p:nvPr userDrawn="1"/>
        </p:nvSpPr>
        <p:spPr>
          <a:xfrm>
            <a:off x="1333086" y="1189702"/>
            <a:ext cx="846577" cy="701705"/>
          </a:xfrm>
          <a:prstGeom prst="roundRect">
            <a:avLst>
              <a:gd name="adj" fmla="val 3924"/>
            </a:avLst>
          </a:prstGeom>
          <a:solidFill>
            <a:srgbClr val="DF00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sv-SE" sz="1800"/>
          </a:p>
        </p:txBody>
      </p:sp>
      <p:sp>
        <p:nvSpPr>
          <p:cNvPr id="16" name="Rektangel med rundade hörn 15"/>
          <p:cNvSpPr/>
          <p:nvPr userDrawn="1"/>
        </p:nvSpPr>
        <p:spPr>
          <a:xfrm>
            <a:off x="478299" y="1936619"/>
            <a:ext cx="1698844" cy="1552470"/>
          </a:xfrm>
          <a:prstGeom prst="roundRect">
            <a:avLst>
              <a:gd name="adj" fmla="val 3924"/>
            </a:avLst>
          </a:prstGeom>
          <a:solidFill>
            <a:srgbClr val="F0A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sv-SE" sz="1800"/>
          </a:p>
        </p:txBody>
      </p:sp>
      <p:sp>
        <p:nvSpPr>
          <p:cNvPr id="18" name="Rektangel med rundade hörn 17"/>
          <p:cNvSpPr/>
          <p:nvPr userDrawn="1"/>
        </p:nvSpPr>
        <p:spPr>
          <a:xfrm>
            <a:off x="1333743" y="4242010"/>
            <a:ext cx="843400" cy="1441737"/>
          </a:xfrm>
          <a:prstGeom prst="roundRect">
            <a:avLst>
              <a:gd name="adj" fmla="val 3924"/>
            </a:avLst>
          </a:prstGeom>
          <a:solidFill>
            <a:srgbClr val="9799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22" name="Rektangel med rundade hörn 21"/>
          <p:cNvSpPr/>
          <p:nvPr userDrawn="1"/>
        </p:nvSpPr>
        <p:spPr>
          <a:xfrm>
            <a:off x="3186020" y="4243435"/>
            <a:ext cx="1769953" cy="1440313"/>
          </a:xfrm>
          <a:prstGeom prst="roundRect">
            <a:avLst>
              <a:gd name="adj" fmla="val 3924"/>
            </a:avLst>
          </a:prstGeom>
          <a:solidFill>
            <a:srgbClr val="F0A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sv-SE" sz="1800"/>
          </a:p>
        </p:txBody>
      </p:sp>
      <p:sp>
        <p:nvSpPr>
          <p:cNvPr id="24" name="Rektangel med rundade hörn 23"/>
          <p:cNvSpPr/>
          <p:nvPr userDrawn="1"/>
        </p:nvSpPr>
        <p:spPr>
          <a:xfrm>
            <a:off x="6819884" y="4224188"/>
            <a:ext cx="1817437" cy="669844"/>
          </a:xfrm>
          <a:prstGeom prst="roundRect">
            <a:avLst>
              <a:gd name="adj" fmla="val 3924"/>
            </a:avLst>
          </a:prstGeom>
          <a:solidFill>
            <a:srgbClr val="DF00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sv-SE" sz="1800"/>
          </a:p>
        </p:txBody>
      </p:sp>
      <p:sp>
        <p:nvSpPr>
          <p:cNvPr id="26" name="Rektangel med rundade hörn 25"/>
          <p:cNvSpPr/>
          <p:nvPr userDrawn="1"/>
        </p:nvSpPr>
        <p:spPr>
          <a:xfrm>
            <a:off x="8706129" y="4241625"/>
            <a:ext cx="2725851" cy="1471811"/>
          </a:xfrm>
          <a:prstGeom prst="roundRect">
            <a:avLst>
              <a:gd name="adj" fmla="val 3924"/>
            </a:avLst>
          </a:prstGeom>
          <a:solidFill>
            <a:srgbClr val="7A1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sv-SE" sz="1800"/>
          </a:p>
        </p:txBody>
      </p:sp>
      <p:sp>
        <p:nvSpPr>
          <p:cNvPr id="28" name="Rektangel med rundade hörn 27"/>
          <p:cNvSpPr/>
          <p:nvPr userDrawn="1"/>
        </p:nvSpPr>
        <p:spPr>
          <a:xfrm>
            <a:off x="11489269" y="3477018"/>
            <a:ext cx="694267" cy="1499653"/>
          </a:xfrm>
          <a:prstGeom prst="roundRect">
            <a:avLst>
              <a:gd name="adj" fmla="val 3924"/>
            </a:avLst>
          </a:prstGeom>
          <a:solidFill>
            <a:srgbClr val="F0A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sv-SE" sz="1800"/>
          </a:p>
        </p:txBody>
      </p:sp>
      <p:sp>
        <p:nvSpPr>
          <p:cNvPr id="30" name="Rektangel med rundade hörn 29"/>
          <p:cNvSpPr/>
          <p:nvPr userDrawn="1"/>
        </p:nvSpPr>
        <p:spPr>
          <a:xfrm>
            <a:off x="9645147" y="2655704"/>
            <a:ext cx="1788356" cy="1552610"/>
          </a:xfrm>
          <a:prstGeom prst="roundRect">
            <a:avLst>
              <a:gd name="adj" fmla="val 3924"/>
            </a:avLst>
          </a:prstGeom>
          <a:solidFill>
            <a:srgbClr val="9799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32" name="Rektangel med rundade hörn 31"/>
          <p:cNvSpPr/>
          <p:nvPr userDrawn="1"/>
        </p:nvSpPr>
        <p:spPr>
          <a:xfrm>
            <a:off x="9635071" y="1935021"/>
            <a:ext cx="854999" cy="673099"/>
          </a:xfrm>
          <a:prstGeom prst="roundRect">
            <a:avLst>
              <a:gd name="adj" fmla="val 3924"/>
            </a:avLst>
          </a:prstGeom>
          <a:solidFill>
            <a:srgbClr val="DF00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sv-SE" sz="1800"/>
          </a:p>
        </p:txBody>
      </p:sp>
      <p:sp>
        <p:nvSpPr>
          <p:cNvPr id="34" name="Rektangel med rundade hörn 33"/>
          <p:cNvSpPr/>
          <p:nvPr userDrawn="1"/>
        </p:nvSpPr>
        <p:spPr>
          <a:xfrm>
            <a:off x="2227532" y="1930012"/>
            <a:ext cx="7353541" cy="1559083"/>
          </a:xfrm>
          <a:prstGeom prst="roundRect">
            <a:avLst>
              <a:gd name="adj" fmla="val 3924"/>
            </a:avLst>
          </a:prstGeom>
          <a:solidFill>
            <a:srgbClr val="7A1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sv-SE" sz="1800"/>
          </a:p>
        </p:txBody>
      </p:sp>
      <p:sp>
        <p:nvSpPr>
          <p:cNvPr id="36" name="Platshållare för text 35"/>
          <p:cNvSpPr>
            <a:spLocks noGrp="1"/>
          </p:cNvSpPr>
          <p:nvPr>
            <p:ph type="body" sz="quarter" idx="13" hasCustomPrompt="1"/>
          </p:nvPr>
        </p:nvSpPr>
        <p:spPr>
          <a:xfrm>
            <a:off x="2217175" y="1928912"/>
            <a:ext cx="7352396" cy="1503103"/>
          </a:xfrm>
        </p:spPr>
        <p:txBody>
          <a:bodyPr>
            <a:noAutofit/>
          </a:bodyPr>
          <a:lstStyle>
            <a:lvl1pPr marL="0" indent="0">
              <a:lnSpc>
                <a:spcPct val="100000"/>
              </a:lnSpc>
              <a:buNone/>
              <a:defRPr sz="2800" b="1">
                <a:solidFill>
                  <a:schemeClr val="tx1"/>
                </a:solidFill>
              </a:defRPr>
            </a:lvl1pPr>
          </a:lstStyle>
          <a:p>
            <a:pPr lvl="0"/>
            <a:r>
              <a:rPr lang="sv-SE" dirty="0" smtClean="0"/>
              <a:t>Skriv text här</a:t>
            </a:r>
            <a:endParaRPr lang="sv-SE" dirty="0"/>
          </a:p>
        </p:txBody>
      </p:sp>
      <p:sp>
        <p:nvSpPr>
          <p:cNvPr id="23" name="Rektangel med rundade hörn 22"/>
          <p:cNvSpPr/>
          <p:nvPr userDrawn="1"/>
        </p:nvSpPr>
        <p:spPr>
          <a:xfrm>
            <a:off x="4073260" y="3505210"/>
            <a:ext cx="2733945" cy="679440"/>
          </a:xfrm>
          <a:prstGeom prst="roundRect">
            <a:avLst>
              <a:gd name="adj" fmla="val 3924"/>
            </a:avLst>
          </a:prstGeom>
          <a:solidFill>
            <a:srgbClr val="DF00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sv-SE" sz="1800"/>
          </a:p>
        </p:txBody>
      </p:sp>
      <p:sp>
        <p:nvSpPr>
          <p:cNvPr id="25" name="Rektangel med rundade hörn 24"/>
          <p:cNvSpPr/>
          <p:nvPr userDrawn="1"/>
        </p:nvSpPr>
        <p:spPr>
          <a:xfrm>
            <a:off x="2247569" y="3512964"/>
            <a:ext cx="868169" cy="1420986"/>
          </a:xfrm>
          <a:prstGeom prst="roundRect">
            <a:avLst>
              <a:gd name="adj" fmla="val 3924"/>
            </a:avLst>
          </a:prstGeom>
          <a:solidFill>
            <a:srgbClr val="F0A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sv-SE" sz="1800"/>
          </a:p>
        </p:txBody>
      </p:sp>
      <p:sp>
        <p:nvSpPr>
          <p:cNvPr id="27" name="Rektangel med rundade hörn 26"/>
          <p:cNvSpPr/>
          <p:nvPr userDrawn="1"/>
        </p:nvSpPr>
        <p:spPr>
          <a:xfrm>
            <a:off x="3171060" y="3511551"/>
            <a:ext cx="846577" cy="668873"/>
          </a:xfrm>
          <a:prstGeom prst="roundRect">
            <a:avLst>
              <a:gd name="adj" fmla="val 3924"/>
            </a:avLst>
          </a:prstGeom>
          <a:solidFill>
            <a:srgbClr val="9799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29" name="Rektangel med rundade hörn 28"/>
          <p:cNvSpPr/>
          <p:nvPr userDrawn="1"/>
        </p:nvSpPr>
        <p:spPr>
          <a:xfrm>
            <a:off x="7804547" y="3513956"/>
            <a:ext cx="1779720" cy="657994"/>
          </a:xfrm>
          <a:prstGeom prst="roundRect">
            <a:avLst>
              <a:gd name="adj" fmla="val 3924"/>
            </a:avLst>
          </a:prstGeom>
          <a:solidFill>
            <a:srgbClr val="F0A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sv-SE" sz="1800"/>
          </a:p>
        </p:txBody>
      </p:sp>
    </p:spTree>
    <p:extLst>
      <p:ext uri="{BB962C8B-B14F-4D97-AF65-F5344CB8AC3E}">
        <p14:creationId xmlns:p14="http://schemas.microsoft.com/office/powerpoint/2010/main" val="24310241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Innehåll Bild">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200" y="385009"/>
            <a:ext cx="10515600" cy="1764000"/>
          </a:xfrm>
        </p:spPr>
        <p:txBody>
          <a:bodyPr lIns="0" tIns="108000"/>
          <a:lstStyle>
            <a:lvl1pPr algn="l">
              <a:defRPr>
                <a:solidFill>
                  <a:schemeClr val="accent1"/>
                </a:solidFill>
              </a:defRPr>
            </a:lvl1pPr>
          </a:lstStyle>
          <a:p>
            <a:r>
              <a:rPr lang="sv-SE" dirty="0" smtClean="0"/>
              <a:t>Klicka för att lägga till rubrik</a:t>
            </a:r>
            <a:endParaRPr lang="sv-SE" dirty="0"/>
          </a:p>
        </p:txBody>
      </p:sp>
      <p:sp>
        <p:nvSpPr>
          <p:cNvPr id="4" name="Platshållare för datum 3"/>
          <p:cNvSpPr>
            <a:spLocks noGrp="1"/>
          </p:cNvSpPr>
          <p:nvPr>
            <p:ph type="dt" sz="half" idx="10"/>
          </p:nvPr>
        </p:nvSpPr>
        <p:spPr/>
        <p:txBody>
          <a:bodyPr/>
          <a:lstStyle/>
          <a:p>
            <a:fld id="{DD9D2C5B-8A5B-4F82-B897-9F97DE6D7F76}" type="datetimeFigureOut">
              <a:rPr lang="sv-SE" smtClean="0"/>
              <a:pPr/>
              <a:t>2016-12-12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9BFFD5A-2F8C-44D4-A844-41B7F555EA03}" type="slidenum">
              <a:rPr lang="sv-SE" smtClean="0"/>
              <a:pPr/>
              <a:t>‹#›</a:t>
            </a:fld>
            <a:endParaRPr lang="sv-SE"/>
          </a:p>
        </p:txBody>
      </p:sp>
      <p:sp>
        <p:nvSpPr>
          <p:cNvPr id="13" name="Platshållare för text 12"/>
          <p:cNvSpPr>
            <a:spLocks noGrp="1"/>
          </p:cNvSpPr>
          <p:nvPr>
            <p:ph type="body" sz="quarter" idx="15"/>
          </p:nvPr>
        </p:nvSpPr>
        <p:spPr>
          <a:xfrm>
            <a:off x="838800" y="2160000"/>
            <a:ext cx="5139690" cy="360045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7" name="Platshållare för bild 6"/>
          <p:cNvSpPr>
            <a:spLocks noGrp="1"/>
          </p:cNvSpPr>
          <p:nvPr>
            <p:ph type="pic" sz="quarter" idx="16" hasCustomPrompt="1"/>
          </p:nvPr>
        </p:nvSpPr>
        <p:spPr>
          <a:xfrm>
            <a:off x="6096000" y="2160000"/>
            <a:ext cx="5227638" cy="3600450"/>
          </a:xfrm>
        </p:spPr>
        <p:txBody>
          <a:bodyPr/>
          <a:lstStyle>
            <a:lvl1pPr marL="0" indent="0">
              <a:buFontTx/>
              <a:buNone/>
              <a:defRPr sz="1000"/>
            </a:lvl1pPr>
          </a:lstStyle>
          <a:p>
            <a:r>
              <a:rPr lang="sv-SE" dirty="0" smtClean="0"/>
              <a:t>Klicka i mitten av bilden för att infoga en bild</a:t>
            </a:r>
          </a:p>
          <a:p>
            <a:endParaRPr lang="sv-SE" dirty="0"/>
          </a:p>
        </p:txBody>
      </p:sp>
    </p:spTree>
    <p:extLst>
      <p:ext uri="{BB962C8B-B14F-4D97-AF65-F5344CB8AC3E}">
        <p14:creationId xmlns:p14="http://schemas.microsoft.com/office/powerpoint/2010/main" val="355409759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Innehåll Diagram">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200" y="385009"/>
            <a:ext cx="10515600" cy="1764000"/>
          </a:xfrm>
        </p:spPr>
        <p:txBody>
          <a:bodyPr lIns="0" tIns="108000"/>
          <a:lstStyle>
            <a:lvl1pPr algn="l">
              <a:defRPr baseline="0">
                <a:solidFill>
                  <a:schemeClr val="accent1"/>
                </a:solidFill>
              </a:defRPr>
            </a:lvl1pPr>
          </a:lstStyle>
          <a:p>
            <a:r>
              <a:rPr lang="sv-SE" dirty="0" smtClean="0"/>
              <a:t>Klicka för att lägga till rubrik</a:t>
            </a:r>
            <a:endParaRPr lang="sv-SE" dirty="0"/>
          </a:p>
        </p:txBody>
      </p:sp>
      <p:sp>
        <p:nvSpPr>
          <p:cNvPr id="4" name="Platshållare för datum 3"/>
          <p:cNvSpPr>
            <a:spLocks noGrp="1"/>
          </p:cNvSpPr>
          <p:nvPr>
            <p:ph type="dt" sz="half" idx="10"/>
          </p:nvPr>
        </p:nvSpPr>
        <p:spPr/>
        <p:txBody>
          <a:bodyPr/>
          <a:lstStyle/>
          <a:p>
            <a:fld id="{DD9D2C5B-8A5B-4F82-B897-9F97DE6D7F76}" type="datetimeFigureOut">
              <a:rPr lang="sv-SE" smtClean="0"/>
              <a:pPr/>
              <a:t>2016-12-12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9BFFD5A-2F8C-44D4-A844-41B7F555EA03}" type="slidenum">
              <a:rPr lang="sv-SE" smtClean="0"/>
              <a:pPr/>
              <a:t>‹#›</a:t>
            </a:fld>
            <a:endParaRPr lang="sv-SE"/>
          </a:p>
        </p:txBody>
      </p:sp>
      <p:sp>
        <p:nvSpPr>
          <p:cNvPr id="11" name="Platshållare för diagram 10"/>
          <p:cNvSpPr>
            <a:spLocks noGrp="1"/>
          </p:cNvSpPr>
          <p:nvPr>
            <p:ph type="chart" sz="quarter" idx="14" hasCustomPrompt="1"/>
          </p:nvPr>
        </p:nvSpPr>
        <p:spPr>
          <a:xfrm>
            <a:off x="6096000" y="2160000"/>
            <a:ext cx="5220000" cy="3600450"/>
          </a:xfrm>
        </p:spPr>
        <p:txBody>
          <a:bodyPr/>
          <a:lstStyle>
            <a:lvl1pPr marL="0" indent="0">
              <a:buFontTx/>
              <a:buNone/>
              <a:defRPr sz="1000" baseline="0"/>
            </a:lvl1pPr>
          </a:lstStyle>
          <a:p>
            <a:r>
              <a:rPr lang="sv-SE" dirty="0" smtClean="0"/>
              <a:t>Klicka i mitten av bilden för att infoga ett diagram</a:t>
            </a:r>
            <a:endParaRPr lang="sv-SE" dirty="0"/>
          </a:p>
        </p:txBody>
      </p:sp>
      <p:sp>
        <p:nvSpPr>
          <p:cNvPr id="13" name="Platshållare för text 12"/>
          <p:cNvSpPr>
            <a:spLocks noGrp="1"/>
          </p:cNvSpPr>
          <p:nvPr>
            <p:ph type="body" sz="quarter" idx="15"/>
          </p:nvPr>
        </p:nvSpPr>
        <p:spPr>
          <a:xfrm>
            <a:off x="838800" y="2160000"/>
            <a:ext cx="5139690" cy="360045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344602044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lbild">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DD9D2C5B-8A5B-4F82-B897-9F97DE6D7F76}" type="datetimeFigureOut">
              <a:rPr lang="sv-SE" smtClean="0"/>
              <a:pPr/>
              <a:t>2016-12-12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9BFFD5A-2F8C-44D4-A844-41B7F555EA03}" type="slidenum">
              <a:rPr lang="sv-SE" smtClean="0"/>
              <a:pPr/>
              <a:t>‹#›</a:t>
            </a:fld>
            <a:endParaRPr lang="sv-SE"/>
          </a:p>
        </p:txBody>
      </p:sp>
      <p:sp>
        <p:nvSpPr>
          <p:cNvPr id="8" name="Platshållare för bild 7"/>
          <p:cNvSpPr>
            <a:spLocks noGrp="1"/>
          </p:cNvSpPr>
          <p:nvPr>
            <p:ph type="pic" sz="quarter" idx="13" hasCustomPrompt="1"/>
          </p:nvPr>
        </p:nvSpPr>
        <p:spPr>
          <a:xfrm>
            <a:off x="0" y="910281"/>
            <a:ext cx="12186000" cy="5040313"/>
          </a:xfrm>
        </p:spPr>
        <p:txBody>
          <a:bodyPr/>
          <a:lstStyle>
            <a:lvl1pPr marL="0" indent="0">
              <a:buFontTx/>
              <a:buNone/>
              <a:defRPr sz="1000" baseline="0"/>
            </a:lvl1pPr>
          </a:lstStyle>
          <a:p>
            <a:r>
              <a:rPr lang="sv-SE" sz="1000" dirty="0" smtClean="0"/>
              <a:t>Klicka på mitten av bilden för att infoga en bild</a:t>
            </a:r>
            <a:endParaRPr lang="sv-SE" dirty="0"/>
          </a:p>
        </p:txBody>
      </p:sp>
    </p:spTree>
    <p:extLst>
      <p:ext uri="{BB962C8B-B14F-4D97-AF65-F5344CB8AC3E}">
        <p14:creationId xmlns:p14="http://schemas.microsoft.com/office/powerpoint/2010/main" val="77690121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DD9D2C5B-8A5B-4F82-B897-9F97DE6D7F76}" type="datetimeFigureOut">
              <a:rPr lang="sv-SE" smtClean="0"/>
              <a:pPr/>
              <a:t>2016-12-12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9BFFD5A-2F8C-44D4-A844-41B7F555EA03}" type="slidenum">
              <a:rPr lang="sv-SE" smtClean="0"/>
              <a:pPr/>
              <a:t>‹#›</a:t>
            </a:fld>
            <a:endParaRPr lang="sv-SE"/>
          </a:p>
        </p:txBody>
      </p:sp>
    </p:spTree>
    <p:extLst>
      <p:ext uri="{BB962C8B-B14F-4D97-AF65-F5344CB8AC3E}">
        <p14:creationId xmlns:p14="http://schemas.microsoft.com/office/powerpoint/2010/main" val="104936969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Kapitelsida Rosa">
    <p:bg>
      <p:bgPr>
        <a:solidFill>
          <a:schemeClr val="accent1"/>
        </a:solidFill>
        <a:effectLst/>
      </p:bgPr>
    </p:bg>
    <p:spTree>
      <p:nvGrpSpPr>
        <p:cNvPr id="1" name=""/>
        <p:cNvGrpSpPr/>
        <p:nvPr/>
      </p:nvGrpSpPr>
      <p:grpSpPr>
        <a:xfrm>
          <a:off x="0" y="0"/>
          <a:ext cx="0" cy="0"/>
          <a:chOff x="0" y="0"/>
          <a:chExt cx="0" cy="0"/>
        </a:xfrm>
      </p:grpSpPr>
      <p:pic>
        <p:nvPicPr>
          <p:cNvPr id="9" name="Bildobjekt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23063" y="663081"/>
            <a:ext cx="5391681" cy="5426851"/>
          </a:xfrm>
          <a:prstGeom prst="rect">
            <a:avLst/>
          </a:prstGeom>
        </p:spPr>
      </p:pic>
      <p:sp>
        <p:nvSpPr>
          <p:cNvPr id="8" name="Rubrik 1"/>
          <p:cNvSpPr>
            <a:spLocks noGrp="1"/>
          </p:cNvSpPr>
          <p:nvPr>
            <p:ph type="ctrTitle" hasCustomPrompt="1"/>
          </p:nvPr>
        </p:nvSpPr>
        <p:spPr>
          <a:xfrm>
            <a:off x="739440" y="1674270"/>
            <a:ext cx="7175492" cy="1923473"/>
          </a:xfrm>
        </p:spPr>
        <p:txBody>
          <a:bodyPr anchor="b">
            <a:normAutofit/>
          </a:bodyPr>
          <a:lstStyle>
            <a:lvl1pPr algn="r">
              <a:defRPr sz="6000" baseline="0">
                <a:solidFill>
                  <a:schemeClr val="bg1"/>
                </a:solidFill>
              </a:defRPr>
            </a:lvl1pPr>
          </a:lstStyle>
          <a:p>
            <a:r>
              <a:rPr lang="sv-SE" dirty="0" smtClean="0"/>
              <a:t>Fyll i avsnittsnamn</a:t>
            </a:r>
            <a:endParaRPr lang="sv-SE" dirty="0"/>
          </a:p>
        </p:txBody>
      </p:sp>
    </p:spTree>
    <p:extLst>
      <p:ext uri="{BB962C8B-B14F-4D97-AF65-F5344CB8AC3E}">
        <p14:creationId xmlns:p14="http://schemas.microsoft.com/office/powerpoint/2010/main" val="365357046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Kapitelsida Lila">
    <p:bg>
      <p:bgPr>
        <a:solidFill>
          <a:schemeClr val="accent3"/>
        </a:solidFill>
        <a:effectLst/>
      </p:bgPr>
    </p:bg>
    <p:spTree>
      <p:nvGrpSpPr>
        <p:cNvPr id="1" name=""/>
        <p:cNvGrpSpPr/>
        <p:nvPr/>
      </p:nvGrpSpPr>
      <p:grpSpPr>
        <a:xfrm>
          <a:off x="0" y="0"/>
          <a:ext cx="0" cy="0"/>
          <a:chOff x="0" y="0"/>
          <a:chExt cx="0" cy="0"/>
        </a:xfrm>
      </p:grpSpPr>
      <p:pic>
        <p:nvPicPr>
          <p:cNvPr id="9" name="Bildobjekt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23063" y="663081"/>
            <a:ext cx="5391681" cy="5426851"/>
          </a:xfrm>
          <a:prstGeom prst="rect">
            <a:avLst/>
          </a:prstGeom>
        </p:spPr>
      </p:pic>
      <p:sp>
        <p:nvSpPr>
          <p:cNvPr id="8" name="Rubrik 1"/>
          <p:cNvSpPr>
            <a:spLocks noGrp="1"/>
          </p:cNvSpPr>
          <p:nvPr>
            <p:ph type="ctrTitle" hasCustomPrompt="1"/>
          </p:nvPr>
        </p:nvSpPr>
        <p:spPr>
          <a:xfrm>
            <a:off x="738000" y="1674000"/>
            <a:ext cx="7175492" cy="1923473"/>
          </a:xfrm>
        </p:spPr>
        <p:txBody>
          <a:bodyPr anchor="b">
            <a:normAutofit/>
          </a:bodyPr>
          <a:lstStyle>
            <a:lvl1pPr algn="r">
              <a:defRPr sz="6000" baseline="0">
                <a:solidFill>
                  <a:schemeClr val="bg1"/>
                </a:solidFill>
              </a:defRPr>
            </a:lvl1pPr>
          </a:lstStyle>
          <a:p>
            <a:r>
              <a:rPr lang="sv-SE" dirty="0" smtClean="0"/>
              <a:t>Fyll i avsnittsnamn</a:t>
            </a:r>
            <a:endParaRPr lang="sv-SE" dirty="0"/>
          </a:p>
        </p:txBody>
      </p:sp>
    </p:spTree>
    <p:extLst>
      <p:ext uri="{BB962C8B-B14F-4D97-AF65-F5344CB8AC3E}">
        <p14:creationId xmlns:p14="http://schemas.microsoft.com/office/powerpoint/2010/main" val="237885560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Kapitelsida Blå">
    <p:bg>
      <p:bgPr>
        <a:solidFill>
          <a:schemeClr val="accent5"/>
        </a:solidFill>
        <a:effectLst/>
      </p:bgPr>
    </p:bg>
    <p:spTree>
      <p:nvGrpSpPr>
        <p:cNvPr id="1" name=""/>
        <p:cNvGrpSpPr/>
        <p:nvPr/>
      </p:nvGrpSpPr>
      <p:grpSpPr>
        <a:xfrm>
          <a:off x="0" y="0"/>
          <a:ext cx="0" cy="0"/>
          <a:chOff x="0" y="0"/>
          <a:chExt cx="0" cy="0"/>
        </a:xfrm>
      </p:grpSpPr>
      <p:pic>
        <p:nvPicPr>
          <p:cNvPr id="9" name="Bildobjekt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23063" y="663081"/>
            <a:ext cx="5391681" cy="5426851"/>
          </a:xfrm>
          <a:prstGeom prst="rect">
            <a:avLst/>
          </a:prstGeom>
        </p:spPr>
      </p:pic>
      <p:sp>
        <p:nvSpPr>
          <p:cNvPr id="8" name="Rubrik 1"/>
          <p:cNvSpPr>
            <a:spLocks noGrp="1"/>
          </p:cNvSpPr>
          <p:nvPr>
            <p:ph type="ctrTitle" hasCustomPrompt="1"/>
          </p:nvPr>
        </p:nvSpPr>
        <p:spPr>
          <a:xfrm>
            <a:off x="738000" y="1674000"/>
            <a:ext cx="7175492" cy="1923473"/>
          </a:xfrm>
        </p:spPr>
        <p:txBody>
          <a:bodyPr anchor="b">
            <a:normAutofit/>
          </a:bodyPr>
          <a:lstStyle>
            <a:lvl1pPr algn="r">
              <a:defRPr sz="6000" baseline="0">
                <a:solidFill>
                  <a:schemeClr val="bg1"/>
                </a:solidFill>
              </a:defRPr>
            </a:lvl1pPr>
          </a:lstStyle>
          <a:p>
            <a:r>
              <a:rPr lang="sv-SE" dirty="0" smtClean="0"/>
              <a:t>Fyll i avsnittsnamn</a:t>
            </a:r>
            <a:endParaRPr lang="sv-SE" dirty="0"/>
          </a:p>
        </p:txBody>
      </p:sp>
    </p:spTree>
    <p:extLst>
      <p:ext uri="{BB962C8B-B14F-4D97-AF65-F5344CB8AC3E}">
        <p14:creationId xmlns:p14="http://schemas.microsoft.com/office/powerpoint/2010/main" val="364333119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0" tIns="108000" rIns="0" bIns="0" rtlCol="0" anchor="t" anchorCtr="0">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838200" y="1825625"/>
            <a:ext cx="10515600" cy="4351338"/>
          </a:xfrm>
          <a:prstGeom prst="rect">
            <a:avLst/>
          </a:prstGeom>
        </p:spPr>
        <p:txBody>
          <a:bodyPr vert="horz" lIns="0" tIns="0" rIns="0" bIns="0" rtlCol="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838200" y="6356350"/>
            <a:ext cx="900000" cy="180000"/>
          </a:xfrm>
          <a:prstGeom prst="rect">
            <a:avLst/>
          </a:prstGeom>
        </p:spPr>
        <p:txBody>
          <a:bodyPr vert="horz" lIns="91440" tIns="45720" rIns="91440" bIns="45720" rtlCol="0" anchor="ctr"/>
          <a:lstStyle>
            <a:lvl1pPr algn="l">
              <a:defRPr sz="1000">
                <a:solidFill>
                  <a:schemeClr val="tx1">
                    <a:tint val="75000"/>
                  </a:schemeClr>
                </a:solidFill>
              </a:defRPr>
            </a:lvl1pPr>
          </a:lstStyle>
          <a:p>
            <a:fld id="{DD9D2C5B-8A5B-4F82-B897-9F97DE6D7F76}" type="datetimeFigureOut">
              <a:rPr lang="sv-SE" smtClean="0"/>
              <a:pPr/>
              <a:t>2016-12-12</a:t>
            </a:fld>
            <a:endParaRPr lang="sv-SE" dirty="0"/>
          </a:p>
        </p:txBody>
      </p:sp>
      <p:sp>
        <p:nvSpPr>
          <p:cNvPr id="5" name="Platshållare för sidfot 4"/>
          <p:cNvSpPr>
            <a:spLocks noGrp="1"/>
          </p:cNvSpPr>
          <p:nvPr>
            <p:ph type="ftr" sz="quarter" idx="3"/>
          </p:nvPr>
        </p:nvSpPr>
        <p:spPr>
          <a:xfrm>
            <a:off x="2340114" y="6356350"/>
            <a:ext cx="2609075" cy="180000"/>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sv-SE" dirty="0"/>
          </a:p>
        </p:txBody>
      </p:sp>
      <p:sp>
        <p:nvSpPr>
          <p:cNvPr id="6" name="Platshållare för bildnummer 5"/>
          <p:cNvSpPr>
            <a:spLocks noGrp="1"/>
          </p:cNvSpPr>
          <p:nvPr>
            <p:ph type="sldNum" sz="quarter" idx="4"/>
          </p:nvPr>
        </p:nvSpPr>
        <p:spPr>
          <a:xfrm>
            <a:off x="1762192" y="6356350"/>
            <a:ext cx="558098" cy="180000"/>
          </a:xfrm>
          <a:prstGeom prst="rect">
            <a:avLst/>
          </a:prstGeom>
        </p:spPr>
        <p:txBody>
          <a:bodyPr vert="horz" lIns="91440" tIns="45720" rIns="91440" bIns="45720" rtlCol="0" anchor="ctr"/>
          <a:lstStyle>
            <a:lvl1pPr algn="l">
              <a:defRPr sz="1000">
                <a:solidFill>
                  <a:schemeClr val="tx1">
                    <a:tint val="75000"/>
                  </a:schemeClr>
                </a:solidFill>
              </a:defRPr>
            </a:lvl1pPr>
          </a:lstStyle>
          <a:p>
            <a:fld id="{99BFFD5A-2F8C-44D4-A844-41B7F555EA03}" type="slidenum">
              <a:rPr lang="sv-SE" smtClean="0"/>
              <a:pPr/>
              <a:t>‹#›</a:t>
            </a:fld>
            <a:endParaRPr lang="sv-SE" dirty="0"/>
          </a:p>
        </p:txBody>
      </p:sp>
      <p:pic>
        <p:nvPicPr>
          <p:cNvPr id="8" name="Bildobjekt 7" descr="Lärarförbundet_liggande_CMYK_C.png"/>
          <p:cNvPicPr>
            <a:picLocks noChangeAspect="1"/>
          </p:cNvPicPr>
          <p:nvPr userDrawn="1">
            <p:custDataLst>
              <p:tags r:id="rId23"/>
            </p:custDataLst>
          </p:nvPr>
        </p:nvPicPr>
        <p:blipFill>
          <a:blip r:embed="rId24"/>
          <a:stretch>
            <a:fillRect/>
          </a:stretch>
        </p:blipFill>
        <p:spPr>
          <a:xfrm>
            <a:off x="9563726" y="6216614"/>
            <a:ext cx="2314575" cy="434975"/>
          </a:xfrm>
          <a:prstGeom prst="rect">
            <a:avLst/>
          </a:prstGeom>
        </p:spPr>
      </p:pic>
    </p:spTree>
    <p:extLst>
      <p:ext uri="{BB962C8B-B14F-4D97-AF65-F5344CB8AC3E}">
        <p14:creationId xmlns:p14="http://schemas.microsoft.com/office/powerpoint/2010/main" val="1160986304"/>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72" r:id="rId3"/>
    <p:sldLayoutId id="2147483666" r:id="rId4"/>
    <p:sldLayoutId id="2147483673" r:id="rId5"/>
    <p:sldLayoutId id="2147483667" r:id="rId6"/>
    <p:sldLayoutId id="2147483686" r:id="rId7"/>
    <p:sldLayoutId id="2147483693" r:id="rId8"/>
    <p:sldLayoutId id="2147483694" r:id="rId9"/>
    <p:sldLayoutId id="2147483674" r:id="rId10"/>
    <p:sldLayoutId id="2147483689" r:id="rId11"/>
    <p:sldLayoutId id="2147483690" r:id="rId12"/>
    <p:sldLayoutId id="2147483664" r:id="rId13"/>
    <p:sldLayoutId id="2147483696" r:id="rId14"/>
    <p:sldLayoutId id="2147483697" r:id="rId15"/>
    <p:sldLayoutId id="2147483695" r:id="rId16"/>
    <p:sldLayoutId id="2147483668" r:id="rId17"/>
    <p:sldLayoutId id="2147483688" r:id="rId18"/>
    <p:sldLayoutId id="2147483687" r:id="rId19"/>
    <p:sldLayoutId id="2147483700" r:id="rId20"/>
    <p:sldLayoutId id="2147483701" r:id="rId21"/>
  </p:sldLayoutIdLst>
  <p:timing>
    <p:tnLst>
      <p:par>
        <p:cTn id="1" dur="indefinite" restart="never" nodeType="tmRoot"/>
      </p:par>
    </p:tnLst>
  </p:timing>
  <p:txStyles>
    <p:titleStyle>
      <a:lvl1pPr algn="l" defTabSz="914400" rtl="0" eaLnBrk="1" latinLnBrk="0" hangingPunct="1">
        <a:lnSpc>
          <a:spcPct val="90000"/>
        </a:lnSpc>
        <a:spcBef>
          <a:spcPct val="0"/>
        </a:spcBef>
        <a:buNone/>
        <a:defRPr sz="600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100000"/>
        </a:lnSpc>
        <a:spcBef>
          <a:spcPts val="2400"/>
        </a:spcBef>
        <a:spcAft>
          <a:spcPts val="0"/>
        </a:spcAft>
        <a:buFont typeface="Arial" panose="020B0604020202020204" pitchFamily="34" charset="0"/>
        <a:buChar char="•"/>
        <a:defRPr sz="32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120000"/>
        </a:lnSpc>
        <a:spcBef>
          <a:spcPts val="500"/>
        </a:spcBef>
        <a:buFont typeface="Arial" panose="020B0604020202020204" pitchFamily="34" charset="0"/>
        <a:buChar char="•"/>
        <a:defRPr sz="28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120000"/>
        </a:lnSpc>
        <a:spcBef>
          <a:spcPts val="500"/>
        </a:spcBef>
        <a:buFont typeface="Arial" panose="020B0604020202020204" pitchFamily="34" charset="0"/>
        <a:buChar char="•"/>
        <a:defRPr sz="24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1.jpeg"/><Relationship Id="rId7" Type="http://schemas.openxmlformats.org/officeDocument/2006/relationships/diagramLayout" Target="../diagrams/layout1.xml"/><Relationship Id="rId2" Type="http://schemas.openxmlformats.org/officeDocument/2006/relationships/notesSlide" Target="../notesSlides/notesSlide10.xml"/><Relationship Id="rId1" Type="http://schemas.openxmlformats.org/officeDocument/2006/relationships/slideLayout" Target="../slideLayouts/slideLayout20.xml"/><Relationship Id="rId6" Type="http://schemas.openxmlformats.org/officeDocument/2006/relationships/diagramData" Target="../diagrams/data1.xml"/><Relationship Id="rId5" Type="http://schemas.openxmlformats.org/officeDocument/2006/relationships/image" Target="../media/image13.jpeg"/><Relationship Id="rId10" Type="http://schemas.microsoft.com/office/2007/relationships/diagramDrawing" Target="../diagrams/drawing1.xml"/><Relationship Id="rId4" Type="http://schemas.openxmlformats.org/officeDocument/2006/relationships/image" Target="../media/image12.jpeg"/><Relationship Id="rId9" Type="http://schemas.openxmlformats.org/officeDocument/2006/relationships/diagramColors" Target="../diagrams/colors1.xml"/></Relationships>
</file>

<file path=ppt/slides/_rels/slide11.xml.rels><?xml version="1.0" encoding="UTF-8" standalone="yes"?>
<Relationships xmlns="http://schemas.openxmlformats.org/package/2006/relationships"><Relationship Id="rId3" Type="http://schemas.openxmlformats.org/officeDocument/2006/relationships/hyperlink" Target="file:///C:\Users\anes\Desktop\TCO-filmer\TCO%20Like%20A%20Swede%20-%20Casestudy.mp4"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file:///C:\Users\anes\Desktop\TCO-filmer\TCO-x264%20MP4%208Mbit%20Youtube.mp4"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file:///C:\Users\anes\Desktop\TCO-filmer\TCO_Online_140117%20-%20Kopia.mp4"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3567240" y="1765709"/>
            <a:ext cx="5051888" cy="3059787"/>
          </a:xfrm>
        </p:spPr>
        <p:txBody>
          <a:bodyPr/>
          <a:lstStyle/>
          <a:p>
            <a:r>
              <a:rPr lang="sv-SE" sz="5400" b="1" dirty="0" smtClean="0"/>
              <a:t>It </a:t>
            </a:r>
            <a:r>
              <a:rPr lang="sv-SE" sz="5400" b="1" dirty="0" err="1" smtClean="0"/>
              <a:t>ain’t</a:t>
            </a:r>
            <a:r>
              <a:rPr lang="sv-SE" sz="5400" b="1" dirty="0" smtClean="0"/>
              <a:t> all </a:t>
            </a:r>
            <a:r>
              <a:rPr lang="sv-SE" sz="5400" b="1" dirty="0" err="1" smtClean="0"/>
              <a:t>work</a:t>
            </a:r>
            <a:r>
              <a:rPr lang="sv-SE" sz="5400" b="1" dirty="0" smtClean="0"/>
              <a:t> no play</a:t>
            </a:r>
            <a:r>
              <a:rPr lang="sv-SE" sz="3600" dirty="0" smtClean="0"/>
              <a:t/>
            </a:r>
            <a:br>
              <a:rPr lang="sv-SE" sz="3600" dirty="0" smtClean="0"/>
            </a:br>
            <a:r>
              <a:rPr lang="sv-SE" sz="2800" dirty="0" err="1" smtClean="0"/>
              <a:t>Raising</a:t>
            </a:r>
            <a:r>
              <a:rPr lang="sv-SE" sz="2800" dirty="0" smtClean="0"/>
              <a:t> </a:t>
            </a:r>
            <a:r>
              <a:rPr lang="sv-SE" sz="2800" dirty="0" err="1" smtClean="0"/>
              <a:t>awareness</a:t>
            </a:r>
            <a:r>
              <a:rPr lang="sv-SE" sz="2800" dirty="0" smtClean="0"/>
              <a:t> for </a:t>
            </a:r>
            <a:r>
              <a:rPr lang="sv-SE" sz="2800" dirty="0" err="1" smtClean="0"/>
              <a:t>Trade</a:t>
            </a:r>
            <a:r>
              <a:rPr lang="sv-SE" sz="2800" dirty="0" smtClean="0"/>
              <a:t> Union </a:t>
            </a:r>
            <a:r>
              <a:rPr lang="sv-SE" sz="2800" dirty="0" err="1" smtClean="0"/>
              <a:t>Issues</a:t>
            </a:r>
            <a:r>
              <a:rPr lang="sv-SE" sz="2800" dirty="0" smtClean="0"/>
              <a:t> </a:t>
            </a:r>
            <a:endParaRPr lang="sv-SE" sz="2800" dirty="0"/>
          </a:p>
        </p:txBody>
      </p:sp>
    </p:spTree>
    <p:extLst>
      <p:ext uri="{BB962C8B-B14F-4D97-AF65-F5344CB8AC3E}">
        <p14:creationId xmlns:p14="http://schemas.microsoft.com/office/powerpoint/2010/main" val="28795153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ildresultat för nasa pic"/>
          <p:cNvPicPr>
            <a:picLocks noChangeAspect="1" noChangeArrowheads="1"/>
          </p:cNvPicPr>
          <p:nvPr/>
        </p:nvPicPr>
        <p:blipFill rotWithShape="1">
          <a:blip r:embed="rId3">
            <a:extLst>
              <a:ext uri="{28A0092B-C50C-407E-A947-70E740481C1C}">
                <a14:useLocalDpi xmlns:a14="http://schemas.microsoft.com/office/drawing/2010/main" val="0"/>
              </a:ext>
            </a:extLst>
          </a:blip>
          <a:srcRect l="24152" t="4500" r="22752" b="5501"/>
          <a:stretch/>
        </p:blipFill>
        <p:spPr bwMode="auto">
          <a:xfrm>
            <a:off x="917430" y="0"/>
            <a:ext cx="6048701" cy="5760667"/>
          </a:xfrm>
          <a:prstGeom prst="rect">
            <a:avLst/>
          </a:prstGeom>
          <a:noFill/>
          <a:extLst>
            <a:ext uri="{909E8E84-426E-40DD-AFC4-6F175D3DCCD1}">
              <a14:hiddenFill xmlns:a14="http://schemas.microsoft.com/office/drawing/2010/main">
                <a:solidFill>
                  <a:srgbClr val="FFFFFF"/>
                </a:solidFill>
              </a14:hiddenFill>
            </a:ext>
          </a:extLst>
        </p:spPr>
      </p:pic>
      <p:sp>
        <p:nvSpPr>
          <p:cNvPr id="2" name="Rubrik 1"/>
          <p:cNvSpPr>
            <a:spLocks noGrp="1"/>
          </p:cNvSpPr>
          <p:nvPr>
            <p:ph type="title"/>
          </p:nvPr>
        </p:nvSpPr>
        <p:spPr>
          <a:xfrm>
            <a:off x="335360" y="5429872"/>
            <a:ext cx="9308325" cy="1182832"/>
          </a:xfrm>
        </p:spPr>
        <p:txBody>
          <a:bodyPr/>
          <a:lstStyle/>
          <a:p>
            <a:r>
              <a:rPr lang="sv-SE" dirty="0" smtClean="0"/>
              <a:t/>
            </a:r>
            <a:br>
              <a:rPr lang="sv-SE" dirty="0" smtClean="0"/>
            </a:br>
            <a:r>
              <a:rPr lang="sv-SE" b="1" dirty="0" err="1" smtClean="0"/>
              <a:t>Strategy</a:t>
            </a:r>
            <a:endParaRPr lang="sv-SE" b="1" dirty="0"/>
          </a:p>
        </p:txBody>
      </p:sp>
      <p:pic>
        <p:nvPicPr>
          <p:cNvPr id="2052" name="Picture 4" descr="http://www.nasa.gov/images/content/49257main_europe_nightm.jp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08448" y="227199"/>
            <a:ext cx="2666666" cy="1800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ee Explanation.  Clicking on the picture will download &#10;the highest resolution version availabl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70889" y="374898"/>
            <a:ext cx="2704225" cy="1800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Platshållare för innehåll 3"/>
          <p:cNvGraphicFramePr>
            <a:graphicFrameLocks noGrp="1"/>
          </p:cNvGraphicFramePr>
          <p:nvPr>
            <p:ph idx="1"/>
            <p:extLst/>
          </p:nvPr>
        </p:nvGraphicFramePr>
        <p:xfrm>
          <a:off x="4583832" y="180603"/>
          <a:ext cx="7992814" cy="584068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054332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050"/>
                                        </p:tgtEl>
                                      </p:cBhvr>
                                      <p:by x="150000" y="150000"/>
                                    </p:animScale>
                                  </p:childTnLst>
                                </p:cTn>
                              </p:par>
                            </p:childTnLst>
                          </p:cTn>
                        </p:par>
                        <p:par>
                          <p:cTn id="7" fill="hold">
                            <p:stCondLst>
                              <p:cond delay="2000"/>
                            </p:stCondLst>
                            <p:childTnLst>
                              <p:par>
                                <p:cTn id="8" presetID="10" presetClass="entr" presetSubtype="0" fill="hold" nodeType="afterEffect">
                                  <p:stCondLst>
                                    <p:cond delay="0"/>
                                  </p:stCondLst>
                                  <p:childTnLst>
                                    <p:set>
                                      <p:cBhvr>
                                        <p:cTn id="9" dur="1" fill="hold">
                                          <p:stCondLst>
                                            <p:cond delay="0"/>
                                          </p:stCondLst>
                                        </p:cTn>
                                        <p:tgtEl>
                                          <p:spTgt spid="2052"/>
                                        </p:tgtEl>
                                        <p:attrNameLst>
                                          <p:attrName>style.visibility</p:attrName>
                                        </p:attrNameLst>
                                      </p:cBhvr>
                                      <p:to>
                                        <p:strVal val="visible"/>
                                      </p:to>
                                    </p:set>
                                    <p:animEffect transition="in" filter="fade">
                                      <p:cBhvr>
                                        <p:cTn id="10" dur="2000"/>
                                        <p:tgtEl>
                                          <p:spTgt spid="2052"/>
                                        </p:tgtEl>
                                      </p:cBhvr>
                                    </p:animEffect>
                                  </p:childTnLst>
                                  <p:subTnLst>
                                    <p:set>
                                      <p:cBhvr override="childStyle">
                                        <p:cTn dur="1" fill="hold" display="0" masterRel="sameClick" afterEffect="1">
                                          <p:stCondLst>
                                            <p:cond evt="end" delay="0">
                                              <p:tn val="8"/>
                                            </p:cond>
                                          </p:stCondLst>
                                        </p:cTn>
                                        <p:tgtEl>
                                          <p:spTgt spid="2052"/>
                                        </p:tgtEl>
                                        <p:attrNameLst>
                                          <p:attrName>style.visibility</p:attrName>
                                        </p:attrNameLst>
                                      </p:cBhvr>
                                      <p:to>
                                        <p:strVal val="hidden"/>
                                      </p:to>
                                    </p:set>
                                  </p:subTnLst>
                                </p:cTn>
                              </p:par>
                            </p:childTnLst>
                          </p:cTn>
                        </p:par>
                        <p:par>
                          <p:cTn id="11" fill="hold">
                            <p:stCondLst>
                              <p:cond delay="4000"/>
                            </p:stCondLst>
                            <p:childTnLst>
                              <p:par>
                                <p:cTn id="12" presetID="10" presetClass="entr" presetSubtype="0" fill="hold" nodeType="afterEffect">
                                  <p:stCondLst>
                                    <p:cond delay="0"/>
                                  </p:stCondLst>
                                  <p:childTnLst>
                                    <p:set>
                                      <p:cBhvr>
                                        <p:cTn id="13" dur="1" fill="hold">
                                          <p:stCondLst>
                                            <p:cond delay="0"/>
                                          </p:stCondLst>
                                        </p:cTn>
                                        <p:tgtEl>
                                          <p:spTgt spid="2054"/>
                                        </p:tgtEl>
                                        <p:attrNameLst>
                                          <p:attrName>style.visibility</p:attrName>
                                        </p:attrNameLst>
                                      </p:cBhvr>
                                      <p:to>
                                        <p:strVal val="visible"/>
                                      </p:to>
                                    </p:set>
                                    <p:animEffect transition="in" filter="fade">
                                      <p:cBhvr>
                                        <p:cTn id="14" dur="2000"/>
                                        <p:tgtEl>
                                          <p:spTgt spid="2054"/>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731FC70E-5F9C-4A03-9A5E-70CDA9D4923B}"/>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91664743-A5ED-4DD2-9E7C-B19DF0D1716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rev="1"/>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err="1" smtClean="0"/>
              <a:t>Results</a:t>
            </a:r>
            <a:r>
              <a:rPr lang="sv-SE" dirty="0" smtClean="0"/>
              <a:t> </a:t>
            </a:r>
            <a:endParaRPr lang="sv-SE" dirty="0"/>
          </a:p>
        </p:txBody>
      </p:sp>
      <p:pic>
        <p:nvPicPr>
          <p:cNvPr id="8" name="Bildobjekt 7">
            <a:hlinkClick r:id="rId3" action="ppaction://hlinkfile"/>
          </p:cNvPr>
          <p:cNvPicPr>
            <a:picLocks noChangeAspect="1"/>
          </p:cNvPicPr>
          <p:nvPr/>
        </p:nvPicPr>
        <p:blipFill>
          <a:blip r:embed="rId4"/>
          <a:stretch>
            <a:fillRect/>
          </a:stretch>
        </p:blipFill>
        <p:spPr>
          <a:xfrm>
            <a:off x="5207912" y="479551"/>
            <a:ext cx="4057650" cy="5772150"/>
          </a:xfrm>
          <a:prstGeom prst="rect">
            <a:avLst/>
          </a:prstGeom>
        </p:spPr>
      </p:pic>
    </p:spTree>
    <p:extLst>
      <p:ext uri="{BB962C8B-B14F-4D97-AF65-F5344CB8AC3E}">
        <p14:creationId xmlns:p14="http://schemas.microsoft.com/office/powerpoint/2010/main" val="30412217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dirty="0" smtClean="0"/>
              <a:t>It takes two to </a:t>
            </a:r>
            <a:br>
              <a:rPr lang="en-GB" dirty="0" smtClean="0"/>
            </a:br>
            <a:r>
              <a:rPr lang="en-GB" dirty="0" smtClean="0"/>
              <a:t>tango…</a:t>
            </a:r>
            <a:endParaRPr lang="en-GB" dirty="0"/>
          </a:p>
        </p:txBody>
      </p:sp>
      <p:sp>
        <p:nvSpPr>
          <p:cNvPr id="3" name="Platshållare för text 2"/>
          <p:cNvSpPr>
            <a:spLocks noGrp="1"/>
          </p:cNvSpPr>
          <p:nvPr>
            <p:ph type="body" sz="quarter" idx="13"/>
          </p:nvPr>
        </p:nvSpPr>
        <p:spPr>
          <a:xfrm>
            <a:off x="-2352635" y="3668125"/>
            <a:ext cx="10515600" cy="3598862"/>
          </a:xfrm>
        </p:spPr>
        <p:txBody>
          <a:bodyPr/>
          <a:lstStyle/>
          <a:p>
            <a:endParaRPr lang="sv-SE" dirty="0"/>
          </a:p>
        </p:txBody>
      </p:sp>
      <p:pic>
        <p:nvPicPr>
          <p:cNvPr id="5" name="Bildobjekt 4"/>
          <p:cNvPicPr>
            <a:picLocks noChangeAspect="1"/>
          </p:cNvPicPr>
          <p:nvPr/>
        </p:nvPicPr>
        <p:blipFill>
          <a:blip r:embed="rId3"/>
          <a:stretch>
            <a:fillRect/>
          </a:stretch>
        </p:blipFill>
        <p:spPr>
          <a:xfrm>
            <a:off x="6442952" y="750681"/>
            <a:ext cx="3794123" cy="5259099"/>
          </a:xfrm>
          <a:prstGeom prst="rect">
            <a:avLst/>
          </a:prstGeom>
        </p:spPr>
      </p:pic>
    </p:spTree>
    <p:extLst>
      <p:ext uri="{BB962C8B-B14F-4D97-AF65-F5344CB8AC3E}">
        <p14:creationId xmlns:p14="http://schemas.microsoft.com/office/powerpoint/2010/main" val="20668974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Business like a </a:t>
            </a:r>
            <a:r>
              <a:rPr lang="sv-SE" dirty="0" err="1" smtClean="0"/>
              <a:t>Swede</a:t>
            </a:r>
            <a:endParaRPr lang="sv-SE" dirty="0"/>
          </a:p>
        </p:txBody>
      </p:sp>
      <p:sp>
        <p:nvSpPr>
          <p:cNvPr id="3" name="Platshållare för text 2"/>
          <p:cNvSpPr>
            <a:spLocks noGrp="1"/>
          </p:cNvSpPr>
          <p:nvPr>
            <p:ph type="body" sz="quarter" idx="13"/>
          </p:nvPr>
        </p:nvSpPr>
        <p:spPr/>
        <p:txBody>
          <a:bodyPr/>
          <a:lstStyle/>
          <a:p>
            <a:endParaRPr lang="sv-SE"/>
          </a:p>
        </p:txBody>
      </p:sp>
      <p:pic>
        <p:nvPicPr>
          <p:cNvPr id="5" name="Platshållare för innehåll 4">
            <a:hlinkClick r:id="rId3" action="ppaction://hlinkfile"/>
          </p:cNvPr>
          <p:cNvPicPr>
            <a:picLocks noGrp="1" noChangeAspect="1"/>
          </p:cNvPicPr>
          <p:nvPr>
            <p:ph idx="4294967295"/>
          </p:nvPr>
        </p:nvPicPr>
        <p:blipFill>
          <a:blip r:embed="rId4"/>
          <a:stretch>
            <a:fillRect/>
          </a:stretch>
        </p:blipFill>
        <p:spPr>
          <a:xfrm>
            <a:off x="1519194" y="2168826"/>
            <a:ext cx="8753475" cy="3455987"/>
          </a:xfrm>
          <a:prstGeom prst="rect">
            <a:avLst/>
          </a:prstGeom>
        </p:spPr>
      </p:pic>
    </p:spTree>
    <p:extLst>
      <p:ext uri="{BB962C8B-B14F-4D97-AF65-F5344CB8AC3E}">
        <p14:creationId xmlns:p14="http://schemas.microsoft.com/office/powerpoint/2010/main" val="2466595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normAutofit/>
          </a:bodyPr>
          <a:lstStyle/>
          <a:p>
            <a:r>
              <a:rPr lang="sv-SE" sz="4800" dirty="0" smtClean="0"/>
              <a:t>Parts </a:t>
            </a:r>
            <a:r>
              <a:rPr lang="sv-SE" sz="4800" dirty="0" err="1" smtClean="0"/>
              <a:t>of</a:t>
            </a:r>
            <a:r>
              <a:rPr lang="sv-SE" sz="4800" dirty="0" smtClean="0"/>
              <a:t> the </a:t>
            </a:r>
            <a:r>
              <a:rPr lang="sv-SE" sz="4800" dirty="0" err="1" smtClean="0"/>
              <a:t>campaign</a:t>
            </a:r>
            <a:endParaRPr lang="sv-SE" sz="4800" dirty="0"/>
          </a:p>
        </p:txBody>
      </p:sp>
      <p:graphicFrame>
        <p:nvGraphicFramePr>
          <p:cNvPr id="5" name="Diagram 4"/>
          <p:cNvGraphicFramePr/>
          <p:nvPr>
            <p:extLst>
              <p:ext uri="{D42A27DB-BD31-4B8C-83A1-F6EECF244321}">
                <p14:modId xmlns:p14="http://schemas.microsoft.com/office/powerpoint/2010/main" val="2591204761"/>
              </p:ext>
            </p:extLst>
          </p:nvPr>
        </p:nvGraphicFramePr>
        <p:xfrm>
          <a:off x="3431704" y="188640"/>
          <a:ext cx="9784184" cy="63367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835438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smtClean="0"/>
              <a:t>Business Like a </a:t>
            </a:r>
            <a:r>
              <a:rPr lang="sv-SE" dirty="0" err="1" smtClean="0"/>
              <a:t>Swede</a:t>
            </a:r>
            <a:endParaRPr lang="sv-SE" dirty="0"/>
          </a:p>
        </p:txBody>
      </p:sp>
      <p:sp>
        <p:nvSpPr>
          <p:cNvPr id="5" name="Platshållare för text 4"/>
          <p:cNvSpPr>
            <a:spLocks noGrp="1"/>
          </p:cNvSpPr>
          <p:nvPr>
            <p:ph type="body" sz="quarter" idx="13"/>
          </p:nvPr>
        </p:nvSpPr>
        <p:spPr/>
        <p:txBody>
          <a:bodyPr/>
          <a:lstStyle/>
          <a:p>
            <a:r>
              <a:rPr lang="sv-SE" dirty="0" smtClean="0"/>
              <a:t>Big </a:t>
            </a:r>
            <a:r>
              <a:rPr lang="sv-SE" dirty="0" err="1" smtClean="0"/>
              <a:t>impact</a:t>
            </a:r>
            <a:r>
              <a:rPr lang="sv-SE" dirty="0" smtClean="0"/>
              <a:t> in social media</a:t>
            </a:r>
          </a:p>
          <a:p>
            <a:r>
              <a:rPr lang="sv-SE" dirty="0" err="1" smtClean="0"/>
              <a:t>Increased</a:t>
            </a:r>
            <a:r>
              <a:rPr lang="sv-SE" dirty="0" smtClean="0"/>
              <a:t> </a:t>
            </a:r>
            <a:r>
              <a:rPr lang="sv-SE" dirty="0" err="1" smtClean="0"/>
              <a:t>knowledge</a:t>
            </a:r>
            <a:r>
              <a:rPr lang="sv-SE" dirty="0" smtClean="0"/>
              <a:t> </a:t>
            </a:r>
            <a:r>
              <a:rPr lang="sv-SE" dirty="0" err="1" smtClean="0"/>
              <a:t>about</a:t>
            </a:r>
            <a:r>
              <a:rPr lang="sv-SE" dirty="0" smtClean="0"/>
              <a:t> the </a:t>
            </a:r>
            <a:r>
              <a:rPr lang="sv-SE" dirty="0" err="1" smtClean="0"/>
              <a:t>swedish</a:t>
            </a:r>
            <a:r>
              <a:rPr lang="sv-SE" dirty="0" smtClean="0"/>
              <a:t> part </a:t>
            </a:r>
            <a:r>
              <a:rPr lang="sv-SE" dirty="0" err="1" smtClean="0"/>
              <a:t>model</a:t>
            </a:r>
            <a:endParaRPr lang="sv-SE" dirty="0" smtClean="0"/>
          </a:p>
          <a:p>
            <a:r>
              <a:rPr lang="sv-SE" dirty="0" err="1" smtClean="0"/>
              <a:t>People</a:t>
            </a:r>
            <a:r>
              <a:rPr lang="sv-SE" dirty="0" smtClean="0"/>
              <a:t> like to </a:t>
            </a:r>
            <a:r>
              <a:rPr lang="sv-SE" dirty="0" err="1" smtClean="0"/>
              <a:t>humble</a:t>
            </a:r>
            <a:r>
              <a:rPr lang="sv-SE" dirty="0" smtClean="0"/>
              <a:t> </a:t>
            </a:r>
            <a:r>
              <a:rPr lang="sv-SE" dirty="0" err="1" smtClean="0"/>
              <a:t>brag</a:t>
            </a:r>
            <a:endParaRPr lang="sv-SE" dirty="0" smtClean="0"/>
          </a:p>
          <a:p>
            <a:endParaRPr lang="sv-SE" dirty="0"/>
          </a:p>
        </p:txBody>
      </p:sp>
    </p:spTree>
    <p:extLst>
      <p:ext uri="{BB962C8B-B14F-4D97-AF65-F5344CB8AC3E}">
        <p14:creationId xmlns:p14="http://schemas.microsoft.com/office/powerpoint/2010/main" val="10126381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p:cNvSpPr>
            <a:spLocks noGrp="1"/>
          </p:cNvSpPr>
          <p:nvPr>
            <p:ph type="body" sz="quarter" idx="13"/>
          </p:nvPr>
        </p:nvSpPr>
        <p:spPr/>
        <p:txBody>
          <a:bodyPr/>
          <a:lstStyle/>
          <a:p>
            <a:r>
              <a:rPr lang="sv-SE" dirty="0" err="1" smtClean="0"/>
              <a:t>Thank</a:t>
            </a:r>
            <a:r>
              <a:rPr lang="sv-SE" dirty="0" smtClean="0"/>
              <a:t> </a:t>
            </a:r>
            <a:r>
              <a:rPr lang="sv-SE" dirty="0" err="1" smtClean="0"/>
              <a:t>you</a:t>
            </a:r>
            <a:r>
              <a:rPr lang="sv-SE" dirty="0" smtClean="0"/>
              <a:t>! </a:t>
            </a:r>
          </a:p>
          <a:p>
            <a:endParaRPr lang="sv-SE" sz="2000" dirty="0" smtClean="0"/>
          </a:p>
          <a:p>
            <a:endParaRPr lang="sv-SE" sz="2000" dirty="0"/>
          </a:p>
          <a:p>
            <a:r>
              <a:rPr lang="sv-SE" sz="2000" b="1" dirty="0" smtClean="0"/>
              <a:t>Ana Esteban, Marketing Manager, Lärarförbundet</a:t>
            </a:r>
            <a:br>
              <a:rPr lang="sv-SE" sz="2000" b="1" dirty="0" smtClean="0"/>
            </a:br>
            <a:r>
              <a:rPr lang="sv-SE" sz="2000" dirty="0" smtClean="0"/>
              <a:t>ana.esteban@lararforbundet.se</a:t>
            </a:r>
          </a:p>
          <a:p>
            <a:r>
              <a:rPr lang="sv-SE" sz="2000" dirty="0" smtClean="0"/>
              <a:t> +46 72 240 63 08</a:t>
            </a:r>
          </a:p>
          <a:p>
            <a:r>
              <a:rPr lang="sv-SE" sz="2000" dirty="0" smtClean="0"/>
              <a:t> </a:t>
            </a:r>
            <a:endParaRPr lang="sv-SE" sz="2000" dirty="0"/>
          </a:p>
        </p:txBody>
      </p:sp>
    </p:spTree>
    <p:extLst>
      <p:ext uri="{BB962C8B-B14F-4D97-AF65-F5344CB8AC3E}">
        <p14:creationId xmlns:p14="http://schemas.microsoft.com/office/powerpoint/2010/main" val="4162683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28330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smtClean="0"/>
              <a:t>This</a:t>
            </a:r>
            <a:r>
              <a:rPr lang="sv-SE" dirty="0"/>
              <a:t> </a:t>
            </a:r>
            <a:r>
              <a:rPr lang="sv-SE" dirty="0" smtClean="0"/>
              <a:t>is TCO</a:t>
            </a:r>
            <a:endParaRPr lang="sv-SE" dirty="0"/>
          </a:p>
        </p:txBody>
      </p:sp>
      <p:pic>
        <p:nvPicPr>
          <p:cNvPr id="4" name="Bildobjekt 3"/>
          <p:cNvPicPr>
            <a:picLocks noChangeAspect="1"/>
          </p:cNvPicPr>
          <p:nvPr/>
        </p:nvPicPr>
        <p:blipFill>
          <a:blip r:embed="rId3"/>
          <a:stretch>
            <a:fillRect/>
          </a:stretch>
        </p:blipFill>
        <p:spPr>
          <a:xfrm>
            <a:off x="2888058" y="3594123"/>
            <a:ext cx="5450184" cy="2999152"/>
          </a:xfrm>
          <a:prstGeom prst="rect">
            <a:avLst/>
          </a:prstGeom>
        </p:spPr>
      </p:pic>
      <p:sp>
        <p:nvSpPr>
          <p:cNvPr id="3" name="Platshållare för text 2"/>
          <p:cNvSpPr>
            <a:spLocks noGrp="1"/>
          </p:cNvSpPr>
          <p:nvPr>
            <p:ph type="body" sz="quarter" idx="13"/>
          </p:nvPr>
        </p:nvSpPr>
        <p:spPr>
          <a:xfrm>
            <a:off x="838800" y="1738265"/>
            <a:ext cx="10515600" cy="4020597"/>
          </a:xfrm>
        </p:spPr>
        <p:txBody>
          <a:bodyPr/>
          <a:lstStyle/>
          <a:p>
            <a:r>
              <a:rPr lang="sv-SE" sz="2000" dirty="0" smtClean="0"/>
              <a:t>TCO is a federation </a:t>
            </a:r>
            <a:r>
              <a:rPr lang="sv-SE" sz="2000" dirty="0" err="1" smtClean="0"/>
              <a:t>of</a:t>
            </a:r>
            <a:r>
              <a:rPr lang="sv-SE" sz="2000" dirty="0" smtClean="0"/>
              <a:t> 14 different </a:t>
            </a:r>
            <a:r>
              <a:rPr lang="sv-SE" sz="2000" dirty="0" err="1" smtClean="0"/>
              <a:t>white</a:t>
            </a:r>
            <a:r>
              <a:rPr lang="sv-SE" sz="2000" dirty="0" smtClean="0"/>
              <a:t> </a:t>
            </a:r>
            <a:r>
              <a:rPr lang="sv-SE" sz="2000" dirty="0" err="1" smtClean="0"/>
              <a:t>collar</a:t>
            </a:r>
            <a:r>
              <a:rPr lang="sv-SE" sz="2000" dirty="0" smtClean="0"/>
              <a:t> </a:t>
            </a:r>
            <a:r>
              <a:rPr lang="sv-SE" sz="2000" dirty="0" err="1" smtClean="0"/>
              <a:t>trade</a:t>
            </a:r>
            <a:r>
              <a:rPr lang="sv-SE" sz="2000" dirty="0" smtClean="0"/>
              <a:t> unions in Sweden</a:t>
            </a:r>
          </a:p>
          <a:p>
            <a:r>
              <a:rPr lang="sv-SE" sz="2000" dirty="0" smtClean="0"/>
              <a:t>TCO –</a:t>
            </a:r>
            <a:r>
              <a:rPr lang="sv-SE" sz="2000" dirty="0" err="1" smtClean="0"/>
              <a:t>affiliates</a:t>
            </a:r>
            <a:r>
              <a:rPr lang="sv-SE" sz="2000" dirty="0" smtClean="0"/>
              <a:t> </a:t>
            </a:r>
            <a:r>
              <a:rPr lang="sv-SE" sz="2000" dirty="0" err="1" smtClean="0"/>
              <a:t>organises</a:t>
            </a:r>
            <a:r>
              <a:rPr lang="sv-SE" sz="2000" dirty="0" smtClean="0"/>
              <a:t> </a:t>
            </a:r>
            <a:r>
              <a:rPr lang="sv-SE" sz="2000" dirty="0" err="1" smtClean="0"/>
              <a:t>around</a:t>
            </a:r>
            <a:r>
              <a:rPr lang="sv-SE" sz="2000" dirty="0" smtClean="0"/>
              <a:t> 1,3 million </a:t>
            </a:r>
            <a:r>
              <a:rPr lang="sv-SE" sz="2000" dirty="0" err="1" smtClean="0"/>
              <a:t>employees</a:t>
            </a:r>
            <a:r>
              <a:rPr lang="sv-SE" sz="2000" dirty="0" smtClean="0"/>
              <a:t> </a:t>
            </a:r>
          </a:p>
          <a:p>
            <a:r>
              <a:rPr lang="sv-SE" sz="2000" dirty="0" smtClean="0"/>
              <a:t>TCO </a:t>
            </a:r>
            <a:r>
              <a:rPr lang="sv-SE" sz="2000" dirty="0" err="1" smtClean="0"/>
              <a:t>stands</a:t>
            </a:r>
            <a:r>
              <a:rPr lang="sv-SE" sz="2000" dirty="0" smtClean="0"/>
              <a:t> </a:t>
            </a:r>
            <a:r>
              <a:rPr lang="sv-SE" sz="2000" dirty="0" err="1" smtClean="0"/>
              <a:t>free</a:t>
            </a:r>
            <a:r>
              <a:rPr lang="sv-SE" sz="2000" dirty="0" smtClean="0"/>
              <a:t> </a:t>
            </a:r>
            <a:r>
              <a:rPr lang="sv-SE" sz="2000" dirty="0" err="1" smtClean="0"/>
              <a:t>without</a:t>
            </a:r>
            <a:r>
              <a:rPr lang="sv-SE" sz="2000" dirty="0" smtClean="0"/>
              <a:t> </a:t>
            </a:r>
            <a:r>
              <a:rPr lang="sv-SE" sz="2000" dirty="0" err="1" smtClean="0"/>
              <a:t>any</a:t>
            </a:r>
            <a:r>
              <a:rPr lang="sv-SE" sz="2000" dirty="0" smtClean="0"/>
              <a:t> </a:t>
            </a:r>
            <a:r>
              <a:rPr lang="sv-SE" sz="2000" dirty="0" err="1" smtClean="0"/>
              <a:t>connections</a:t>
            </a:r>
            <a:r>
              <a:rPr lang="sv-SE" sz="2000" dirty="0" smtClean="0"/>
              <a:t> to </a:t>
            </a:r>
            <a:r>
              <a:rPr lang="sv-SE" sz="2000" dirty="0" err="1" smtClean="0"/>
              <a:t>any</a:t>
            </a:r>
            <a:r>
              <a:rPr lang="sv-SE" sz="2000" dirty="0" smtClean="0"/>
              <a:t> </a:t>
            </a:r>
            <a:r>
              <a:rPr lang="sv-SE" sz="2000" dirty="0" err="1" smtClean="0"/>
              <a:t>other</a:t>
            </a:r>
            <a:r>
              <a:rPr lang="sv-SE" sz="2000" dirty="0" smtClean="0"/>
              <a:t> party </a:t>
            </a:r>
            <a:r>
              <a:rPr lang="sv-SE" sz="2000" dirty="0" err="1" smtClean="0"/>
              <a:t>political</a:t>
            </a:r>
            <a:r>
              <a:rPr lang="sv-SE" sz="2000" dirty="0" smtClean="0"/>
              <a:t> or </a:t>
            </a:r>
            <a:r>
              <a:rPr lang="sv-SE" sz="2000" dirty="0" err="1" smtClean="0"/>
              <a:t>religious</a:t>
            </a:r>
            <a:r>
              <a:rPr lang="sv-SE" sz="2000" dirty="0" smtClean="0"/>
              <a:t> </a:t>
            </a:r>
            <a:r>
              <a:rPr lang="sv-SE" sz="2000" dirty="0" err="1" smtClean="0"/>
              <a:t>interest</a:t>
            </a:r>
            <a:endParaRPr lang="sv-SE" sz="2000" dirty="0"/>
          </a:p>
        </p:txBody>
      </p:sp>
    </p:spTree>
    <p:extLst>
      <p:ext uri="{BB962C8B-B14F-4D97-AF65-F5344CB8AC3E}">
        <p14:creationId xmlns:p14="http://schemas.microsoft.com/office/powerpoint/2010/main" val="3667463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smtClean="0"/>
              <a:t>Like a </a:t>
            </a:r>
            <a:r>
              <a:rPr lang="sv-SE" dirty="0" err="1" smtClean="0"/>
              <a:t>Swede</a:t>
            </a:r>
            <a:endParaRPr lang="sv-SE" dirty="0"/>
          </a:p>
        </p:txBody>
      </p:sp>
      <p:pic>
        <p:nvPicPr>
          <p:cNvPr id="6" name="Platshållare för bild 4">
            <a:hlinkClick r:id="rId3" action="ppaction://hlinkfile"/>
          </p:cNvPr>
          <p:cNvPicPr>
            <a:picLocks noChangeAspect="1"/>
          </p:cNvPicPr>
          <p:nvPr/>
        </p:nvPicPr>
        <p:blipFill>
          <a:blip r:embed="rId4">
            <a:extLst>
              <a:ext uri="{28A0092B-C50C-407E-A947-70E740481C1C}">
                <a14:useLocalDpi xmlns:a14="http://schemas.microsoft.com/office/drawing/2010/main" val="0"/>
              </a:ext>
            </a:extLst>
          </a:blip>
          <a:srcRect t="9916" b="9916"/>
          <a:stretch>
            <a:fillRect/>
          </a:stretch>
        </p:blipFill>
        <p:spPr>
          <a:xfrm>
            <a:off x="1801638" y="1491785"/>
            <a:ext cx="8307521" cy="4423173"/>
          </a:xfrm>
          <a:prstGeom prst="roundRect">
            <a:avLst>
              <a:gd name="adj" fmla="val 4355"/>
            </a:avLst>
          </a:prstGeom>
        </p:spPr>
      </p:pic>
    </p:spTree>
    <p:extLst>
      <p:ext uri="{BB962C8B-B14F-4D97-AF65-F5344CB8AC3E}">
        <p14:creationId xmlns:p14="http://schemas.microsoft.com/office/powerpoint/2010/main" val="7079965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a:blip r:embed="rId3"/>
          <a:stretch>
            <a:fillRect/>
          </a:stretch>
        </p:blipFill>
        <p:spPr>
          <a:xfrm>
            <a:off x="1415480" y="620688"/>
            <a:ext cx="9687186" cy="5400000"/>
          </a:xfrm>
          <a:prstGeom prst="rect">
            <a:avLst/>
          </a:prstGeom>
        </p:spPr>
      </p:pic>
    </p:spTree>
    <p:extLst>
      <p:ext uri="{BB962C8B-B14F-4D97-AF65-F5344CB8AC3E}">
        <p14:creationId xmlns:p14="http://schemas.microsoft.com/office/powerpoint/2010/main" val="630064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3"/>
          </p:nvPr>
        </p:nvSpPr>
        <p:spPr/>
        <p:txBody>
          <a:bodyPr/>
          <a:lstStyle/>
          <a:p>
            <a:r>
              <a:rPr lang="sv-SE" dirty="0">
                <a:solidFill>
                  <a:schemeClr val="bg1"/>
                </a:solidFill>
              </a:rPr>
              <a:t>	</a:t>
            </a:r>
            <a:r>
              <a:rPr lang="sv-SE" dirty="0" smtClean="0">
                <a:solidFill>
                  <a:schemeClr val="bg1"/>
                </a:solidFill>
              </a:rPr>
              <a:t>		</a:t>
            </a:r>
          </a:p>
          <a:p>
            <a:r>
              <a:rPr lang="sv-SE" dirty="0">
                <a:solidFill>
                  <a:schemeClr val="bg1"/>
                </a:solidFill>
              </a:rPr>
              <a:t>	</a:t>
            </a:r>
            <a:r>
              <a:rPr lang="sv-SE" dirty="0" smtClean="0">
                <a:solidFill>
                  <a:schemeClr val="bg1"/>
                </a:solidFill>
              </a:rPr>
              <a:t>		  </a:t>
            </a:r>
            <a:r>
              <a:rPr lang="sv-SE" dirty="0" err="1" smtClean="0">
                <a:solidFill>
                  <a:schemeClr val="bg1"/>
                </a:solidFill>
              </a:rPr>
              <a:t>Why</a:t>
            </a:r>
            <a:r>
              <a:rPr lang="sv-SE" dirty="0" smtClean="0">
                <a:solidFill>
                  <a:schemeClr val="bg1"/>
                </a:solidFill>
              </a:rPr>
              <a:t>?</a:t>
            </a:r>
          </a:p>
          <a:p>
            <a:endParaRPr lang="sv-SE" dirty="0"/>
          </a:p>
        </p:txBody>
      </p:sp>
    </p:spTree>
    <p:extLst>
      <p:ext uri="{BB962C8B-B14F-4D97-AF65-F5344CB8AC3E}">
        <p14:creationId xmlns:p14="http://schemas.microsoft.com/office/powerpoint/2010/main" val="11304403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smtClean="0"/>
              <a:t>Among</a:t>
            </a:r>
            <a:r>
              <a:rPr lang="sv-SE" dirty="0" smtClean="0"/>
              <a:t> </a:t>
            </a:r>
            <a:r>
              <a:rPr lang="sv-SE" dirty="0" err="1" smtClean="0"/>
              <a:t>young</a:t>
            </a:r>
            <a:r>
              <a:rPr lang="sv-SE" dirty="0" smtClean="0"/>
              <a:t> </a:t>
            </a:r>
            <a:r>
              <a:rPr lang="sv-SE" dirty="0" err="1" smtClean="0"/>
              <a:t>professionals</a:t>
            </a:r>
            <a:r>
              <a:rPr lang="sv-SE" dirty="0" smtClean="0"/>
              <a:t>…</a:t>
            </a:r>
            <a:endParaRPr lang="sv-SE" dirty="0"/>
          </a:p>
        </p:txBody>
      </p:sp>
      <p:sp>
        <p:nvSpPr>
          <p:cNvPr id="3" name="Platshållare för text 2"/>
          <p:cNvSpPr>
            <a:spLocks noGrp="1"/>
          </p:cNvSpPr>
          <p:nvPr>
            <p:ph type="body" sz="quarter" idx="13"/>
          </p:nvPr>
        </p:nvSpPr>
        <p:spPr/>
        <p:txBody>
          <a:bodyPr/>
          <a:lstStyle/>
          <a:p>
            <a:r>
              <a:rPr lang="sv-SE" dirty="0" smtClean="0"/>
              <a:t>…ignorant </a:t>
            </a:r>
            <a:r>
              <a:rPr lang="sv-SE" dirty="0" err="1" smtClean="0"/>
              <a:t>toward</a:t>
            </a:r>
            <a:r>
              <a:rPr lang="sv-SE" dirty="0" smtClean="0"/>
              <a:t> the </a:t>
            </a:r>
            <a:r>
              <a:rPr lang="sv-SE" dirty="0" err="1" smtClean="0"/>
              <a:t>concept</a:t>
            </a:r>
            <a:r>
              <a:rPr lang="sv-SE" dirty="0" smtClean="0"/>
              <a:t> </a:t>
            </a:r>
            <a:r>
              <a:rPr lang="sv-SE" dirty="0" err="1" smtClean="0"/>
              <a:t>of</a:t>
            </a:r>
            <a:r>
              <a:rPr lang="sv-SE" dirty="0" smtClean="0"/>
              <a:t> </a:t>
            </a:r>
            <a:r>
              <a:rPr lang="sv-SE" dirty="0" err="1" smtClean="0"/>
              <a:t>trade</a:t>
            </a:r>
            <a:r>
              <a:rPr lang="sv-SE" dirty="0" smtClean="0"/>
              <a:t> unions and the Swedish part </a:t>
            </a:r>
            <a:r>
              <a:rPr lang="sv-SE" dirty="0" err="1" smtClean="0"/>
              <a:t>model</a:t>
            </a:r>
            <a:r>
              <a:rPr lang="sv-SE" dirty="0" smtClean="0"/>
              <a:t> </a:t>
            </a:r>
          </a:p>
          <a:p>
            <a:r>
              <a:rPr lang="sv-SE" dirty="0" err="1" smtClean="0"/>
              <a:t>Found</a:t>
            </a:r>
            <a:r>
              <a:rPr lang="sv-SE" dirty="0" smtClean="0"/>
              <a:t> the </a:t>
            </a:r>
            <a:r>
              <a:rPr lang="sv-SE" dirty="0" err="1" smtClean="0"/>
              <a:t>trade</a:t>
            </a:r>
            <a:r>
              <a:rPr lang="sv-SE" dirty="0" smtClean="0"/>
              <a:t> unions </a:t>
            </a:r>
            <a:r>
              <a:rPr lang="sv-SE" dirty="0" err="1" smtClean="0"/>
              <a:t>membership</a:t>
            </a:r>
            <a:r>
              <a:rPr lang="sv-SE" dirty="0" smtClean="0"/>
              <a:t> </a:t>
            </a:r>
            <a:r>
              <a:rPr lang="sv-SE" dirty="0" err="1" smtClean="0"/>
              <a:t>fee</a:t>
            </a:r>
            <a:r>
              <a:rPr lang="sv-SE" dirty="0" smtClean="0"/>
              <a:t> to </a:t>
            </a:r>
            <a:r>
              <a:rPr lang="sv-SE" dirty="0" err="1" smtClean="0"/>
              <a:t>high</a:t>
            </a:r>
            <a:endParaRPr lang="sv-SE" dirty="0" smtClean="0"/>
          </a:p>
          <a:p>
            <a:r>
              <a:rPr lang="sv-SE" dirty="0" err="1" smtClean="0"/>
              <a:t>Are</a:t>
            </a:r>
            <a:r>
              <a:rPr lang="sv-SE" dirty="0" smtClean="0"/>
              <a:t> </a:t>
            </a:r>
            <a:r>
              <a:rPr lang="sv-SE" dirty="0" err="1" smtClean="0"/>
              <a:t>prejudice</a:t>
            </a:r>
            <a:r>
              <a:rPr lang="sv-SE" dirty="0" smtClean="0"/>
              <a:t> </a:t>
            </a:r>
            <a:r>
              <a:rPr lang="sv-SE" dirty="0" err="1" smtClean="0"/>
              <a:t>of</a:t>
            </a:r>
            <a:r>
              <a:rPr lang="sv-SE" dirty="0" smtClean="0"/>
              <a:t> </a:t>
            </a:r>
            <a:r>
              <a:rPr lang="sv-SE" dirty="0" err="1" smtClean="0"/>
              <a:t>what</a:t>
            </a:r>
            <a:r>
              <a:rPr lang="sv-SE" dirty="0" smtClean="0"/>
              <a:t> </a:t>
            </a:r>
            <a:r>
              <a:rPr lang="sv-SE" dirty="0" err="1" smtClean="0"/>
              <a:t>trade</a:t>
            </a:r>
            <a:r>
              <a:rPr lang="sv-SE" dirty="0" smtClean="0"/>
              <a:t> unions </a:t>
            </a:r>
            <a:r>
              <a:rPr lang="sv-SE" dirty="0" err="1" smtClean="0"/>
              <a:t>are</a:t>
            </a:r>
            <a:r>
              <a:rPr lang="sv-SE" dirty="0" smtClean="0"/>
              <a:t> and do</a:t>
            </a:r>
            <a:endParaRPr lang="sv-SE" dirty="0"/>
          </a:p>
        </p:txBody>
      </p:sp>
    </p:spTree>
    <p:extLst>
      <p:ext uri="{BB962C8B-B14F-4D97-AF65-F5344CB8AC3E}">
        <p14:creationId xmlns:p14="http://schemas.microsoft.com/office/powerpoint/2010/main" val="24240167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smtClean="0"/>
              <a:t>Task</a:t>
            </a:r>
            <a:endParaRPr lang="sv-SE" dirty="0"/>
          </a:p>
        </p:txBody>
      </p:sp>
      <p:sp>
        <p:nvSpPr>
          <p:cNvPr id="5" name="Platshållare för text 4"/>
          <p:cNvSpPr>
            <a:spLocks noGrp="1"/>
          </p:cNvSpPr>
          <p:nvPr>
            <p:ph type="body" sz="quarter" idx="13"/>
          </p:nvPr>
        </p:nvSpPr>
        <p:spPr>
          <a:xfrm>
            <a:off x="838800" y="2073244"/>
            <a:ext cx="10515600" cy="3685618"/>
          </a:xfrm>
        </p:spPr>
        <p:txBody>
          <a:bodyPr/>
          <a:lstStyle/>
          <a:p>
            <a:r>
              <a:rPr lang="sv-SE" dirty="0" err="1" smtClean="0"/>
              <a:t>Communicate</a:t>
            </a:r>
            <a:r>
              <a:rPr lang="sv-SE" dirty="0" smtClean="0"/>
              <a:t> the Swedish part </a:t>
            </a:r>
            <a:r>
              <a:rPr lang="sv-SE" dirty="0" err="1" smtClean="0"/>
              <a:t>model</a:t>
            </a:r>
            <a:r>
              <a:rPr lang="sv-SE" dirty="0" smtClean="0"/>
              <a:t> to </a:t>
            </a:r>
            <a:r>
              <a:rPr lang="sv-SE" dirty="0" err="1" smtClean="0"/>
              <a:t>young</a:t>
            </a:r>
            <a:r>
              <a:rPr lang="sv-SE" dirty="0" smtClean="0"/>
              <a:t> policy officers. </a:t>
            </a:r>
            <a:br>
              <a:rPr lang="sv-SE" dirty="0" smtClean="0"/>
            </a:br>
            <a:r>
              <a:rPr lang="sv-SE" dirty="0" smtClean="0"/>
              <a:t>					</a:t>
            </a:r>
            <a:r>
              <a:rPr lang="sv-SE" sz="2000" i="1" dirty="0" smtClean="0"/>
              <a:t>(TCO </a:t>
            </a:r>
            <a:r>
              <a:rPr lang="sv-SE" sz="2000" i="1" dirty="0" err="1" smtClean="0"/>
              <a:t>Executive</a:t>
            </a:r>
            <a:r>
              <a:rPr lang="sv-SE" sz="2000" i="1" dirty="0" smtClean="0"/>
              <a:t> </a:t>
            </a:r>
            <a:r>
              <a:rPr lang="sv-SE" sz="2000" i="1" dirty="0" err="1" smtClean="0"/>
              <a:t>Committee</a:t>
            </a:r>
            <a:r>
              <a:rPr lang="sv-SE" sz="2000" i="1" dirty="0" smtClean="0"/>
              <a:t> 15 April 2013)</a:t>
            </a:r>
          </a:p>
          <a:p>
            <a:r>
              <a:rPr lang="sv-SE" dirty="0" smtClean="0"/>
              <a:t>”</a:t>
            </a:r>
            <a:r>
              <a:rPr lang="sv-SE" dirty="0"/>
              <a:t>T</a:t>
            </a:r>
            <a:r>
              <a:rPr lang="sv-SE" dirty="0" smtClean="0"/>
              <a:t>he mission is to </a:t>
            </a:r>
            <a:r>
              <a:rPr lang="sv-SE" dirty="0" err="1" smtClean="0"/>
              <a:t>promote</a:t>
            </a:r>
            <a:r>
              <a:rPr lang="sv-SE" dirty="0" smtClean="0"/>
              <a:t> a </a:t>
            </a:r>
            <a:r>
              <a:rPr lang="sv-SE" dirty="0" err="1" smtClean="0"/>
              <a:t>coherent</a:t>
            </a:r>
            <a:r>
              <a:rPr lang="sv-SE" dirty="0" smtClean="0"/>
              <a:t> story </a:t>
            </a:r>
            <a:r>
              <a:rPr lang="sv-SE" dirty="0" err="1" smtClean="0"/>
              <a:t>of</a:t>
            </a:r>
            <a:r>
              <a:rPr lang="sv-SE" dirty="0" smtClean="0"/>
              <a:t> the </a:t>
            </a:r>
            <a:r>
              <a:rPr lang="sv-SE" dirty="0" err="1" smtClean="0"/>
              <a:t>value</a:t>
            </a:r>
            <a:r>
              <a:rPr lang="sv-SE" dirty="0" smtClean="0"/>
              <a:t> </a:t>
            </a:r>
            <a:r>
              <a:rPr lang="sv-SE" dirty="0" err="1" smtClean="0"/>
              <a:t>of</a:t>
            </a:r>
            <a:r>
              <a:rPr lang="sv-SE" dirty="0" smtClean="0"/>
              <a:t> the Swedish part </a:t>
            </a:r>
            <a:r>
              <a:rPr lang="sv-SE" dirty="0" err="1" smtClean="0"/>
              <a:t>model</a:t>
            </a:r>
            <a:r>
              <a:rPr lang="sv-SE" dirty="0" smtClean="0"/>
              <a:t> </a:t>
            </a:r>
            <a:r>
              <a:rPr lang="sv-SE" dirty="0" err="1" smtClean="0"/>
              <a:t>where</a:t>
            </a:r>
            <a:r>
              <a:rPr lang="sv-SE" dirty="0" smtClean="0"/>
              <a:t> strong </a:t>
            </a:r>
            <a:r>
              <a:rPr lang="sv-SE" dirty="0" err="1" smtClean="0"/>
              <a:t>trade</a:t>
            </a:r>
            <a:r>
              <a:rPr lang="sv-SE" dirty="0" smtClean="0"/>
              <a:t> unions </a:t>
            </a:r>
            <a:r>
              <a:rPr lang="sv-SE" dirty="0" err="1" smtClean="0"/>
              <a:t>are</a:t>
            </a:r>
            <a:r>
              <a:rPr lang="sv-SE" dirty="0" smtClean="0"/>
              <a:t> </a:t>
            </a:r>
            <a:r>
              <a:rPr lang="sv-SE" dirty="0" err="1" smtClean="0"/>
              <a:t>core</a:t>
            </a:r>
            <a:r>
              <a:rPr lang="sv-SE" dirty="0" smtClean="0"/>
              <a:t>.” </a:t>
            </a:r>
            <a:br>
              <a:rPr lang="sv-SE" dirty="0" smtClean="0"/>
            </a:br>
            <a:r>
              <a:rPr lang="sv-SE" dirty="0" smtClean="0"/>
              <a:t>					</a:t>
            </a:r>
            <a:r>
              <a:rPr lang="sv-SE" sz="2000" i="1" dirty="0" smtClean="0"/>
              <a:t>(From the general action plan TCO 10 </a:t>
            </a:r>
            <a:r>
              <a:rPr lang="sv-SE" sz="2000" i="1" dirty="0"/>
              <a:t>J</a:t>
            </a:r>
            <a:r>
              <a:rPr lang="sv-SE" sz="2000" i="1" dirty="0" smtClean="0"/>
              <a:t>une 2013)</a:t>
            </a:r>
            <a:endParaRPr lang="sv-SE" sz="2000" i="1" dirty="0"/>
          </a:p>
        </p:txBody>
      </p:sp>
    </p:spTree>
    <p:extLst>
      <p:ext uri="{BB962C8B-B14F-4D97-AF65-F5344CB8AC3E}">
        <p14:creationId xmlns:p14="http://schemas.microsoft.com/office/powerpoint/2010/main" val="640471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err="1" smtClean="0"/>
              <a:t>Finding</a:t>
            </a:r>
            <a:r>
              <a:rPr lang="sv-SE" dirty="0" smtClean="0"/>
              <a:t> the right story for </a:t>
            </a:r>
            <a:r>
              <a:rPr lang="sv-SE" dirty="0" err="1" smtClean="0"/>
              <a:t>our</a:t>
            </a:r>
            <a:r>
              <a:rPr lang="sv-SE" dirty="0" smtClean="0"/>
              <a:t> </a:t>
            </a:r>
            <a:r>
              <a:rPr lang="sv-SE" dirty="0" err="1" smtClean="0"/>
              <a:t>message</a:t>
            </a:r>
            <a:endParaRPr lang="sv-SE" dirty="0"/>
          </a:p>
        </p:txBody>
      </p:sp>
      <p:sp>
        <p:nvSpPr>
          <p:cNvPr id="3" name="Platshållare för text 2"/>
          <p:cNvSpPr>
            <a:spLocks noGrp="1"/>
          </p:cNvSpPr>
          <p:nvPr>
            <p:ph type="body" sz="quarter" idx="13"/>
          </p:nvPr>
        </p:nvSpPr>
        <p:spPr>
          <a:xfrm>
            <a:off x="723186" y="2354211"/>
            <a:ext cx="10515600" cy="3341587"/>
          </a:xfrm>
        </p:spPr>
        <p:txBody>
          <a:bodyPr/>
          <a:lstStyle/>
          <a:p>
            <a:r>
              <a:rPr lang="sv-SE" dirty="0" smtClean="0"/>
              <a:t>Talk </a:t>
            </a:r>
            <a:r>
              <a:rPr lang="sv-SE" dirty="0" err="1" smtClean="0"/>
              <a:t>talk</a:t>
            </a:r>
            <a:r>
              <a:rPr lang="sv-SE" dirty="0" smtClean="0"/>
              <a:t> </a:t>
            </a:r>
            <a:r>
              <a:rPr lang="sv-SE" dirty="0" err="1" smtClean="0"/>
              <a:t>talk</a:t>
            </a:r>
            <a:r>
              <a:rPr lang="sv-SE" dirty="0" smtClean="0"/>
              <a:t> </a:t>
            </a:r>
            <a:r>
              <a:rPr lang="sv-SE" dirty="0" err="1" smtClean="0"/>
              <a:t>talk</a:t>
            </a:r>
            <a:r>
              <a:rPr lang="sv-SE" dirty="0" smtClean="0"/>
              <a:t> </a:t>
            </a:r>
            <a:r>
              <a:rPr lang="sv-SE" dirty="0" err="1" smtClean="0"/>
              <a:t>talk</a:t>
            </a:r>
            <a:r>
              <a:rPr lang="sv-SE" dirty="0" smtClean="0"/>
              <a:t> </a:t>
            </a:r>
            <a:r>
              <a:rPr lang="sv-SE" dirty="0" err="1" smtClean="0"/>
              <a:t>talk</a:t>
            </a:r>
            <a:r>
              <a:rPr lang="sv-SE" dirty="0" smtClean="0"/>
              <a:t> </a:t>
            </a:r>
            <a:r>
              <a:rPr lang="sv-SE" dirty="0" err="1" smtClean="0"/>
              <a:t>talk</a:t>
            </a:r>
            <a:r>
              <a:rPr lang="sv-SE" dirty="0" smtClean="0"/>
              <a:t> </a:t>
            </a:r>
            <a:r>
              <a:rPr lang="sv-SE" dirty="0" err="1" smtClean="0"/>
              <a:t>talk</a:t>
            </a:r>
            <a:r>
              <a:rPr lang="sv-SE" dirty="0" smtClean="0"/>
              <a:t> </a:t>
            </a:r>
            <a:r>
              <a:rPr lang="sv-SE" dirty="0" err="1" smtClean="0"/>
              <a:t>talk</a:t>
            </a:r>
            <a:r>
              <a:rPr lang="sv-SE" dirty="0" smtClean="0"/>
              <a:t> </a:t>
            </a:r>
            <a:r>
              <a:rPr lang="sv-SE" dirty="0" err="1" smtClean="0"/>
              <a:t>talk</a:t>
            </a:r>
            <a:r>
              <a:rPr lang="sv-SE" dirty="0" smtClean="0"/>
              <a:t> </a:t>
            </a:r>
            <a:r>
              <a:rPr lang="sv-SE" dirty="0" err="1" smtClean="0"/>
              <a:t>talk</a:t>
            </a:r>
            <a:r>
              <a:rPr lang="sv-SE" dirty="0" smtClean="0"/>
              <a:t> </a:t>
            </a:r>
            <a:r>
              <a:rPr lang="sv-SE" dirty="0" err="1" smtClean="0"/>
              <a:t>talk</a:t>
            </a:r>
            <a:r>
              <a:rPr lang="sv-SE" dirty="0" smtClean="0"/>
              <a:t> </a:t>
            </a:r>
            <a:r>
              <a:rPr lang="sv-SE" dirty="0" err="1" smtClean="0"/>
              <a:t>talk</a:t>
            </a:r>
            <a:endParaRPr lang="sv-SE" dirty="0" smtClean="0"/>
          </a:p>
          <a:p>
            <a:r>
              <a:rPr lang="sv-SE" dirty="0"/>
              <a:t>Talk </a:t>
            </a:r>
            <a:r>
              <a:rPr lang="sv-SE" dirty="0" err="1"/>
              <a:t>talk</a:t>
            </a:r>
            <a:r>
              <a:rPr lang="sv-SE" dirty="0"/>
              <a:t> </a:t>
            </a:r>
            <a:r>
              <a:rPr lang="sv-SE" dirty="0" err="1"/>
              <a:t>talk</a:t>
            </a:r>
            <a:r>
              <a:rPr lang="sv-SE" dirty="0"/>
              <a:t> </a:t>
            </a:r>
            <a:r>
              <a:rPr lang="sv-SE" dirty="0" err="1"/>
              <a:t>talk</a:t>
            </a:r>
            <a:r>
              <a:rPr lang="sv-SE" dirty="0"/>
              <a:t> </a:t>
            </a:r>
            <a:r>
              <a:rPr lang="sv-SE" dirty="0" err="1"/>
              <a:t>talk</a:t>
            </a:r>
            <a:r>
              <a:rPr lang="sv-SE" dirty="0"/>
              <a:t> </a:t>
            </a:r>
            <a:r>
              <a:rPr lang="sv-SE" dirty="0" err="1"/>
              <a:t>talk</a:t>
            </a:r>
            <a:r>
              <a:rPr lang="sv-SE" dirty="0"/>
              <a:t> </a:t>
            </a:r>
            <a:r>
              <a:rPr lang="sv-SE" dirty="0" err="1"/>
              <a:t>talk</a:t>
            </a:r>
            <a:r>
              <a:rPr lang="sv-SE" dirty="0"/>
              <a:t> </a:t>
            </a:r>
            <a:r>
              <a:rPr lang="sv-SE" dirty="0" err="1"/>
              <a:t>talk</a:t>
            </a:r>
            <a:r>
              <a:rPr lang="sv-SE" dirty="0"/>
              <a:t> </a:t>
            </a:r>
            <a:r>
              <a:rPr lang="sv-SE" dirty="0" err="1"/>
              <a:t>talk</a:t>
            </a:r>
            <a:r>
              <a:rPr lang="sv-SE" dirty="0"/>
              <a:t> </a:t>
            </a:r>
            <a:r>
              <a:rPr lang="sv-SE" dirty="0" err="1"/>
              <a:t>talk</a:t>
            </a:r>
            <a:r>
              <a:rPr lang="sv-SE" dirty="0"/>
              <a:t> </a:t>
            </a:r>
            <a:r>
              <a:rPr lang="sv-SE" dirty="0" err="1"/>
              <a:t>talk</a:t>
            </a:r>
            <a:r>
              <a:rPr lang="sv-SE" dirty="0"/>
              <a:t> </a:t>
            </a:r>
            <a:r>
              <a:rPr lang="sv-SE" dirty="0" err="1"/>
              <a:t>talk</a:t>
            </a:r>
            <a:r>
              <a:rPr lang="sv-SE" dirty="0"/>
              <a:t> </a:t>
            </a:r>
            <a:r>
              <a:rPr lang="sv-SE" dirty="0" err="1"/>
              <a:t>talk</a:t>
            </a:r>
            <a:endParaRPr lang="sv-SE" dirty="0"/>
          </a:p>
          <a:p>
            <a:r>
              <a:rPr lang="sv-SE" dirty="0"/>
              <a:t>Talk </a:t>
            </a:r>
            <a:r>
              <a:rPr lang="sv-SE" dirty="0" err="1"/>
              <a:t>talk</a:t>
            </a:r>
            <a:r>
              <a:rPr lang="sv-SE" dirty="0"/>
              <a:t> </a:t>
            </a:r>
            <a:r>
              <a:rPr lang="sv-SE" dirty="0" err="1"/>
              <a:t>talk</a:t>
            </a:r>
            <a:r>
              <a:rPr lang="sv-SE" dirty="0"/>
              <a:t> </a:t>
            </a:r>
            <a:r>
              <a:rPr lang="sv-SE" dirty="0" err="1"/>
              <a:t>talk</a:t>
            </a:r>
            <a:r>
              <a:rPr lang="sv-SE" dirty="0"/>
              <a:t> </a:t>
            </a:r>
            <a:r>
              <a:rPr lang="sv-SE" dirty="0" err="1"/>
              <a:t>talk</a:t>
            </a:r>
            <a:r>
              <a:rPr lang="sv-SE" dirty="0"/>
              <a:t> </a:t>
            </a:r>
            <a:r>
              <a:rPr lang="sv-SE" dirty="0" err="1"/>
              <a:t>talk</a:t>
            </a:r>
            <a:r>
              <a:rPr lang="sv-SE" dirty="0"/>
              <a:t> </a:t>
            </a:r>
            <a:r>
              <a:rPr lang="sv-SE" dirty="0" err="1"/>
              <a:t>talk</a:t>
            </a:r>
            <a:r>
              <a:rPr lang="sv-SE" dirty="0"/>
              <a:t> </a:t>
            </a:r>
            <a:r>
              <a:rPr lang="sv-SE" dirty="0" err="1"/>
              <a:t>talk</a:t>
            </a:r>
            <a:r>
              <a:rPr lang="sv-SE" dirty="0"/>
              <a:t> </a:t>
            </a:r>
            <a:r>
              <a:rPr lang="sv-SE" dirty="0" err="1"/>
              <a:t>talk</a:t>
            </a:r>
            <a:r>
              <a:rPr lang="sv-SE" dirty="0"/>
              <a:t> </a:t>
            </a:r>
            <a:r>
              <a:rPr lang="sv-SE" dirty="0" err="1"/>
              <a:t>talk</a:t>
            </a:r>
            <a:r>
              <a:rPr lang="sv-SE" dirty="0"/>
              <a:t> </a:t>
            </a:r>
            <a:r>
              <a:rPr lang="sv-SE" dirty="0" err="1"/>
              <a:t>talk</a:t>
            </a:r>
            <a:r>
              <a:rPr lang="sv-SE" dirty="0"/>
              <a:t> </a:t>
            </a:r>
            <a:r>
              <a:rPr lang="sv-SE" dirty="0" err="1"/>
              <a:t>talk</a:t>
            </a:r>
            <a:r>
              <a:rPr lang="sv-SE" dirty="0"/>
              <a:t> </a:t>
            </a:r>
            <a:r>
              <a:rPr lang="sv-SE" dirty="0" err="1"/>
              <a:t>talk</a:t>
            </a:r>
            <a:endParaRPr lang="sv-SE" dirty="0"/>
          </a:p>
          <a:p>
            <a:r>
              <a:rPr lang="sv-SE" dirty="0"/>
              <a:t>Talk </a:t>
            </a:r>
            <a:r>
              <a:rPr lang="sv-SE" dirty="0" err="1"/>
              <a:t>talk</a:t>
            </a:r>
            <a:r>
              <a:rPr lang="sv-SE" dirty="0"/>
              <a:t> </a:t>
            </a:r>
            <a:r>
              <a:rPr lang="sv-SE" dirty="0" err="1"/>
              <a:t>talk</a:t>
            </a:r>
            <a:r>
              <a:rPr lang="sv-SE" dirty="0"/>
              <a:t> </a:t>
            </a:r>
            <a:r>
              <a:rPr lang="sv-SE" dirty="0" err="1"/>
              <a:t>talk</a:t>
            </a:r>
            <a:r>
              <a:rPr lang="sv-SE" dirty="0"/>
              <a:t> </a:t>
            </a:r>
            <a:r>
              <a:rPr lang="sv-SE" dirty="0" err="1"/>
              <a:t>talk</a:t>
            </a:r>
            <a:r>
              <a:rPr lang="sv-SE" dirty="0"/>
              <a:t> </a:t>
            </a:r>
            <a:r>
              <a:rPr lang="sv-SE" dirty="0" err="1"/>
              <a:t>talk</a:t>
            </a:r>
            <a:r>
              <a:rPr lang="sv-SE" dirty="0"/>
              <a:t> </a:t>
            </a:r>
            <a:r>
              <a:rPr lang="sv-SE" dirty="0" err="1"/>
              <a:t>talk</a:t>
            </a:r>
            <a:r>
              <a:rPr lang="sv-SE" dirty="0"/>
              <a:t> </a:t>
            </a:r>
            <a:r>
              <a:rPr lang="sv-SE" dirty="0" err="1"/>
              <a:t>talk</a:t>
            </a:r>
            <a:r>
              <a:rPr lang="sv-SE" dirty="0"/>
              <a:t> </a:t>
            </a:r>
            <a:r>
              <a:rPr lang="sv-SE" dirty="0" err="1"/>
              <a:t>talk</a:t>
            </a:r>
            <a:r>
              <a:rPr lang="sv-SE" dirty="0"/>
              <a:t> </a:t>
            </a:r>
            <a:r>
              <a:rPr lang="sv-SE" dirty="0" err="1"/>
              <a:t>talk</a:t>
            </a:r>
            <a:r>
              <a:rPr lang="sv-SE" dirty="0"/>
              <a:t> </a:t>
            </a:r>
            <a:r>
              <a:rPr lang="sv-SE" dirty="0" err="1"/>
              <a:t>talk</a:t>
            </a:r>
            <a:r>
              <a:rPr lang="sv-SE" dirty="0"/>
              <a:t> </a:t>
            </a:r>
            <a:r>
              <a:rPr lang="sv-SE" dirty="0" err="1"/>
              <a:t>talk</a:t>
            </a:r>
            <a:r>
              <a:rPr lang="sv-SE" dirty="0"/>
              <a:t> </a:t>
            </a:r>
            <a:r>
              <a:rPr lang="sv-SE" dirty="0" err="1"/>
              <a:t>talk</a:t>
            </a:r>
            <a:endParaRPr lang="sv-SE" dirty="0"/>
          </a:p>
          <a:p>
            <a:r>
              <a:rPr lang="sv-SE" dirty="0"/>
              <a:t>Talk </a:t>
            </a:r>
            <a:r>
              <a:rPr lang="sv-SE" dirty="0" err="1"/>
              <a:t>talk</a:t>
            </a:r>
            <a:r>
              <a:rPr lang="sv-SE" dirty="0"/>
              <a:t> </a:t>
            </a:r>
            <a:r>
              <a:rPr lang="sv-SE" dirty="0" err="1"/>
              <a:t>talk</a:t>
            </a:r>
            <a:r>
              <a:rPr lang="sv-SE" dirty="0"/>
              <a:t> </a:t>
            </a:r>
            <a:r>
              <a:rPr lang="sv-SE" dirty="0" err="1"/>
              <a:t>talk</a:t>
            </a:r>
            <a:r>
              <a:rPr lang="sv-SE" dirty="0"/>
              <a:t> </a:t>
            </a:r>
            <a:r>
              <a:rPr lang="sv-SE" dirty="0" err="1"/>
              <a:t>talk</a:t>
            </a:r>
            <a:r>
              <a:rPr lang="sv-SE" dirty="0"/>
              <a:t> </a:t>
            </a:r>
            <a:r>
              <a:rPr lang="sv-SE" dirty="0" err="1"/>
              <a:t>talk</a:t>
            </a:r>
            <a:r>
              <a:rPr lang="sv-SE" dirty="0"/>
              <a:t> </a:t>
            </a:r>
            <a:r>
              <a:rPr lang="sv-SE" dirty="0" err="1"/>
              <a:t>talk</a:t>
            </a:r>
            <a:r>
              <a:rPr lang="sv-SE" dirty="0"/>
              <a:t> </a:t>
            </a:r>
            <a:r>
              <a:rPr lang="sv-SE" dirty="0" err="1"/>
              <a:t>talk</a:t>
            </a:r>
            <a:r>
              <a:rPr lang="sv-SE" dirty="0"/>
              <a:t> </a:t>
            </a:r>
            <a:r>
              <a:rPr lang="sv-SE" dirty="0" err="1"/>
              <a:t>talk</a:t>
            </a:r>
            <a:r>
              <a:rPr lang="sv-SE" dirty="0"/>
              <a:t> </a:t>
            </a:r>
            <a:r>
              <a:rPr lang="sv-SE" dirty="0" err="1"/>
              <a:t>talk</a:t>
            </a:r>
            <a:r>
              <a:rPr lang="sv-SE" dirty="0"/>
              <a:t> </a:t>
            </a:r>
            <a:r>
              <a:rPr lang="sv-SE" dirty="0" err="1"/>
              <a:t>talk</a:t>
            </a:r>
            <a:r>
              <a:rPr lang="sv-SE" dirty="0"/>
              <a:t> </a:t>
            </a:r>
            <a:r>
              <a:rPr lang="sv-SE" dirty="0" err="1"/>
              <a:t>talk</a:t>
            </a:r>
            <a:r>
              <a:rPr lang="sv-SE" dirty="0"/>
              <a:t> </a:t>
            </a:r>
            <a:r>
              <a:rPr lang="sv-SE" dirty="0" err="1"/>
              <a:t>talk</a:t>
            </a:r>
            <a:endParaRPr lang="sv-SE" dirty="0"/>
          </a:p>
          <a:p>
            <a:endParaRPr lang="sv-SE" dirty="0"/>
          </a:p>
        </p:txBody>
      </p:sp>
    </p:spTree>
    <p:extLst>
      <p:ext uri="{BB962C8B-B14F-4D97-AF65-F5344CB8AC3E}">
        <p14:creationId xmlns:p14="http://schemas.microsoft.com/office/powerpoint/2010/main" val="3330526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
            </a:r>
            <a:br>
              <a:rPr lang="sv-SE" dirty="0" smtClean="0"/>
            </a:br>
            <a:r>
              <a:rPr lang="sv-SE" dirty="0" smtClean="0"/>
              <a:t>and…</a:t>
            </a:r>
            <a:endParaRPr lang="sv-SE" dirty="0"/>
          </a:p>
        </p:txBody>
      </p:sp>
      <p:sp>
        <p:nvSpPr>
          <p:cNvPr id="4" name="Rektangel 3"/>
          <p:cNvSpPr/>
          <p:nvPr/>
        </p:nvSpPr>
        <p:spPr>
          <a:xfrm>
            <a:off x="2942376" y="1991762"/>
            <a:ext cx="5329861" cy="1569660"/>
          </a:xfrm>
          <a:prstGeom prst="rect">
            <a:avLst/>
          </a:prstGeom>
        </p:spPr>
        <p:txBody>
          <a:bodyPr wrap="square">
            <a:spAutoFit/>
          </a:bodyPr>
          <a:lstStyle/>
          <a:p>
            <a:pPr algn="ctr"/>
            <a:r>
              <a:rPr lang="sv-SE" sz="9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reflection blurRad="6350" stA="60000" endA="900" endPos="60000" dist="29997" dir="5400000" sy="-100000" algn="bl" rotWithShape="0"/>
                </a:effectLst>
              </a:rPr>
              <a:t>TESTS</a:t>
            </a:r>
          </a:p>
        </p:txBody>
      </p:sp>
    </p:spTree>
    <p:extLst>
      <p:ext uri="{BB962C8B-B14F-4D97-AF65-F5344CB8AC3E}">
        <p14:creationId xmlns:p14="http://schemas.microsoft.com/office/powerpoint/2010/main" val="292017439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LOGO" val="LF_Logo"/>
</p:tagLst>
</file>

<file path=ppt/tags/tag2.xml><?xml version="1.0" encoding="utf-8"?>
<p:tagLst xmlns:a="http://schemas.openxmlformats.org/drawingml/2006/main" xmlns:r="http://schemas.openxmlformats.org/officeDocument/2006/relationships" xmlns:p="http://schemas.openxmlformats.org/presentationml/2006/main">
  <p:tag name="LOGO" val="LF_Kvadrat"/>
</p:tagLst>
</file>

<file path=ppt/theme/theme1.xml><?xml version="1.0" encoding="utf-8"?>
<a:theme xmlns:a="http://schemas.openxmlformats.org/drawingml/2006/main" name="Office-tema">
  <a:themeElements>
    <a:clrScheme name="Lärarförbundet Color">
      <a:dk1>
        <a:srgbClr val="000000"/>
      </a:dk1>
      <a:lt1>
        <a:sysClr val="window" lastClr="FFFFFF"/>
      </a:lt1>
      <a:dk2>
        <a:srgbClr val="44546A"/>
      </a:dk2>
      <a:lt2>
        <a:srgbClr val="E7E6E6"/>
      </a:lt2>
      <a:accent1>
        <a:srgbClr val="F13C89"/>
      </a:accent1>
      <a:accent2>
        <a:srgbClr val="7C6374"/>
      </a:accent2>
      <a:accent3>
        <a:srgbClr val="B53C8E"/>
      </a:accent3>
      <a:accent4>
        <a:srgbClr val="FF9900"/>
      </a:accent4>
      <a:accent5>
        <a:srgbClr val="0099CC"/>
      </a:accent5>
      <a:accent6>
        <a:srgbClr val="CCCCCC"/>
      </a:accent6>
      <a:hlink>
        <a:srgbClr val="0563C1"/>
      </a:hlink>
      <a:folHlink>
        <a:srgbClr val="954F72"/>
      </a:folHlink>
    </a:clrScheme>
    <a:fontScheme name="Lärarförbundet Font">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ärarförbundet Mall.potx" id="{17893DE4-4586-4E91-9D0E-DBF80E0BACFB}" vid="{0CCC20D6-08D6-49F9-BE2A-132589D98640}"/>
    </a:ext>
  </a:extLst>
</a:theme>
</file>

<file path=ppt/theme/theme2.xml><?xml version="1.0" encoding="utf-8"?>
<a:theme xmlns:a="http://schemas.openxmlformats.org/drawingml/2006/main" name="Office-tema">
  <a:themeElements>
    <a:clrScheme name="Lärarförbundet Färg">
      <a:dk1>
        <a:srgbClr val="000000"/>
      </a:dk1>
      <a:lt1>
        <a:sysClr val="window" lastClr="FFFFFF"/>
      </a:lt1>
      <a:dk2>
        <a:srgbClr val="44546A"/>
      </a:dk2>
      <a:lt2>
        <a:srgbClr val="E7E6E6"/>
      </a:lt2>
      <a:accent1>
        <a:srgbClr val="F13C89"/>
      </a:accent1>
      <a:accent2>
        <a:srgbClr val="7C6374"/>
      </a:accent2>
      <a:accent3>
        <a:srgbClr val="B53C8E"/>
      </a:accent3>
      <a:accent4>
        <a:srgbClr val="FF9900"/>
      </a:accent4>
      <a:accent5>
        <a:srgbClr val="0099CC"/>
      </a:accent5>
      <a:accent6>
        <a:srgbClr val="CCCCCC"/>
      </a:accent6>
      <a:hlink>
        <a:srgbClr val="0563C1"/>
      </a:hlink>
      <a:folHlink>
        <a:srgbClr val="954F72"/>
      </a:folHlink>
    </a:clrScheme>
    <a:fontScheme name="Lärarförbundet Font">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Lärarförbundet Färg">
      <a:dk1>
        <a:srgbClr val="000000"/>
      </a:dk1>
      <a:lt1>
        <a:sysClr val="window" lastClr="FFFFFF"/>
      </a:lt1>
      <a:dk2>
        <a:srgbClr val="44546A"/>
      </a:dk2>
      <a:lt2>
        <a:srgbClr val="E7E6E6"/>
      </a:lt2>
      <a:accent1>
        <a:srgbClr val="F13C89"/>
      </a:accent1>
      <a:accent2>
        <a:srgbClr val="7C6374"/>
      </a:accent2>
      <a:accent3>
        <a:srgbClr val="B53C8E"/>
      </a:accent3>
      <a:accent4>
        <a:srgbClr val="FF9900"/>
      </a:accent4>
      <a:accent5>
        <a:srgbClr val="0099CC"/>
      </a:accent5>
      <a:accent6>
        <a:srgbClr val="CCCCCC"/>
      </a:accent6>
      <a:hlink>
        <a:srgbClr val="0563C1"/>
      </a:hlink>
      <a:folHlink>
        <a:srgbClr val="954F72"/>
      </a:folHlink>
    </a:clrScheme>
    <a:fontScheme name="Lärarförbundet Font">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customXsn xmlns="http://schemas.microsoft.com/office/2006/metadata/customXsn">
  <xsnLocation>http://portal/_cts/EIDocument/8b5470c660bc9b5ccustomXsn.xsn</xsnLocation>
  <cached>True</cached>
  <openByDefault>True</openByDefault>
  <xsnScope>http://portal</xsnScope>
</customXsn>
</file>

<file path=customXml/item2.xml><?xml version="1.0" encoding="utf-8"?>
<ct:contentTypeSchema xmlns:ct="http://schemas.microsoft.com/office/2006/metadata/contentType" xmlns:ma="http://schemas.microsoft.com/office/2006/metadata/properties/metaAttributes" ct:_="" ma:_="" ma:contentTypeName="EI Document" ma:contentTypeID="0x010100AA2F8202531E2B479DC903BD7BCD5C3F00E04239BAE3CFF643A8203BF81E96DC51" ma:contentTypeVersion="53" ma:contentTypeDescription="" ma:contentTypeScope="" ma:versionID="3ecdb67ee59564c7ec43419591cb38be">
  <xsd:schema xmlns:xsd="http://www.w3.org/2001/XMLSchema" xmlns:xs="http://www.w3.org/2001/XMLSchema" xmlns:p="http://schemas.microsoft.com/office/2006/metadata/properties" xmlns:ns2="db13979b-e751-4565-a77b-71e7edb4f069" targetNamespace="http://schemas.microsoft.com/office/2006/metadata/properties" ma:root="true" ma:fieldsID="68c9f9e723ff3b8d29c1e4b1699411ec" ns2:_="">
    <xsd:import namespace="db13979b-e751-4565-a77b-71e7edb4f069"/>
    <xsd:element name="properties">
      <xsd:complexType>
        <xsd:sequence>
          <xsd:element name="documentManagement">
            <xsd:complexType>
              <xsd:all>
                <xsd:element ref="ns2:Date" minOccurs="0"/>
                <xsd:element ref="ns2:DocumentLanguage" minOccurs="0"/>
                <xsd:element ref="ns2:AvailableOnWebsite" minOccurs="0"/>
                <xsd:element ref="ns2:EIRegion" minOccurs="0"/>
                <xsd:element ref="ns2:EIUnit" minOccurs="0"/>
                <xsd:element ref="ns2:EIOrgan" minOccurs="0"/>
                <xsd:element ref="ns2:EI_x0020_Event" minOccurs="0"/>
                <xsd:element ref="ns2:EITopic" minOccurs="0"/>
                <xsd:element ref="ns2:DocumentSource" minOccurs="0"/>
                <xsd:element ref="ns2:EITermbaseTaxHTField0" minOccurs="0"/>
                <xsd:element ref="ns2:TaxCatchAll" minOccurs="0"/>
                <xsd:element ref="ns2:TaxCatchAllLabel" minOccurs="0"/>
                <xsd:element ref="ns2:l360261a294540c48d9b0fdee2fb1d22" minOccurs="0"/>
                <xsd:element ref="ns2:hd0be951f11940a08013d67eec6505c8" minOccurs="0"/>
                <xsd:element ref="ns2:o79ce48fd8d44e5eaac3fd0fc82a2951" minOccurs="0"/>
                <xsd:element ref="ns2:kd7281ab553349538e0242a0ee89a9e1" minOccurs="0"/>
                <xsd:element ref="ns2:i64256cf79b641ea809ba8b9a8069568"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13979b-e751-4565-a77b-71e7edb4f069" elementFormDefault="qualified">
    <xsd:import namespace="http://schemas.microsoft.com/office/2006/documentManagement/types"/>
    <xsd:import namespace="http://schemas.microsoft.com/office/infopath/2007/PartnerControls"/>
    <xsd:element name="Date" ma:index="2" nillable="true" ma:displayName="Date" ma:description="EI document date." ma:format="DateOnly" ma:internalName="Date">
      <xsd:simpleType>
        <xsd:restriction base="dms:DateTime"/>
      </xsd:simpleType>
    </xsd:element>
    <xsd:element name="DocumentLanguage" ma:index="5" nillable="true" ma:displayName="Document Language" ma:default="English" ma:format="RadioButtons" ma:internalName="DocumentLanguage">
      <xsd:simpleType>
        <xsd:restriction base="dms:Choice">
          <xsd:enumeration value="English"/>
          <xsd:enumeration value="French"/>
          <xsd:enumeration value="Spanish"/>
          <xsd:enumeration value="Other"/>
          <xsd:enumeration value="Multiple"/>
        </xsd:restriction>
      </xsd:simpleType>
    </xsd:element>
    <xsd:element name="AvailableOnWebsite" ma:index="6" nillable="true" ma:displayName="Available On Website" ma:default="1" ma:description="Make this document available on the public EI website." ma:internalName="AvailableOnWebsite">
      <xsd:simpleType>
        <xsd:restriction base="dms:Boolean"/>
      </xsd:simpleType>
    </xsd:element>
    <xsd:element name="EIRegion" ma:index="7" nillable="true" ma:displayName="EI Region" ma:description="Education International region." ma:hidden="true" ma:list="{29c7dc5d-89a6-4101-a71e-0c6c975a07cf}" ma:internalName="EIRegion" ma:readOnly="false" ma:showField="Title" ma:web="db13979b-e751-4565-a77b-71e7edb4f069">
      <xsd:complexType>
        <xsd:complexContent>
          <xsd:extension base="dms:MultiChoiceLookup">
            <xsd:sequence>
              <xsd:element name="Value" type="dms:Lookup" maxOccurs="unbounded" minOccurs="0" nillable="true"/>
            </xsd:sequence>
          </xsd:extension>
        </xsd:complexContent>
      </xsd:complexType>
    </xsd:element>
    <xsd:element name="EIUnit" ma:index="8" nillable="true" ma:displayName="EI Unit" ma:hidden="true" ma:list="068bb678-3c6d-45ba-97bd-4f06a914f196" ma:internalName="EIUnit" ma:readOnly="false" ma:showField="Title" ma:web="db13979b-e751-4565-a77b-71e7edb4f069">
      <xsd:complexType>
        <xsd:complexContent>
          <xsd:extension base="dms:MultiChoiceLookup">
            <xsd:sequence>
              <xsd:element name="Value" type="dms:Lookup" maxOccurs="unbounded" minOccurs="0" nillable="true"/>
            </xsd:sequence>
          </xsd:extension>
        </xsd:complexContent>
      </xsd:complexType>
    </xsd:element>
    <xsd:element name="EIOrgan" ma:index="9" nillable="true" ma:displayName="EI Group" ma:hidden="true" ma:list="{2698a646-4c05-4ac8-9e4f-4a88bcd5d2e2}" ma:internalName="EIOrgan" ma:readOnly="false" ma:showField="Title" ma:web="db13979b-e751-4565-a77b-71e7edb4f069">
      <xsd:complexType>
        <xsd:complexContent>
          <xsd:extension base="dms:MultiChoiceLookup">
            <xsd:sequence>
              <xsd:element name="Value" type="dms:Lookup" maxOccurs="unbounded" minOccurs="0" nillable="true"/>
            </xsd:sequence>
          </xsd:extension>
        </xsd:complexContent>
      </xsd:complexType>
    </xsd:element>
    <xsd:element name="EI_x0020_Event" ma:index="11" nillable="true" ma:displayName="EI Event" ma:hidden="true" ma:list="{0292d145-1b29-4696-ba3c-d4afe19ee511}" ma:internalName="EI_x0020_Event" ma:readOnly="false" ma:showField="EventTitleForChoiceDropdown" ma:web="db13979b-e751-4565-a77b-71e7edb4f069">
      <xsd:simpleType>
        <xsd:restriction base="dms:Lookup"/>
      </xsd:simpleType>
    </xsd:element>
    <xsd:element name="EITopic" ma:index="12" nillable="true" ma:displayName="EI Topic" ma:hidden="true" ma:list="dd9f5b98-3a89-4125-b977-90d82d0197dd" ma:internalName="EITopic" ma:readOnly="false" ma:showField="Title" ma:web="db13979b-e751-4565-a77b-71e7edb4f069">
      <xsd:complexType>
        <xsd:complexContent>
          <xsd:extension base="dms:MultiChoiceLookup">
            <xsd:sequence>
              <xsd:element name="Value" type="dms:Lookup" maxOccurs="unbounded" minOccurs="0" nillable="true"/>
            </xsd:sequence>
          </xsd:extension>
        </xsd:complexContent>
      </xsd:complexType>
    </xsd:element>
    <xsd:element name="DocumentSource" ma:index="13" nillable="true" ma:displayName="Document Source" ma:description="Organisation which issued the document." ma:list="{49ba241f-8346-4576-b9e1-b1a7b41f86e8}" ma:internalName="DocumentSource" ma:showField="Title" ma:web="db13979b-e751-4565-a77b-71e7edb4f069">
      <xsd:simpleType>
        <xsd:restriction base="dms:Lookup"/>
      </xsd:simpleType>
    </xsd:element>
    <xsd:element name="EITermbaseTaxHTField0" ma:index="19" nillable="true" ma:taxonomy="true" ma:internalName="EITermbaseTaxHTField0" ma:taxonomyFieldName="EITermbase" ma:displayName="EIDocType" ma:readOnly="false" ma:default="" ma:fieldId="{58649bc0-05b1-4c82-b72c-a96912b32633}" ma:taxonomyMulti="true" ma:sspId="0af2f461-2480-4a31-ac78-b054563ee389" ma:termSetId="2591b47b-c34c-4ee1-a350-73f6d52a178b" ma:anchorId="00000000-0000-0000-0000-000000000000" ma:open="true" ma:isKeyword="false">
      <xsd:complexType>
        <xsd:sequence>
          <xsd:element ref="pc:Terms" minOccurs="0" maxOccurs="1"/>
        </xsd:sequence>
      </xsd:complexType>
    </xsd:element>
    <xsd:element name="TaxCatchAll" ma:index="20" nillable="true" ma:displayName="Taxonomy Catch All Column" ma:hidden="true" ma:list="{e31c9898-5599-4d3d-bde2-aae45224e11b}" ma:internalName="TaxCatchAll" ma:showField="CatchAllData" ma:web="db13979b-e751-4565-a77b-71e7edb4f069">
      <xsd:complexType>
        <xsd:complexContent>
          <xsd:extension base="dms:MultiChoiceLookup">
            <xsd:sequence>
              <xsd:element name="Value" type="dms:Lookup" maxOccurs="unbounded" minOccurs="0" nillable="true"/>
            </xsd:sequence>
          </xsd:extension>
        </xsd:complexContent>
      </xsd:complexType>
    </xsd:element>
    <xsd:element name="TaxCatchAllLabel" ma:index="21" nillable="true" ma:displayName="Taxonomy Catch All Column1" ma:hidden="true" ma:list="{e31c9898-5599-4d3d-bde2-aae45224e11b}" ma:internalName="TaxCatchAllLabel" ma:readOnly="true" ma:showField="CatchAllDataLabel" ma:web="db13979b-e751-4565-a77b-71e7edb4f069">
      <xsd:complexType>
        <xsd:complexContent>
          <xsd:extension base="dms:MultiChoiceLookup">
            <xsd:sequence>
              <xsd:element name="Value" type="dms:Lookup" maxOccurs="unbounded" minOccurs="0" nillable="true"/>
            </xsd:sequence>
          </xsd:extension>
        </xsd:complexContent>
      </xsd:complexType>
    </xsd:element>
    <xsd:element name="l360261a294540c48d9b0fdee2fb1d22" ma:index="23" nillable="true" ma:taxonomy="true" ma:internalName="l360261a294540c48d9b0fdee2fb1d22" ma:taxonomyFieldName="EIEvent" ma:displayName="EIEvent" ma:default="" ma:fieldId="{5360261a-2945-40c4-8d9b-0fdee2fb1d22}" ma:taxonomyMulti="true" ma:sspId="0af2f461-2480-4a31-ac78-b054563ee389" ma:termSetId="46d855b6-eb13-4760-91d1-66f27ae7dc32" ma:anchorId="00000000-0000-0000-0000-000000000000" ma:open="true" ma:isKeyword="false">
      <xsd:complexType>
        <xsd:sequence>
          <xsd:element ref="pc:Terms" minOccurs="0" maxOccurs="1"/>
        </xsd:sequence>
      </xsd:complexType>
    </xsd:element>
    <xsd:element name="hd0be951f11940a08013d67eec6505c8" ma:index="25" nillable="true" ma:taxonomy="true" ma:internalName="hd0be951f11940a08013d67eec6505c8" ma:taxonomyFieldName="EIUnit1" ma:displayName="EIUnit" ma:readOnly="false" ma:default="" ma:fieldId="{1d0be951-f119-40a0-8013-d67eec6505c8}" ma:taxonomyMulti="true" ma:sspId="0af2f461-2480-4a31-ac78-b054563ee389" ma:termSetId="5f7ca6b7-bc5d-4a29-b9c5-9d61f96be714" ma:anchorId="00000000-0000-0000-0000-000000000000" ma:open="false" ma:isKeyword="false">
      <xsd:complexType>
        <xsd:sequence>
          <xsd:element ref="pc:Terms" minOccurs="0" maxOccurs="1"/>
        </xsd:sequence>
      </xsd:complexType>
    </xsd:element>
    <xsd:element name="o79ce48fd8d44e5eaac3fd0fc82a2951" ma:index="27" nillable="true" ma:taxonomy="true" ma:internalName="o79ce48fd8d44e5eaac3fd0fc82a2951" ma:taxonomyFieldName="EIGroup" ma:displayName="EIGroup" ma:default="" ma:fieldId="{879ce48f-d8d4-4e5e-aac3-fd0fc82a2951}" ma:taxonomyMulti="true" ma:sspId="0af2f461-2480-4a31-ac78-b054563ee389" ma:termSetId="1e97bc08-ae7e-4277-9be6-12765f62b22d" ma:anchorId="00000000-0000-0000-0000-000000000000" ma:open="false" ma:isKeyword="false">
      <xsd:complexType>
        <xsd:sequence>
          <xsd:element ref="pc:Terms" minOccurs="0" maxOccurs="1"/>
        </xsd:sequence>
      </xsd:complexType>
    </xsd:element>
    <xsd:element name="kd7281ab553349538e0242a0ee89a9e1" ma:index="29" nillable="true" ma:taxonomy="true" ma:internalName="kd7281ab553349538e0242a0ee89a9e1" ma:taxonomyFieldName="EITopic1" ma:displayName="EITopic" ma:default="" ma:fieldId="{4d7281ab-5533-4953-8e02-42a0ee89a9e1}" ma:taxonomyMulti="true" ma:sspId="0af2f461-2480-4a31-ac78-b054563ee389" ma:termSetId="e2436a82-f458-4e28-a4e0-fa06e0b95176" ma:anchorId="00000000-0000-0000-0000-000000000000" ma:open="false" ma:isKeyword="false">
      <xsd:complexType>
        <xsd:sequence>
          <xsd:element ref="pc:Terms" minOccurs="0" maxOccurs="1"/>
        </xsd:sequence>
      </xsd:complexType>
    </xsd:element>
    <xsd:element name="i64256cf79b641ea809ba8b9a8069568" ma:index="31" nillable="true" ma:taxonomy="true" ma:internalName="i64256cf79b641ea809ba8b9a8069568" ma:taxonomyFieldName="EIRegion1" ma:displayName="EIRegion" ma:default="" ma:fieldId="{264256cf-79b6-41ea-809b-a8b9a8069568}" ma:taxonomyMulti="true" ma:sspId="0af2f461-2480-4a31-ac78-b054563ee389" ma:termSetId="126f87e2-8982-4d73-8d0c-1d6ec05017e8"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EIUnit xmlns="db13979b-e751-4565-a77b-71e7edb4f069"/>
    <l360261a294540c48d9b0fdee2fb1d22 xmlns="db13979b-e751-4565-a77b-71e7edb4f069">
      <Terms xmlns="http://schemas.microsoft.com/office/infopath/2007/PartnerControls"/>
    </l360261a294540c48d9b0fdee2fb1d22>
    <EIRegion xmlns="db13979b-e751-4565-a77b-71e7edb4f069"/>
    <AvailableOnWebsite xmlns="db13979b-e751-4565-a77b-71e7edb4f069">true</AvailableOnWebsite>
    <EIOrgan xmlns="db13979b-e751-4565-a77b-71e7edb4f069"/>
    <EI_x0020_Event xmlns="db13979b-e751-4565-a77b-71e7edb4f069" xsi:nil="true"/>
    <kd7281ab553349538e0242a0ee89a9e1 xmlns="db13979b-e751-4565-a77b-71e7edb4f069">
      <Terms xmlns="http://schemas.microsoft.com/office/infopath/2007/PartnerControls"/>
    </kd7281ab553349538e0242a0ee89a9e1>
    <i64256cf79b641ea809ba8b9a8069568 xmlns="db13979b-e751-4565-a77b-71e7edb4f069">
      <Terms xmlns="http://schemas.microsoft.com/office/infopath/2007/PartnerControls"/>
    </i64256cf79b641ea809ba8b9a8069568>
    <EITopic xmlns="db13979b-e751-4565-a77b-71e7edb4f069"/>
    <DocumentSource xmlns="db13979b-e751-4565-a77b-71e7edb4f069" xsi:nil="true"/>
    <DocumentLanguage xmlns="db13979b-e751-4565-a77b-71e7edb4f069">English</DocumentLanguage>
    <o79ce48fd8d44e5eaac3fd0fc82a2951 xmlns="db13979b-e751-4565-a77b-71e7edb4f069">
      <Terms xmlns="http://schemas.microsoft.com/office/infopath/2007/PartnerControls"/>
    </o79ce48fd8d44e5eaac3fd0fc82a2951>
    <EITermbaseTaxHTField0 xmlns="db13979b-e751-4565-a77b-71e7edb4f069">
      <Terms xmlns="http://schemas.microsoft.com/office/infopath/2007/PartnerControls"/>
    </EITermbaseTaxHTField0>
    <TaxCatchAll xmlns="db13979b-e751-4565-a77b-71e7edb4f069"/>
    <Date xmlns="db13979b-e751-4565-a77b-71e7edb4f069" xsi:nil="true"/>
    <hd0be951f11940a08013d67eec6505c8 xmlns="db13979b-e751-4565-a77b-71e7edb4f069">
      <Terms xmlns="http://schemas.microsoft.com/office/infopath/2007/PartnerControls"/>
    </hd0be951f11940a08013d67eec6505c8>
  </documentManagement>
</p:properties>
</file>

<file path=customXml/itemProps1.xml><?xml version="1.0" encoding="utf-8"?>
<ds:datastoreItem xmlns:ds="http://schemas.openxmlformats.org/officeDocument/2006/customXml" ds:itemID="{EB03C72E-78C0-464E-AAA1-5474C0C3ECCF}"/>
</file>

<file path=customXml/itemProps2.xml><?xml version="1.0" encoding="utf-8"?>
<ds:datastoreItem xmlns:ds="http://schemas.openxmlformats.org/officeDocument/2006/customXml" ds:itemID="{89011EC2-60BC-4BD5-BA0F-3E8E8E0246D1}"/>
</file>

<file path=customXml/itemProps3.xml><?xml version="1.0" encoding="utf-8"?>
<ds:datastoreItem xmlns:ds="http://schemas.openxmlformats.org/officeDocument/2006/customXml" ds:itemID="{DF664FA0-1C4D-470C-ACF5-F4B6B2E6DAA8}"/>
</file>

<file path=customXml/itemProps4.xml><?xml version="1.0" encoding="utf-8"?>
<ds:datastoreItem xmlns:ds="http://schemas.openxmlformats.org/officeDocument/2006/customXml" ds:itemID="{F8F22535-CD56-458A-B322-667CB988F76A}"/>
</file>

<file path=docProps/app.xml><?xml version="1.0" encoding="utf-8"?>
<Properties xmlns="http://schemas.openxmlformats.org/officeDocument/2006/extended-properties" xmlns:vt="http://schemas.openxmlformats.org/officeDocument/2006/docPropsVTypes">
  <Template>Lärarförbundet Mall</Template>
  <TotalTime>1815</TotalTime>
  <Words>1409</Words>
  <Application>Microsoft Office PowerPoint</Application>
  <PresentationFormat>Bredbild</PresentationFormat>
  <Paragraphs>120</Paragraphs>
  <Slides>17</Slides>
  <Notes>16</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17</vt:i4>
      </vt:variant>
    </vt:vector>
  </HeadingPairs>
  <TitlesOfParts>
    <vt:vector size="20" baseType="lpstr">
      <vt:lpstr>Arial</vt:lpstr>
      <vt:lpstr>Georgia</vt:lpstr>
      <vt:lpstr>Office-tema</vt:lpstr>
      <vt:lpstr>It ain’t all work no play Raising awareness for Trade Union Issues </vt:lpstr>
      <vt:lpstr>This is TCO</vt:lpstr>
      <vt:lpstr>Like a Swede</vt:lpstr>
      <vt:lpstr>PowerPoint-presentation</vt:lpstr>
      <vt:lpstr>PowerPoint-presentation</vt:lpstr>
      <vt:lpstr>Among young professionals…</vt:lpstr>
      <vt:lpstr>Task</vt:lpstr>
      <vt:lpstr>Finding the right story for our message</vt:lpstr>
      <vt:lpstr> and…</vt:lpstr>
      <vt:lpstr> Strategy</vt:lpstr>
      <vt:lpstr>Results </vt:lpstr>
      <vt:lpstr>It takes two to  tango…</vt:lpstr>
      <vt:lpstr>Business like a Swede</vt:lpstr>
      <vt:lpstr>Parts of the campaign</vt:lpstr>
      <vt:lpstr>Business Like a Swede</vt:lpstr>
      <vt:lpstr>PowerPoint-presentation</vt:lpstr>
      <vt:lpstr>PowerPoint-presentation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subject>Lärarförbundet</dc:subject>
  <dc:creator>Ana Esteban</dc:creator>
  <cp:lastModifiedBy>Ana Esteban</cp:lastModifiedBy>
  <cp:revision>38</cp:revision>
  <cp:lastPrinted>2015-12-09T17:04:20Z</cp:lastPrinted>
  <dcterms:created xsi:type="dcterms:W3CDTF">2016-11-24T12:50:43Z</dcterms:created>
  <dcterms:modified xsi:type="dcterms:W3CDTF">2016-12-12T10:50:37Z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0x010100AA2F8202531E2B479DC903BD7BCD5C3F00E04239BAE3CFF643A8203BF81E96DC51</vt:lpwstr>
  </property>
</Properties>
</file>