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6" r:id="rId8"/>
    <p:sldId id="267" r:id="rId9"/>
    <p:sldId id="268" r:id="rId10"/>
    <p:sldId id="262" r:id="rId11"/>
    <p:sldId id="263" r:id="rId12"/>
    <p:sldId id="264" r:id="rId13"/>
    <p:sldId id="265" r:id="rId14"/>
  </p:sldIdLst>
  <p:sldSz cx="12192000" cy="6858000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8" d="100"/>
          <a:sy n="58" d="100"/>
        </p:scale>
        <p:origin x="-31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AB72E6-C993-43C4-B5B7-41B63E53067E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3C6D65A-0F77-4D44-AC96-E1ECF144BEFE}">
      <dgm:prSet phldrT="[Text]" custT="1"/>
      <dgm:spPr/>
      <dgm:t>
        <a:bodyPr/>
        <a:lstStyle/>
        <a:p>
          <a:r>
            <a:rPr lang="en-GB" sz="3600" dirty="0" smtClean="0"/>
            <a:t>International – social and economic policies</a:t>
          </a:r>
          <a:endParaRPr lang="en-GB" sz="3600" dirty="0"/>
        </a:p>
      </dgm:t>
    </dgm:pt>
    <dgm:pt modelId="{BCD899D1-728E-4CF7-A666-7A8EF1AB593F}" type="parTrans" cxnId="{E6152C36-C960-4897-89B4-3232780D9E9F}">
      <dgm:prSet/>
      <dgm:spPr/>
      <dgm:t>
        <a:bodyPr/>
        <a:lstStyle/>
        <a:p>
          <a:endParaRPr lang="en-GB"/>
        </a:p>
      </dgm:t>
    </dgm:pt>
    <dgm:pt modelId="{071DA3B7-2595-4B29-A5C0-C75D3E930CDF}" type="sibTrans" cxnId="{E6152C36-C960-4897-89B4-3232780D9E9F}">
      <dgm:prSet/>
      <dgm:spPr/>
      <dgm:t>
        <a:bodyPr/>
        <a:lstStyle/>
        <a:p>
          <a:endParaRPr lang="en-GB"/>
        </a:p>
      </dgm:t>
    </dgm:pt>
    <dgm:pt modelId="{D9F567D2-C172-4A09-A429-0A20B86272D1}">
      <dgm:prSet phldrT="[Text]"/>
      <dgm:spPr/>
      <dgm:t>
        <a:bodyPr/>
        <a:lstStyle/>
        <a:p>
          <a:r>
            <a:rPr lang="en-GB" dirty="0" smtClean="0"/>
            <a:t>IMF – EMF – WB – WTO – UNESCO – OECD – Private corporations</a:t>
          </a:r>
          <a:endParaRPr lang="en-GB" dirty="0"/>
        </a:p>
      </dgm:t>
    </dgm:pt>
    <dgm:pt modelId="{10966956-3FF1-4654-890A-873BC53A298D}" type="parTrans" cxnId="{271424ED-9DC4-4CDD-8E5A-925E113896C9}">
      <dgm:prSet/>
      <dgm:spPr/>
      <dgm:t>
        <a:bodyPr/>
        <a:lstStyle/>
        <a:p>
          <a:endParaRPr lang="en-GB"/>
        </a:p>
      </dgm:t>
    </dgm:pt>
    <dgm:pt modelId="{6C9620CD-386D-4599-B02D-47B2A9071B06}" type="sibTrans" cxnId="{271424ED-9DC4-4CDD-8E5A-925E113896C9}">
      <dgm:prSet/>
      <dgm:spPr/>
      <dgm:t>
        <a:bodyPr/>
        <a:lstStyle/>
        <a:p>
          <a:endParaRPr lang="en-GB"/>
        </a:p>
      </dgm:t>
    </dgm:pt>
    <dgm:pt modelId="{5F970906-8F70-4980-A6DE-8BEA27C9C955}">
      <dgm:prSet phldrT="[Text]" custT="1"/>
      <dgm:spPr/>
      <dgm:t>
        <a:bodyPr/>
        <a:lstStyle/>
        <a:p>
          <a:r>
            <a:rPr lang="en-GB" sz="3600" dirty="0" smtClean="0"/>
            <a:t>Regional</a:t>
          </a:r>
          <a:endParaRPr lang="en-GB" sz="3600" dirty="0"/>
        </a:p>
      </dgm:t>
    </dgm:pt>
    <dgm:pt modelId="{EF243DD6-C83F-4A76-810B-6D3EC9B981F0}" type="parTrans" cxnId="{4E91552A-E1A4-4EF7-89C3-9098C4C0BEFE}">
      <dgm:prSet/>
      <dgm:spPr/>
      <dgm:t>
        <a:bodyPr/>
        <a:lstStyle/>
        <a:p>
          <a:endParaRPr lang="en-GB"/>
        </a:p>
      </dgm:t>
    </dgm:pt>
    <dgm:pt modelId="{DDF3F6D1-FCFE-42AA-8D7C-CA102AC0B3DD}" type="sibTrans" cxnId="{4E91552A-E1A4-4EF7-89C3-9098C4C0BEFE}">
      <dgm:prSet/>
      <dgm:spPr/>
      <dgm:t>
        <a:bodyPr/>
        <a:lstStyle/>
        <a:p>
          <a:endParaRPr lang="en-GB"/>
        </a:p>
      </dgm:t>
    </dgm:pt>
    <dgm:pt modelId="{0EE27C0E-E327-4514-9AD4-C1CFF697CE1F}">
      <dgm:prSet phldrT="[Text]"/>
      <dgm:spPr/>
      <dgm:t>
        <a:bodyPr/>
        <a:lstStyle/>
        <a:p>
          <a:r>
            <a:rPr lang="en-GB" dirty="0" smtClean="0"/>
            <a:t>EMF – SARC – CARICOM – Development Banks – African Union</a:t>
          </a:r>
          <a:endParaRPr lang="en-GB" dirty="0"/>
        </a:p>
      </dgm:t>
    </dgm:pt>
    <dgm:pt modelId="{993EC99E-3DD5-4543-A126-803F000D6031}" type="parTrans" cxnId="{5873678B-8AB3-46B9-8032-A83A968D15AA}">
      <dgm:prSet/>
      <dgm:spPr/>
      <dgm:t>
        <a:bodyPr/>
        <a:lstStyle/>
        <a:p>
          <a:endParaRPr lang="en-GB"/>
        </a:p>
      </dgm:t>
    </dgm:pt>
    <dgm:pt modelId="{6A13BB80-DB85-4103-B630-283716AF5A3D}" type="sibTrans" cxnId="{5873678B-8AB3-46B9-8032-A83A968D15AA}">
      <dgm:prSet/>
      <dgm:spPr/>
      <dgm:t>
        <a:bodyPr/>
        <a:lstStyle/>
        <a:p>
          <a:endParaRPr lang="en-GB"/>
        </a:p>
      </dgm:t>
    </dgm:pt>
    <dgm:pt modelId="{9C8B16A3-C7B8-4D69-A387-9C2B20A93462}">
      <dgm:prSet phldrT="[Text]" custT="1"/>
      <dgm:spPr/>
      <dgm:t>
        <a:bodyPr/>
        <a:lstStyle/>
        <a:p>
          <a:r>
            <a:rPr lang="en-GB" sz="3600" dirty="0" smtClean="0"/>
            <a:t>National</a:t>
          </a:r>
          <a:endParaRPr lang="en-GB" sz="3600" dirty="0"/>
        </a:p>
      </dgm:t>
    </dgm:pt>
    <dgm:pt modelId="{384FC41C-A14E-443F-963C-E028A3532017}" type="parTrans" cxnId="{4E3EDA19-F140-4364-9818-12EB12231D7A}">
      <dgm:prSet/>
      <dgm:spPr/>
      <dgm:t>
        <a:bodyPr/>
        <a:lstStyle/>
        <a:p>
          <a:endParaRPr lang="en-GB"/>
        </a:p>
      </dgm:t>
    </dgm:pt>
    <dgm:pt modelId="{2AD32CE2-0B5F-49E6-8F55-B0A3A4F799BA}" type="sibTrans" cxnId="{4E3EDA19-F140-4364-9818-12EB12231D7A}">
      <dgm:prSet/>
      <dgm:spPr/>
      <dgm:t>
        <a:bodyPr/>
        <a:lstStyle/>
        <a:p>
          <a:endParaRPr lang="en-GB"/>
        </a:p>
      </dgm:t>
    </dgm:pt>
    <dgm:pt modelId="{F2BF2FE0-C6AC-430A-BEF5-4EC01E5614AF}">
      <dgm:prSet phldrT="[Text]"/>
      <dgm:spPr/>
      <dgm:t>
        <a:bodyPr/>
        <a:lstStyle/>
        <a:p>
          <a:r>
            <a:rPr lang="en-GB" dirty="0" smtClean="0"/>
            <a:t>Governments</a:t>
          </a:r>
          <a:endParaRPr lang="en-GB" dirty="0"/>
        </a:p>
      </dgm:t>
    </dgm:pt>
    <dgm:pt modelId="{A9DFBA35-51C4-48F1-8834-491EC00B9AF1}" type="parTrans" cxnId="{9BFAF7D4-2CEE-4774-8F92-E344141B4307}">
      <dgm:prSet/>
      <dgm:spPr/>
      <dgm:t>
        <a:bodyPr/>
        <a:lstStyle/>
        <a:p>
          <a:endParaRPr lang="en-GB"/>
        </a:p>
      </dgm:t>
    </dgm:pt>
    <dgm:pt modelId="{5F664DC9-84E9-4FEC-8C3B-023818DC6C1F}" type="sibTrans" cxnId="{9BFAF7D4-2CEE-4774-8F92-E344141B4307}">
      <dgm:prSet/>
      <dgm:spPr/>
      <dgm:t>
        <a:bodyPr/>
        <a:lstStyle/>
        <a:p>
          <a:endParaRPr lang="en-GB"/>
        </a:p>
      </dgm:t>
    </dgm:pt>
    <dgm:pt modelId="{F98E1148-B249-42EC-8458-E44268D0B457}">
      <dgm:prSet phldrT="[Text]"/>
      <dgm:spPr/>
      <dgm:t>
        <a:bodyPr/>
        <a:lstStyle/>
        <a:p>
          <a:r>
            <a:rPr lang="en-GB" dirty="0" smtClean="0"/>
            <a:t>Education Authorities</a:t>
          </a:r>
          <a:endParaRPr lang="en-GB" dirty="0"/>
        </a:p>
      </dgm:t>
    </dgm:pt>
    <dgm:pt modelId="{B174C395-A0F3-42A5-9528-1A305CD9A5D3}" type="parTrans" cxnId="{B094951D-5225-4AC4-A70D-1D53EF60D05B}">
      <dgm:prSet/>
      <dgm:spPr/>
      <dgm:t>
        <a:bodyPr/>
        <a:lstStyle/>
        <a:p>
          <a:endParaRPr lang="en-GB"/>
        </a:p>
      </dgm:t>
    </dgm:pt>
    <dgm:pt modelId="{6DA947ED-204C-46CC-B9C9-ABA06AC74791}" type="sibTrans" cxnId="{B094951D-5225-4AC4-A70D-1D53EF60D05B}">
      <dgm:prSet/>
      <dgm:spPr/>
      <dgm:t>
        <a:bodyPr/>
        <a:lstStyle/>
        <a:p>
          <a:endParaRPr lang="en-GB"/>
        </a:p>
      </dgm:t>
    </dgm:pt>
    <dgm:pt modelId="{2E3CF054-7C4F-4C10-89F9-D64C39CC696A}" type="pres">
      <dgm:prSet presAssocID="{32AB72E6-C993-43C4-B5B7-41B63E53067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2677CCD-71D3-42C7-AB33-7F7115B3B8FA}" type="pres">
      <dgm:prSet presAssocID="{9C8B16A3-C7B8-4D69-A387-9C2B20A93462}" presName="boxAndChildren" presStyleCnt="0"/>
      <dgm:spPr/>
    </dgm:pt>
    <dgm:pt modelId="{30247E26-7231-4EB5-AF5E-3A7819FE3F39}" type="pres">
      <dgm:prSet presAssocID="{9C8B16A3-C7B8-4D69-A387-9C2B20A93462}" presName="parentTextBox" presStyleLbl="node1" presStyleIdx="0" presStyleCnt="3"/>
      <dgm:spPr/>
      <dgm:t>
        <a:bodyPr/>
        <a:lstStyle/>
        <a:p>
          <a:endParaRPr lang="en-GB"/>
        </a:p>
      </dgm:t>
    </dgm:pt>
    <dgm:pt modelId="{3078C30B-4E60-41EF-9CDE-2F0F5183E47F}" type="pres">
      <dgm:prSet presAssocID="{9C8B16A3-C7B8-4D69-A387-9C2B20A93462}" presName="entireBox" presStyleLbl="node1" presStyleIdx="0" presStyleCnt="3"/>
      <dgm:spPr/>
      <dgm:t>
        <a:bodyPr/>
        <a:lstStyle/>
        <a:p>
          <a:endParaRPr lang="en-GB"/>
        </a:p>
      </dgm:t>
    </dgm:pt>
    <dgm:pt modelId="{4E98940E-747E-46E2-91F9-2CC809AA8723}" type="pres">
      <dgm:prSet presAssocID="{9C8B16A3-C7B8-4D69-A387-9C2B20A93462}" presName="descendantBox" presStyleCnt="0"/>
      <dgm:spPr/>
    </dgm:pt>
    <dgm:pt modelId="{DFAAAA0B-902C-40DA-86A3-295B2C493343}" type="pres">
      <dgm:prSet presAssocID="{F2BF2FE0-C6AC-430A-BEF5-4EC01E5614AF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CA90FF-39C2-4568-B6BB-8AD5602B8B0D}" type="pres">
      <dgm:prSet presAssocID="{F98E1148-B249-42EC-8458-E44268D0B457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538EBB-2AF6-4391-8B02-CF889EEA162F}" type="pres">
      <dgm:prSet presAssocID="{DDF3F6D1-FCFE-42AA-8D7C-CA102AC0B3DD}" presName="sp" presStyleCnt="0"/>
      <dgm:spPr/>
    </dgm:pt>
    <dgm:pt modelId="{3FBCFD3A-1C7D-436F-91A9-0B08FC253694}" type="pres">
      <dgm:prSet presAssocID="{5F970906-8F70-4980-A6DE-8BEA27C9C955}" presName="arrowAndChildren" presStyleCnt="0"/>
      <dgm:spPr/>
    </dgm:pt>
    <dgm:pt modelId="{30753009-CF62-41C6-B24D-70E213A26E8E}" type="pres">
      <dgm:prSet presAssocID="{5F970906-8F70-4980-A6DE-8BEA27C9C955}" presName="parentTextArrow" presStyleLbl="node1" presStyleIdx="0" presStyleCnt="3"/>
      <dgm:spPr/>
      <dgm:t>
        <a:bodyPr/>
        <a:lstStyle/>
        <a:p>
          <a:endParaRPr lang="en-GB"/>
        </a:p>
      </dgm:t>
    </dgm:pt>
    <dgm:pt modelId="{5712B995-4F9A-4AFE-906C-58337BDD8F70}" type="pres">
      <dgm:prSet presAssocID="{5F970906-8F70-4980-A6DE-8BEA27C9C955}" presName="arrow" presStyleLbl="node1" presStyleIdx="1" presStyleCnt="3" custLinFactNeighborX="-1136" custLinFactNeighborY="-6409"/>
      <dgm:spPr/>
      <dgm:t>
        <a:bodyPr/>
        <a:lstStyle/>
        <a:p>
          <a:endParaRPr lang="en-GB"/>
        </a:p>
      </dgm:t>
    </dgm:pt>
    <dgm:pt modelId="{42C7F58C-49C6-4926-A341-2B833FE52F0F}" type="pres">
      <dgm:prSet presAssocID="{5F970906-8F70-4980-A6DE-8BEA27C9C955}" presName="descendantArrow" presStyleCnt="0"/>
      <dgm:spPr/>
    </dgm:pt>
    <dgm:pt modelId="{D2C829A7-F0B0-4B01-A683-322513AEA338}" type="pres">
      <dgm:prSet presAssocID="{0EE27C0E-E327-4514-9AD4-C1CFF697CE1F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627101-9F0A-4CF9-A198-467B9F6D64E6}" type="pres">
      <dgm:prSet presAssocID="{071DA3B7-2595-4B29-A5C0-C75D3E930CDF}" presName="sp" presStyleCnt="0"/>
      <dgm:spPr/>
    </dgm:pt>
    <dgm:pt modelId="{07556E1D-127D-4DE6-A42C-D6BF0F87C3DA}" type="pres">
      <dgm:prSet presAssocID="{53C6D65A-0F77-4D44-AC96-E1ECF144BEFE}" presName="arrowAndChildren" presStyleCnt="0"/>
      <dgm:spPr/>
    </dgm:pt>
    <dgm:pt modelId="{F820F5A1-01B9-4FF2-A9EE-DF198C6E2C25}" type="pres">
      <dgm:prSet presAssocID="{53C6D65A-0F77-4D44-AC96-E1ECF144BEFE}" presName="parentTextArrow" presStyleLbl="node1" presStyleIdx="1" presStyleCnt="3"/>
      <dgm:spPr/>
      <dgm:t>
        <a:bodyPr/>
        <a:lstStyle/>
        <a:p>
          <a:endParaRPr lang="en-GB"/>
        </a:p>
      </dgm:t>
    </dgm:pt>
    <dgm:pt modelId="{469B78F8-1969-4634-96EE-39FE38FCD0A9}" type="pres">
      <dgm:prSet presAssocID="{53C6D65A-0F77-4D44-AC96-E1ECF144BEFE}" presName="arrow" presStyleLbl="node1" presStyleIdx="2" presStyleCnt="3"/>
      <dgm:spPr/>
      <dgm:t>
        <a:bodyPr/>
        <a:lstStyle/>
        <a:p>
          <a:endParaRPr lang="en-GB"/>
        </a:p>
      </dgm:t>
    </dgm:pt>
    <dgm:pt modelId="{9A0F30BA-B83A-4D7F-9C1B-CFE3F7AEE5DE}" type="pres">
      <dgm:prSet presAssocID="{53C6D65A-0F77-4D44-AC96-E1ECF144BEFE}" presName="descendantArrow" presStyleCnt="0"/>
      <dgm:spPr/>
    </dgm:pt>
    <dgm:pt modelId="{010EB8E2-6B23-4447-893E-D0B423A6A406}" type="pres">
      <dgm:prSet presAssocID="{D9F567D2-C172-4A09-A429-0A20B86272D1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E1FB287-568A-4169-B4FA-BF69D16C4ADD}" type="presOf" srcId="{9C8B16A3-C7B8-4D69-A387-9C2B20A93462}" destId="{3078C30B-4E60-41EF-9CDE-2F0F5183E47F}" srcOrd="1" destOrd="0" presId="urn:microsoft.com/office/officeart/2005/8/layout/process4"/>
    <dgm:cxn modelId="{EDADF7B6-1EF2-4F2F-B2F5-369E56BE3265}" type="presOf" srcId="{0EE27C0E-E327-4514-9AD4-C1CFF697CE1F}" destId="{D2C829A7-F0B0-4B01-A683-322513AEA338}" srcOrd="0" destOrd="0" presId="urn:microsoft.com/office/officeart/2005/8/layout/process4"/>
    <dgm:cxn modelId="{A35E527A-886F-4638-BDF6-18BB2D9F8DB3}" type="presOf" srcId="{32AB72E6-C993-43C4-B5B7-41B63E53067E}" destId="{2E3CF054-7C4F-4C10-89F9-D64C39CC696A}" srcOrd="0" destOrd="0" presId="urn:microsoft.com/office/officeart/2005/8/layout/process4"/>
    <dgm:cxn modelId="{E6152C36-C960-4897-89B4-3232780D9E9F}" srcId="{32AB72E6-C993-43C4-B5B7-41B63E53067E}" destId="{53C6D65A-0F77-4D44-AC96-E1ECF144BEFE}" srcOrd="0" destOrd="0" parTransId="{BCD899D1-728E-4CF7-A666-7A8EF1AB593F}" sibTransId="{071DA3B7-2595-4B29-A5C0-C75D3E930CDF}"/>
    <dgm:cxn modelId="{4E91552A-E1A4-4EF7-89C3-9098C4C0BEFE}" srcId="{32AB72E6-C993-43C4-B5B7-41B63E53067E}" destId="{5F970906-8F70-4980-A6DE-8BEA27C9C955}" srcOrd="1" destOrd="0" parTransId="{EF243DD6-C83F-4A76-810B-6D3EC9B981F0}" sibTransId="{DDF3F6D1-FCFE-42AA-8D7C-CA102AC0B3DD}"/>
    <dgm:cxn modelId="{9BFAF7D4-2CEE-4774-8F92-E344141B4307}" srcId="{9C8B16A3-C7B8-4D69-A387-9C2B20A93462}" destId="{F2BF2FE0-C6AC-430A-BEF5-4EC01E5614AF}" srcOrd="0" destOrd="0" parTransId="{A9DFBA35-51C4-48F1-8834-491EC00B9AF1}" sibTransId="{5F664DC9-84E9-4FEC-8C3B-023818DC6C1F}"/>
    <dgm:cxn modelId="{4E3EDA19-F140-4364-9818-12EB12231D7A}" srcId="{32AB72E6-C993-43C4-B5B7-41B63E53067E}" destId="{9C8B16A3-C7B8-4D69-A387-9C2B20A93462}" srcOrd="2" destOrd="0" parTransId="{384FC41C-A14E-443F-963C-E028A3532017}" sibTransId="{2AD32CE2-0B5F-49E6-8F55-B0A3A4F799BA}"/>
    <dgm:cxn modelId="{5873678B-8AB3-46B9-8032-A83A968D15AA}" srcId="{5F970906-8F70-4980-A6DE-8BEA27C9C955}" destId="{0EE27C0E-E327-4514-9AD4-C1CFF697CE1F}" srcOrd="0" destOrd="0" parTransId="{993EC99E-3DD5-4543-A126-803F000D6031}" sibTransId="{6A13BB80-DB85-4103-B630-283716AF5A3D}"/>
    <dgm:cxn modelId="{271424ED-9DC4-4CDD-8E5A-925E113896C9}" srcId="{53C6D65A-0F77-4D44-AC96-E1ECF144BEFE}" destId="{D9F567D2-C172-4A09-A429-0A20B86272D1}" srcOrd="0" destOrd="0" parTransId="{10966956-3FF1-4654-890A-873BC53A298D}" sibTransId="{6C9620CD-386D-4599-B02D-47B2A9071B06}"/>
    <dgm:cxn modelId="{18EC4700-2320-4A69-B8ED-6627A066BB76}" type="presOf" srcId="{5F970906-8F70-4980-A6DE-8BEA27C9C955}" destId="{5712B995-4F9A-4AFE-906C-58337BDD8F70}" srcOrd="1" destOrd="0" presId="urn:microsoft.com/office/officeart/2005/8/layout/process4"/>
    <dgm:cxn modelId="{D7DE1182-C65E-4B05-8452-EBC57DF390AE}" type="presOf" srcId="{53C6D65A-0F77-4D44-AC96-E1ECF144BEFE}" destId="{F820F5A1-01B9-4FF2-A9EE-DF198C6E2C25}" srcOrd="0" destOrd="0" presId="urn:microsoft.com/office/officeart/2005/8/layout/process4"/>
    <dgm:cxn modelId="{B094951D-5225-4AC4-A70D-1D53EF60D05B}" srcId="{9C8B16A3-C7B8-4D69-A387-9C2B20A93462}" destId="{F98E1148-B249-42EC-8458-E44268D0B457}" srcOrd="1" destOrd="0" parTransId="{B174C395-A0F3-42A5-9528-1A305CD9A5D3}" sibTransId="{6DA947ED-204C-46CC-B9C9-ABA06AC74791}"/>
    <dgm:cxn modelId="{AF45848F-E4D1-4BC1-AA3B-BA856761054C}" type="presOf" srcId="{F2BF2FE0-C6AC-430A-BEF5-4EC01E5614AF}" destId="{DFAAAA0B-902C-40DA-86A3-295B2C493343}" srcOrd="0" destOrd="0" presId="urn:microsoft.com/office/officeart/2005/8/layout/process4"/>
    <dgm:cxn modelId="{0E72D404-0209-4950-95C3-E4A5F351F553}" type="presOf" srcId="{D9F567D2-C172-4A09-A429-0A20B86272D1}" destId="{010EB8E2-6B23-4447-893E-D0B423A6A406}" srcOrd="0" destOrd="0" presId="urn:microsoft.com/office/officeart/2005/8/layout/process4"/>
    <dgm:cxn modelId="{5FF8B7EF-21D8-4D95-8D25-60CB90CBCAE7}" type="presOf" srcId="{53C6D65A-0F77-4D44-AC96-E1ECF144BEFE}" destId="{469B78F8-1969-4634-96EE-39FE38FCD0A9}" srcOrd="1" destOrd="0" presId="urn:microsoft.com/office/officeart/2005/8/layout/process4"/>
    <dgm:cxn modelId="{4BFF5A35-A8AC-43DF-9CC9-BADD70EC5BAE}" type="presOf" srcId="{F98E1148-B249-42EC-8458-E44268D0B457}" destId="{7FCA90FF-39C2-4568-B6BB-8AD5602B8B0D}" srcOrd="0" destOrd="0" presId="urn:microsoft.com/office/officeart/2005/8/layout/process4"/>
    <dgm:cxn modelId="{4C20AA76-B19E-40A9-8C10-CF3C48B672F0}" type="presOf" srcId="{5F970906-8F70-4980-A6DE-8BEA27C9C955}" destId="{30753009-CF62-41C6-B24D-70E213A26E8E}" srcOrd="0" destOrd="0" presId="urn:microsoft.com/office/officeart/2005/8/layout/process4"/>
    <dgm:cxn modelId="{C7602662-FEE2-44FB-9DB9-E7F1904BC03D}" type="presOf" srcId="{9C8B16A3-C7B8-4D69-A387-9C2B20A93462}" destId="{30247E26-7231-4EB5-AF5E-3A7819FE3F39}" srcOrd="0" destOrd="0" presId="urn:microsoft.com/office/officeart/2005/8/layout/process4"/>
    <dgm:cxn modelId="{789D0750-8DFC-40A1-8ADD-66B8D33E49BF}" type="presParOf" srcId="{2E3CF054-7C4F-4C10-89F9-D64C39CC696A}" destId="{A2677CCD-71D3-42C7-AB33-7F7115B3B8FA}" srcOrd="0" destOrd="0" presId="urn:microsoft.com/office/officeart/2005/8/layout/process4"/>
    <dgm:cxn modelId="{30478C4A-DE10-4A08-89C5-8A11071C0906}" type="presParOf" srcId="{A2677CCD-71D3-42C7-AB33-7F7115B3B8FA}" destId="{30247E26-7231-4EB5-AF5E-3A7819FE3F39}" srcOrd="0" destOrd="0" presId="urn:microsoft.com/office/officeart/2005/8/layout/process4"/>
    <dgm:cxn modelId="{051BABDA-AE1F-4EE3-942B-C9351E43BF3C}" type="presParOf" srcId="{A2677CCD-71D3-42C7-AB33-7F7115B3B8FA}" destId="{3078C30B-4E60-41EF-9CDE-2F0F5183E47F}" srcOrd="1" destOrd="0" presId="urn:microsoft.com/office/officeart/2005/8/layout/process4"/>
    <dgm:cxn modelId="{0825FD84-506B-415B-B2A1-D612925A2B93}" type="presParOf" srcId="{A2677CCD-71D3-42C7-AB33-7F7115B3B8FA}" destId="{4E98940E-747E-46E2-91F9-2CC809AA8723}" srcOrd="2" destOrd="0" presId="urn:microsoft.com/office/officeart/2005/8/layout/process4"/>
    <dgm:cxn modelId="{C7B62F42-6401-4AE2-AE3D-B13ECB93DCB2}" type="presParOf" srcId="{4E98940E-747E-46E2-91F9-2CC809AA8723}" destId="{DFAAAA0B-902C-40DA-86A3-295B2C493343}" srcOrd="0" destOrd="0" presId="urn:microsoft.com/office/officeart/2005/8/layout/process4"/>
    <dgm:cxn modelId="{2DB887A2-2EC7-474B-A982-22503B384957}" type="presParOf" srcId="{4E98940E-747E-46E2-91F9-2CC809AA8723}" destId="{7FCA90FF-39C2-4568-B6BB-8AD5602B8B0D}" srcOrd="1" destOrd="0" presId="urn:microsoft.com/office/officeart/2005/8/layout/process4"/>
    <dgm:cxn modelId="{4FA24A07-F2F4-4426-A867-B273B6BD8945}" type="presParOf" srcId="{2E3CF054-7C4F-4C10-89F9-D64C39CC696A}" destId="{AD538EBB-2AF6-4391-8B02-CF889EEA162F}" srcOrd="1" destOrd="0" presId="urn:microsoft.com/office/officeart/2005/8/layout/process4"/>
    <dgm:cxn modelId="{35281540-05A0-42FF-B2A6-B511201220F6}" type="presParOf" srcId="{2E3CF054-7C4F-4C10-89F9-D64C39CC696A}" destId="{3FBCFD3A-1C7D-436F-91A9-0B08FC253694}" srcOrd="2" destOrd="0" presId="urn:microsoft.com/office/officeart/2005/8/layout/process4"/>
    <dgm:cxn modelId="{0D037C5C-B346-4908-B107-973F6C253B62}" type="presParOf" srcId="{3FBCFD3A-1C7D-436F-91A9-0B08FC253694}" destId="{30753009-CF62-41C6-B24D-70E213A26E8E}" srcOrd="0" destOrd="0" presId="urn:microsoft.com/office/officeart/2005/8/layout/process4"/>
    <dgm:cxn modelId="{4024DBB2-99C2-42E5-B54D-78AAA9990175}" type="presParOf" srcId="{3FBCFD3A-1C7D-436F-91A9-0B08FC253694}" destId="{5712B995-4F9A-4AFE-906C-58337BDD8F70}" srcOrd="1" destOrd="0" presId="urn:microsoft.com/office/officeart/2005/8/layout/process4"/>
    <dgm:cxn modelId="{0B03CD8C-F678-4F6F-A08A-2014CCA59A90}" type="presParOf" srcId="{3FBCFD3A-1C7D-436F-91A9-0B08FC253694}" destId="{42C7F58C-49C6-4926-A341-2B833FE52F0F}" srcOrd="2" destOrd="0" presId="urn:microsoft.com/office/officeart/2005/8/layout/process4"/>
    <dgm:cxn modelId="{3D94567C-8BE6-47CD-9215-CC87DB7436B5}" type="presParOf" srcId="{42C7F58C-49C6-4926-A341-2B833FE52F0F}" destId="{D2C829A7-F0B0-4B01-A683-322513AEA338}" srcOrd="0" destOrd="0" presId="urn:microsoft.com/office/officeart/2005/8/layout/process4"/>
    <dgm:cxn modelId="{4625E011-EB2C-49A1-B8F2-3E2EAC85CF82}" type="presParOf" srcId="{2E3CF054-7C4F-4C10-89F9-D64C39CC696A}" destId="{6C627101-9F0A-4CF9-A198-467B9F6D64E6}" srcOrd="3" destOrd="0" presId="urn:microsoft.com/office/officeart/2005/8/layout/process4"/>
    <dgm:cxn modelId="{B3CCD8B3-9506-4421-B87C-34A1E242B5A2}" type="presParOf" srcId="{2E3CF054-7C4F-4C10-89F9-D64C39CC696A}" destId="{07556E1D-127D-4DE6-A42C-D6BF0F87C3DA}" srcOrd="4" destOrd="0" presId="urn:microsoft.com/office/officeart/2005/8/layout/process4"/>
    <dgm:cxn modelId="{4109B88B-A448-4EFE-96C6-531E9DE38987}" type="presParOf" srcId="{07556E1D-127D-4DE6-A42C-D6BF0F87C3DA}" destId="{F820F5A1-01B9-4FF2-A9EE-DF198C6E2C25}" srcOrd="0" destOrd="0" presId="urn:microsoft.com/office/officeart/2005/8/layout/process4"/>
    <dgm:cxn modelId="{93308881-107C-440E-80F4-4EE4A0D37990}" type="presParOf" srcId="{07556E1D-127D-4DE6-A42C-D6BF0F87C3DA}" destId="{469B78F8-1969-4634-96EE-39FE38FCD0A9}" srcOrd="1" destOrd="0" presId="urn:microsoft.com/office/officeart/2005/8/layout/process4"/>
    <dgm:cxn modelId="{4C91F949-07B0-4F52-978B-D867261D5AEC}" type="presParOf" srcId="{07556E1D-127D-4DE6-A42C-D6BF0F87C3DA}" destId="{9A0F30BA-B83A-4D7F-9C1B-CFE3F7AEE5DE}" srcOrd="2" destOrd="0" presId="urn:microsoft.com/office/officeart/2005/8/layout/process4"/>
    <dgm:cxn modelId="{6C170232-AF8D-4104-A6F8-A0FB065E3E4A}" type="presParOf" srcId="{9A0F30BA-B83A-4D7F-9C1B-CFE3F7AEE5DE}" destId="{010EB8E2-6B23-4447-893E-D0B423A6A40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6A5084-F1E9-460D-B7C2-54ABBDF09781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CF7F71E-2ED5-48F7-B112-A157DBD437FB}">
      <dgm:prSet phldrT="[Text]"/>
      <dgm:spPr/>
      <dgm:t>
        <a:bodyPr/>
        <a:lstStyle/>
        <a:p>
          <a:r>
            <a:rPr lang="en-GB" dirty="0" smtClean="0"/>
            <a:t>Social and Economic Policy Pressures </a:t>
          </a:r>
          <a:endParaRPr lang="en-GB" dirty="0"/>
        </a:p>
      </dgm:t>
    </dgm:pt>
    <dgm:pt modelId="{B5057E75-C179-452A-BF12-3B16E8F1E0F3}" type="parTrans" cxnId="{19B4E0DF-DB75-4257-8649-675434C02977}">
      <dgm:prSet/>
      <dgm:spPr/>
      <dgm:t>
        <a:bodyPr/>
        <a:lstStyle/>
        <a:p>
          <a:endParaRPr lang="en-GB"/>
        </a:p>
      </dgm:t>
    </dgm:pt>
    <dgm:pt modelId="{E26EEDBA-FA48-4A0D-9DBC-18B546B44CED}" type="sibTrans" cxnId="{19B4E0DF-DB75-4257-8649-675434C02977}">
      <dgm:prSet/>
      <dgm:spPr/>
      <dgm:t>
        <a:bodyPr/>
        <a:lstStyle/>
        <a:p>
          <a:endParaRPr lang="en-GB"/>
        </a:p>
      </dgm:t>
    </dgm:pt>
    <dgm:pt modelId="{3A30A616-BF1F-4C20-9774-AA09405D0392}">
      <dgm:prSet phldrT="[Text]"/>
      <dgm:spPr/>
      <dgm:t>
        <a:bodyPr/>
        <a:lstStyle/>
        <a:p>
          <a:r>
            <a:rPr lang="en-GB" dirty="0" smtClean="0"/>
            <a:t>Advocacy Response</a:t>
          </a:r>
          <a:endParaRPr lang="en-GB" dirty="0"/>
        </a:p>
      </dgm:t>
    </dgm:pt>
    <dgm:pt modelId="{B45A488B-78E6-44AA-827B-E0DE1164389E}" type="parTrans" cxnId="{185291CD-EB45-4B61-ABD7-4A7E917B8110}">
      <dgm:prSet/>
      <dgm:spPr/>
      <dgm:t>
        <a:bodyPr/>
        <a:lstStyle/>
        <a:p>
          <a:endParaRPr lang="en-GB"/>
        </a:p>
      </dgm:t>
    </dgm:pt>
    <dgm:pt modelId="{5FFBF999-E386-4FF5-BE95-7FEC11C974AF}" type="sibTrans" cxnId="{185291CD-EB45-4B61-ABD7-4A7E917B8110}">
      <dgm:prSet/>
      <dgm:spPr/>
      <dgm:t>
        <a:bodyPr/>
        <a:lstStyle/>
        <a:p>
          <a:endParaRPr lang="en-GB"/>
        </a:p>
      </dgm:t>
    </dgm:pt>
    <dgm:pt modelId="{3F1B0C40-5883-474A-BBA1-E8A0BE9DD109}" type="pres">
      <dgm:prSet presAssocID="{A46A5084-F1E9-460D-B7C2-54ABBDF0978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77D4ED9-5038-4178-BAD0-DE6A0930CCFC}" type="pres">
      <dgm:prSet presAssocID="{A46A5084-F1E9-460D-B7C2-54ABBDF09781}" presName="divider" presStyleLbl="fgShp" presStyleIdx="0" presStyleCnt="1"/>
      <dgm:spPr/>
    </dgm:pt>
    <dgm:pt modelId="{193C0747-123A-4114-B060-96A478359201}" type="pres">
      <dgm:prSet presAssocID="{BCF7F71E-2ED5-48F7-B112-A157DBD437FB}" presName="downArrow" presStyleLbl="node1" presStyleIdx="0" presStyleCnt="2"/>
      <dgm:spPr/>
    </dgm:pt>
    <dgm:pt modelId="{74AC8BE5-B5A2-4198-A376-5A41CF338685}" type="pres">
      <dgm:prSet presAssocID="{BCF7F71E-2ED5-48F7-B112-A157DBD437FB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B62B15-A919-41C7-AC16-CB64CC92D86A}" type="pres">
      <dgm:prSet presAssocID="{3A30A616-BF1F-4C20-9774-AA09405D0392}" presName="upArrow" presStyleLbl="node1" presStyleIdx="1" presStyleCnt="2"/>
      <dgm:spPr/>
    </dgm:pt>
    <dgm:pt modelId="{D8686B20-D205-4617-9BA5-F89A98C29373}" type="pres">
      <dgm:prSet presAssocID="{3A30A616-BF1F-4C20-9774-AA09405D0392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85291CD-EB45-4B61-ABD7-4A7E917B8110}" srcId="{A46A5084-F1E9-460D-B7C2-54ABBDF09781}" destId="{3A30A616-BF1F-4C20-9774-AA09405D0392}" srcOrd="1" destOrd="0" parTransId="{B45A488B-78E6-44AA-827B-E0DE1164389E}" sibTransId="{5FFBF999-E386-4FF5-BE95-7FEC11C974AF}"/>
    <dgm:cxn modelId="{7435B7C9-6548-48C9-8782-6AE91427DDFA}" type="presOf" srcId="{A46A5084-F1E9-460D-B7C2-54ABBDF09781}" destId="{3F1B0C40-5883-474A-BBA1-E8A0BE9DD109}" srcOrd="0" destOrd="0" presId="urn:microsoft.com/office/officeart/2005/8/layout/arrow3"/>
    <dgm:cxn modelId="{2D7E00BA-DF5D-47E5-8996-64E8396600BD}" type="presOf" srcId="{3A30A616-BF1F-4C20-9774-AA09405D0392}" destId="{D8686B20-D205-4617-9BA5-F89A98C29373}" srcOrd="0" destOrd="0" presId="urn:microsoft.com/office/officeart/2005/8/layout/arrow3"/>
    <dgm:cxn modelId="{0D5845A2-F4A7-4089-8B1D-4093278B1672}" type="presOf" srcId="{BCF7F71E-2ED5-48F7-B112-A157DBD437FB}" destId="{74AC8BE5-B5A2-4198-A376-5A41CF338685}" srcOrd="0" destOrd="0" presId="urn:microsoft.com/office/officeart/2005/8/layout/arrow3"/>
    <dgm:cxn modelId="{19B4E0DF-DB75-4257-8649-675434C02977}" srcId="{A46A5084-F1E9-460D-B7C2-54ABBDF09781}" destId="{BCF7F71E-2ED5-48F7-B112-A157DBD437FB}" srcOrd="0" destOrd="0" parTransId="{B5057E75-C179-452A-BF12-3B16E8F1E0F3}" sibTransId="{E26EEDBA-FA48-4A0D-9DBC-18B546B44CED}"/>
    <dgm:cxn modelId="{F2FE201B-4572-40EE-95E7-0659A0994573}" type="presParOf" srcId="{3F1B0C40-5883-474A-BBA1-E8A0BE9DD109}" destId="{F77D4ED9-5038-4178-BAD0-DE6A0930CCFC}" srcOrd="0" destOrd="0" presId="urn:microsoft.com/office/officeart/2005/8/layout/arrow3"/>
    <dgm:cxn modelId="{36C88067-17D3-4160-AB04-127E85345AA5}" type="presParOf" srcId="{3F1B0C40-5883-474A-BBA1-E8A0BE9DD109}" destId="{193C0747-123A-4114-B060-96A478359201}" srcOrd="1" destOrd="0" presId="urn:microsoft.com/office/officeart/2005/8/layout/arrow3"/>
    <dgm:cxn modelId="{D1508D40-0ECE-4B13-A5A0-9302E7D05D01}" type="presParOf" srcId="{3F1B0C40-5883-474A-BBA1-E8A0BE9DD109}" destId="{74AC8BE5-B5A2-4198-A376-5A41CF338685}" srcOrd="2" destOrd="0" presId="urn:microsoft.com/office/officeart/2005/8/layout/arrow3"/>
    <dgm:cxn modelId="{83799E2A-44FB-4403-BAF4-5D4E3E02F671}" type="presParOf" srcId="{3F1B0C40-5883-474A-BBA1-E8A0BE9DD109}" destId="{20B62B15-A919-41C7-AC16-CB64CC92D86A}" srcOrd="3" destOrd="0" presId="urn:microsoft.com/office/officeart/2005/8/layout/arrow3"/>
    <dgm:cxn modelId="{7599D3F0-2EF0-4216-9CFF-65BD4AD098AD}" type="presParOf" srcId="{3F1B0C40-5883-474A-BBA1-E8A0BE9DD109}" destId="{D8686B20-D205-4617-9BA5-F89A98C29373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78C30B-4E60-41EF-9CDE-2F0F5183E47F}">
      <dsp:nvSpPr>
        <dsp:cNvPr id="0" name=""/>
        <dsp:cNvSpPr/>
      </dsp:nvSpPr>
      <dsp:spPr>
        <a:xfrm>
          <a:off x="0" y="3028118"/>
          <a:ext cx="10058399" cy="9938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National</a:t>
          </a:r>
          <a:endParaRPr lang="en-GB" sz="3600" kern="1200" dirty="0"/>
        </a:p>
      </dsp:txBody>
      <dsp:txXfrm>
        <a:off x="0" y="3028118"/>
        <a:ext cx="10058399" cy="536703"/>
      </dsp:txXfrm>
    </dsp:sp>
    <dsp:sp modelId="{DFAAAA0B-902C-40DA-86A3-295B2C493343}">
      <dsp:nvSpPr>
        <dsp:cNvPr id="0" name=""/>
        <dsp:cNvSpPr/>
      </dsp:nvSpPr>
      <dsp:spPr>
        <a:xfrm>
          <a:off x="0" y="3544943"/>
          <a:ext cx="5029200" cy="4571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Governments</a:t>
          </a:r>
          <a:endParaRPr lang="en-GB" sz="2700" kern="1200" dirty="0"/>
        </a:p>
      </dsp:txBody>
      <dsp:txXfrm>
        <a:off x="0" y="3544943"/>
        <a:ext cx="5029200" cy="457192"/>
      </dsp:txXfrm>
    </dsp:sp>
    <dsp:sp modelId="{7FCA90FF-39C2-4568-B6BB-8AD5602B8B0D}">
      <dsp:nvSpPr>
        <dsp:cNvPr id="0" name=""/>
        <dsp:cNvSpPr/>
      </dsp:nvSpPr>
      <dsp:spPr>
        <a:xfrm>
          <a:off x="5029199" y="3544943"/>
          <a:ext cx="5029200" cy="4571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Education Authorities</a:t>
          </a:r>
          <a:endParaRPr lang="en-GB" sz="2700" kern="1200" dirty="0"/>
        </a:p>
      </dsp:txBody>
      <dsp:txXfrm>
        <a:off x="5029199" y="3544943"/>
        <a:ext cx="5029200" cy="457192"/>
      </dsp:txXfrm>
    </dsp:sp>
    <dsp:sp modelId="{5712B995-4F9A-4AFE-906C-58337BDD8F70}">
      <dsp:nvSpPr>
        <dsp:cNvPr id="0" name=""/>
        <dsp:cNvSpPr/>
      </dsp:nvSpPr>
      <dsp:spPr>
        <a:xfrm rot="10800000">
          <a:off x="0" y="1416445"/>
          <a:ext cx="10058399" cy="152861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Regional</a:t>
          </a:r>
          <a:endParaRPr lang="en-GB" sz="3600" kern="1200" dirty="0"/>
        </a:p>
      </dsp:txBody>
      <dsp:txXfrm rot="-10800000">
        <a:off x="0" y="1416445"/>
        <a:ext cx="10058399" cy="536542"/>
      </dsp:txXfrm>
    </dsp:sp>
    <dsp:sp modelId="{D2C829A7-F0B0-4B01-A683-322513AEA338}">
      <dsp:nvSpPr>
        <dsp:cNvPr id="0" name=""/>
        <dsp:cNvSpPr/>
      </dsp:nvSpPr>
      <dsp:spPr>
        <a:xfrm>
          <a:off x="0" y="2050957"/>
          <a:ext cx="10058399" cy="4570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EMF – SARC – CARICOM – Development Banks – African Union</a:t>
          </a:r>
          <a:endParaRPr lang="en-GB" sz="2700" kern="1200" dirty="0"/>
        </a:p>
      </dsp:txBody>
      <dsp:txXfrm>
        <a:off x="0" y="2050957"/>
        <a:ext cx="10058399" cy="457054"/>
      </dsp:txXfrm>
    </dsp:sp>
    <dsp:sp modelId="{469B78F8-1969-4634-96EE-39FE38FCD0A9}">
      <dsp:nvSpPr>
        <dsp:cNvPr id="0" name=""/>
        <dsp:cNvSpPr/>
      </dsp:nvSpPr>
      <dsp:spPr>
        <a:xfrm rot="10800000">
          <a:off x="0" y="711"/>
          <a:ext cx="10058399" cy="152861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International – social and economic policies</a:t>
          </a:r>
          <a:endParaRPr lang="en-GB" sz="3600" kern="1200" dirty="0"/>
        </a:p>
      </dsp:txBody>
      <dsp:txXfrm rot="-10800000">
        <a:off x="0" y="711"/>
        <a:ext cx="10058399" cy="536542"/>
      </dsp:txXfrm>
    </dsp:sp>
    <dsp:sp modelId="{010EB8E2-6B23-4447-893E-D0B423A6A406}">
      <dsp:nvSpPr>
        <dsp:cNvPr id="0" name=""/>
        <dsp:cNvSpPr/>
      </dsp:nvSpPr>
      <dsp:spPr>
        <a:xfrm>
          <a:off x="0" y="537253"/>
          <a:ext cx="10058399" cy="4570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IMF – EMF – WB – WTO – UNESCO – OECD – Private corporations</a:t>
          </a:r>
          <a:endParaRPr lang="en-GB" sz="2700" kern="1200" dirty="0"/>
        </a:p>
      </dsp:txBody>
      <dsp:txXfrm>
        <a:off x="0" y="537253"/>
        <a:ext cx="10058399" cy="4570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7D4ED9-5038-4178-BAD0-DE6A0930CCFC}">
      <dsp:nvSpPr>
        <dsp:cNvPr id="0" name=""/>
        <dsp:cNvSpPr/>
      </dsp:nvSpPr>
      <dsp:spPr>
        <a:xfrm rot="21300000">
          <a:off x="413640" y="1607553"/>
          <a:ext cx="9231118" cy="807618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3C0747-123A-4114-B060-96A478359201}">
      <dsp:nvSpPr>
        <dsp:cNvPr id="0" name=""/>
        <dsp:cNvSpPr/>
      </dsp:nvSpPr>
      <dsp:spPr>
        <a:xfrm>
          <a:off x="1207008" y="201136"/>
          <a:ext cx="3017520" cy="160909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AC8BE5-B5A2-4198-A376-5A41CF338685}">
      <dsp:nvSpPr>
        <dsp:cNvPr id="0" name=""/>
        <dsp:cNvSpPr/>
      </dsp:nvSpPr>
      <dsp:spPr>
        <a:xfrm>
          <a:off x="5330952" y="0"/>
          <a:ext cx="3218688" cy="1689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Social and Economic Policy Pressures </a:t>
          </a:r>
          <a:endParaRPr lang="en-GB" sz="3000" kern="1200" dirty="0"/>
        </a:p>
      </dsp:txBody>
      <dsp:txXfrm>
        <a:off x="5330952" y="0"/>
        <a:ext cx="3218688" cy="1689544"/>
      </dsp:txXfrm>
    </dsp:sp>
    <dsp:sp modelId="{20B62B15-A919-41C7-AC16-CB64CC92D86A}">
      <dsp:nvSpPr>
        <dsp:cNvPr id="0" name=""/>
        <dsp:cNvSpPr/>
      </dsp:nvSpPr>
      <dsp:spPr>
        <a:xfrm>
          <a:off x="5833871" y="2212498"/>
          <a:ext cx="3017520" cy="160909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686B20-D205-4617-9BA5-F89A98C29373}">
      <dsp:nvSpPr>
        <dsp:cNvPr id="0" name=""/>
        <dsp:cNvSpPr/>
      </dsp:nvSpPr>
      <dsp:spPr>
        <a:xfrm>
          <a:off x="1508760" y="2333180"/>
          <a:ext cx="3218688" cy="1689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Advocacy Response</a:t>
          </a:r>
          <a:endParaRPr lang="en-GB" sz="3000" kern="1200" dirty="0"/>
        </a:p>
      </dsp:txBody>
      <dsp:txXfrm>
        <a:off x="1508760" y="2333180"/>
        <a:ext cx="3218688" cy="1689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D3B6A-C51D-4E66-B173-F4CE65AF3B47}" type="datetimeFigureOut">
              <a:rPr lang="en-GB" smtClean="0"/>
              <a:t>05/06/2013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6DC40-B7BB-41F4-BA5A-8634E0E61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052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6D349-35EE-4F5A-BCCB-CDD78DDA956C}" type="datetimeFigureOut">
              <a:rPr lang="en-GB" smtClean="0"/>
              <a:t>05/06/2013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EAEB5-B647-451C-A146-C86E6C8CA2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7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EAEB5-B647-451C-A146-C86E6C8CA26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006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446B-C522-4B29-959B-9A2BA8619D94}" type="datetime1">
              <a:rPr lang="en-US" smtClean="0"/>
              <a:t>6/5/2013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1A8C-7FC9-4857-8FAD-540CBC4C1384}" type="datetime1">
              <a:rPr lang="en-US" smtClean="0"/>
              <a:t>6/5/2013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395A3-3709-474B-836F-295C02257E5B}" type="datetime1">
              <a:rPr lang="en-US" smtClean="0"/>
              <a:t>6/5/2013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98963-2656-4980-9107-FA8EAD465806}" type="datetime1">
              <a:rPr lang="en-US" smtClean="0"/>
              <a:t>6/5/2013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7C7C-7F8B-4C19-8574-D3747A4B7B81}" type="datetime1">
              <a:rPr lang="en-US" smtClean="0"/>
              <a:t>6/5/2013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E060-8C49-4AD5-95E7-6DD9CA4AF3EE}" type="datetime1">
              <a:rPr lang="en-US" smtClean="0"/>
              <a:t>6/5/2013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91CF-1DF1-47B6-8D6E-4A4D76681C15}" type="datetime1">
              <a:rPr lang="en-US" smtClean="0"/>
              <a:t>6/5/2013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CC3D-2C1A-4513-AAAD-3CD272C983BD}" type="datetime1">
              <a:rPr lang="en-US" smtClean="0"/>
              <a:t>6/5/2013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8535-CF91-402F-9D0B-8D17FC9AB980}" type="datetime1">
              <a:rPr lang="en-US" smtClean="0"/>
              <a:t>6/5/2013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3599562-7F89-445F-8404-703B6EF332E7}" type="datetime1">
              <a:rPr lang="en-US" smtClean="0"/>
              <a:t>6/5/2013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C9BC0-ECED-4C79-8527-E0B44EF2D1AF}" type="datetime1">
              <a:rPr lang="en-US" smtClean="0"/>
              <a:t>6/5/2013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8BC6EE1-5FA9-40BB-8AC6-2AE3E46C885A}" type="datetime1">
              <a:rPr lang="en-US" smtClean="0"/>
              <a:t>6/5/2013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Mobilising for Quality </a:t>
            </a:r>
            <a:r>
              <a:rPr lang="en-GB" b="1" dirty="0">
                <a:solidFill>
                  <a:srgbClr val="0070C0"/>
                </a:solidFill>
              </a:rPr>
              <a:t>E</a:t>
            </a:r>
            <a:r>
              <a:rPr lang="en-GB" b="1" dirty="0" smtClean="0">
                <a:solidFill>
                  <a:srgbClr val="0070C0"/>
                </a:solidFill>
              </a:rPr>
              <a:t>ducation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3600" b="1" dirty="0" err="1" smtClean="0">
                <a:solidFill>
                  <a:srgbClr val="C00000"/>
                </a:solidFill>
              </a:rPr>
              <a:t>Comnet</a:t>
            </a:r>
            <a:r>
              <a:rPr lang="en-GB" sz="36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GB" b="1" dirty="0" smtClean="0"/>
              <a:t>June, 2013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6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Mobilising for Quality Education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b="1" dirty="0" smtClean="0">
                <a:solidFill>
                  <a:srgbClr val="7030A0"/>
                </a:solidFill>
              </a:rPr>
              <a:t>KEY TOOLS in implementing the initiative are High Quality Communications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b="1" dirty="0" smtClean="0"/>
              <a:t>Web-based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b="1" dirty="0" smtClean="0"/>
              <a:t>Social media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b="1" dirty="0" smtClean="0"/>
              <a:t>Print media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b="1" dirty="0" smtClean="0"/>
              <a:t>Broadcast media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b="1" dirty="0" smtClean="0"/>
              <a:t>International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b="1" dirty="0" smtClean="0"/>
              <a:t>National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b="1" dirty="0" smtClean="0"/>
              <a:t>internal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36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Mobilising for Quality Education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 smtClean="0">
                <a:solidFill>
                  <a:srgbClr val="7030A0"/>
                </a:solidFill>
              </a:rPr>
              <a:t>The KEY Communications Issues</a:t>
            </a:r>
            <a:r>
              <a:rPr lang="en-GB" sz="2400" b="1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/>
              <a:t>c</a:t>
            </a:r>
            <a:r>
              <a:rPr lang="en-GB" b="1" dirty="0" smtClean="0"/>
              <a:t>oherent messaging is critical to engaging members of member organisations and garnering their support and cooperation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 smtClean="0"/>
              <a:t>message delivery is the key to the success of the initiative at local, regional and global levels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 smtClean="0"/>
              <a:t>Collaboration and cooperation between EI and member organisations is the key to success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 smtClean="0"/>
              <a:t>A core objective of this COMNET meeting is to establish regular and effective links between you and the EI communications unit in order to enhance collaboration, exchange information and monitor developments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6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Mobilising for Quality Education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600" b="1" dirty="0" smtClean="0">
                <a:solidFill>
                  <a:srgbClr val="7030A0"/>
                </a:solidFill>
              </a:rPr>
              <a:t>The overall Strategy for the implementation of the initiative is being developed</a:t>
            </a:r>
            <a:r>
              <a:rPr lang="en-GB" b="1" dirty="0" smtClean="0">
                <a:solidFill>
                  <a:srgbClr val="7030A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400" b="1" dirty="0" smtClean="0"/>
              <a:t>The timetable envisaged provides that the Strategy should be finalised by mid-July.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400" b="1" dirty="0" smtClean="0"/>
              <a:t>The official Launch of the initiative is scheduled for 4</a:t>
            </a:r>
            <a:r>
              <a:rPr lang="en-GB" sz="2400" b="1" baseline="30000" dirty="0" smtClean="0"/>
              <a:t>th</a:t>
            </a:r>
            <a:r>
              <a:rPr lang="en-GB" sz="2400" b="1" dirty="0" smtClean="0"/>
              <a:t> October at the United Nations in New York.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400" b="1" dirty="0" smtClean="0"/>
              <a:t>There are other benchmark events planned at global level during the one year programme of MQE  activities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400" b="1" dirty="0" smtClean="0"/>
              <a:t>The year of activities is to culminate in a World Day of Action on WTD, 2014.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400" b="1" dirty="0" smtClean="0"/>
              <a:t>During the COMNET meeting the basis for a communications plan for the implementation of the initiative will be developed. </a:t>
            </a:r>
            <a:endParaRPr lang="en-GB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27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Mobilising for Quality Education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 smtClean="0">
                <a:solidFill>
                  <a:srgbClr val="7030A0"/>
                </a:solidFill>
              </a:rPr>
              <a:t>For MQE to succeed communications personnel at all levels of the organisation have to work together to </a:t>
            </a:r>
          </a:p>
          <a:p>
            <a:endParaRPr lang="en-GB" dirty="0"/>
          </a:p>
          <a:p>
            <a:pPr algn="ctr"/>
            <a:r>
              <a:rPr lang="en-GB" sz="4400" b="1" dirty="0" smtClean="0">
                <a:solidFill>
                  <a:srgbClr val="C00000"/>
                </a:solidFill>
              </a:rPr>
              <a:t>MOBILISE MILLIONS OF MEMBERS</a:t>
            </a:r>
            <a:endParaRPr lang="en-GB" sz="44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72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Mobilising for </a:t>
            </a:r>
            <a:r>
              <a:rPr lang="en-GB" dirty="0">
                <a:solidFill>
                  <a:srgbClr val="0070C0"/>
                </a:solidFill>
              </a:rPr>
              <a:t>Q</a:t>
            </a:r>
            <a:r>
              <a:rPr lang="en-GB" dirty="0" smtClean="0">
                <a:solidFill>
                  <a:srgbClr val="0070C0"/>
                </a:solidFill>
              </a:rPr>
              <a:t>uality Education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2752" y="1856125"/>
            <a:ext cx="10058400" cy="4023360"/>
          </a:xfrm>
        </p:spPr>
        <p:txBody>
          <a:bodyPr/>
          <a:lstStyle/>
          <a:p>
            <a:endParaRPr lang="en-GB" dirty="0" smtClean="0"/>
          </a:p>
          <a:p>
            <a:r>
              <a:rPr lang="en-GB" sz="2400" b="1" dirty="0" smtClean="0">
                <a:solidFill>
                  <a:srgbClr val="7030A0"/>
                </a:solidFill>
              </a:rPr>
              <a:t>Education International’s Global Initiative to emphasise that quality education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b="1" dirty="0"/>
              <a:t>i</a:t>
            </a:r>
            <a:r>
              <a:rPr lang="en-GB" b="1" dirty="0" smtClean="0"/>
              <a:t>s essential to enable each individual to develop to their full potential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b="1" dirty="0" smtClean="0"/>
              <a:t>must be at the centre of social and economic development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b="1" dirty="0"/>
              <a:t>i</a:t>
            </a:r>
            <a:r>
              <a:rPr lang="en-GB" b="1" dirty="0" smtClean="0"/>
              <a:t>s one of the pillars of a just and equitable society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b="1" dirty="0" smtClean="0"/>
              <a:t>Is a core concern of EI and its member organisations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b="1" dirty="0"/>
              <a:t>i</a:t>
            </a:r>
            <a:r>
              <a:rPr lang="en-GB" b="1" dirty="0" smtClean="0"/>
              <a:t>s too important to be undermined by cutbacks in state support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b="1" dirty="0"/>
              <a:t>m</a:t>
            </a:r>
            <a:r>
              <a:rPr lang="en-GB" b="1" dirty="0" smtClean="0"/>
              <a:t>ust be a central part of any global post-2015 development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25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Mobilising for Quality Education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>
                <a:solidFill>
                  <a:srgbClr val="7030A0"/>
                </a:solidFill>
              </a:rPr>
              <a:t>Education International b</a:t>
            </a:r>
            <a:r>
              <a:rPr lang="en-GB" sz="2400" b="1" dirty="0" smtClean="0">
                <a:solidFill>
                  <a:srgbClr val="7030A0"/>
                </a:solidFill>
              </a:rPr>
              <a:t>elieves that Quality Education is built on three pillars:-</a:t>
            </a:r>
          </a:p>
          <a:p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 smtClean="0"/>
              <a:t>Quality teaching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 smtClean="0"/>
              <a:t>Quality tools for teaching and learning and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 smtClean="0"/>
              <a:t>Quality environments for teaching and learning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79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Mobilising for Quality Education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 smtClean="0">
                <a:solidFill>
                  <a:srgbClr val="7030A0"/>
                </a:solidFill>
              </a:rPr>
              <a:t>Why the emphasis on </a:t>
            </a:r>
            <a:r>
              <a:rPr lang="en-GB" sz="2400" b="1" dirty="0" smtClean="0">
                <a:solidFill>
                  <a:srgbClr val="C00000"/>
                </a:solidFill>
              </a:rPr>
              <a:t>‘Quality’ </a:t>
            </a:r>
            <a:r>
              <a:rPr lang="en-GB" sz="2400" b="1" dirty="0" smtClean="0">
                <a:solidFill>
                  <a:srgbClr val="7030A0"/>
                </a:solidFill>
              </a:rPr>
              <a:t>Education?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 smtClean="0"/>
              <a:t>To underline the commitment of EI and teacher unions to providing the best possible education for citizens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 smtClean="0"/>
              <a:t>To create awareness of the critical role of good teaching and teachers in providing quality education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 smtClean="0"/>
              <a:t>To highlight the importance of high calibre candidates being recruited into teaching, and,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 smtClean="0"/>
              <a:t>Retaining them in teaching through attractive salaries and conditions of employment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 smtClean="0"/>
              <a:t>To emphasise the importance of high quality teacher education, both pre-service and in-service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 smtClean="0"/>
              <a:t>To assert the necessity of consulting teachers about policies on education 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9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Mobilising for Quality Education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600" b="1" dirty="0" smtClean="0">
                <a:solidFill>
                  <a:srgbClr val="7030A0"/>
                </a:solidFill>
              </a:rPr>
              <a:t>What are the </a:t>
            </a:r>
            <a:r>
              <a:rPr lang="en-GB" sz="2600" b="1" dirty="0" smtClean="0">
                <a:solidFill>
                  <a:srgbClr val="C00000"/>
                </a:solidFill>
              </a:rPr>
              <a:t>key goals</a:t>
            </a:r>
            <a:r>
              <a:rPr lang="en-GB" sz="2600" dirty="0" smtClean="0"/>
              <a:t>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b="1" dirty="0" smtClean="0"/>
              <a:t>To convince the policy makers at all levels that quality education matters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b="1" dirty="0" smtClean="0"/>
              <a:t>To ensure that Quality Education is one of the central planks of the post-2015 Development Strategy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b="1" dirty="0" smtClean="0"/>
              <a:t>To ensure that EI, as the global representative of teachers, has a significant input into the development of the post-2015 Development Strategy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b="1" dirty="0" smtClean="0"/>
              <a:t>To support member organisations who are fighting to protect the education services in their own countries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b="1" dirty="0" smtClean="0"/>
              <a:t>To </a:t>
            </a:r>
            <a:r>
              <a:rPr lang="en-GB" b="1" dirty="0"/>
              <a:t>build alliances with those </a:t>
            </a:r>
            <a:r>
              <a:rPr lang="en-GB" b="1" dirty="0" smtClean="0"/>
              <a:t>parents, students representatives and others who </a:t>
            </a:r>
            <a:r>
              <a:rPr lang="en-GB" b="1" dirty="0"/>
              <a:t>share our </a:t>
            </a:r>
            <a:r>
              <a:rPr lang="en-GB" b="1" dirty="0" smtClean="0"/>
              <a:t>views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b="1" dirty="0" smtClean="0"/>
              <a:t>To develop partnerships with organisations which have the capacity and financial resources to assist with the campaign for quality education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20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Mobilising for </a:t>
            </a:r>
            <a:r>
              <a:rPr lang="en-GB" dirty="0">
                <a:solidFill>
                  <a:srgbClr val="0070C0"/>
                </a:solidFill>
              </a:rPr>
              <a:t>Q</a:t>
            </a:r>
            <a:r>
              <a:rPr lang="en-GB" dirty="0" smtClean="0">
                <a:solidFill>
                  <a:srgbClr val="0070C0"/>
                </a:solidFill>
              </a:rPr>
              <a:t>uality Education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b="1" dirty="0" smtClean="0">
                <a:solidFill>
                  <a:srgbClr val="7030A0"/>
                </a:solidFill>
              </a:rPr>
              <a:t>To demonstrate </a:t>
            </a:r>
            <a:r>
              <a:rPr lang="en-GB" b="1" dirty="0">
                <a:solidFill>
                  <a:srgbClr val="7030A0"/>
                </a:solidFill>
              </a:rPr>
              <a:t>the </a:t>
            </a:r>
            <a:r>
              <a:rPr lang="en-GB" b="1" dirty="0" smtClean="0">
                <a:solidFill>
                  <a:srgbClr val="7030A0"/>
                </a:solidFill>
              </a:rPr>
              <a:t>strength, unity and commitment </a:t>
            </a:r>
            <a:r>
              <a:rPr lang="en-GB" b="1" dirty="0">
                <a:solidFill>
                  <a:srgbClr val="7030A0"/>
                </a:solidFill>
              </a:rPr>
              <a:t>of </a:t>
            </a:r>
            <a:r>
              <a:rPr lang="en-GB" b="1" dirty="0" smtClean="0">
                <a:solidFill>
                  <a:srgbClr val="7030A0"/>
                </a:solidFill>
              </a:rPr>
              <a:t>teachers and other education workers throughout the globe to quality education by mobilising them - the members of EI member organisations - to support the initiative by participating </a:t>
            </a:r>
            <a:r>
              <a:rPr lang="en-GB" b="1" dirty="0">
                <a:solidFill>
                  <a:srgbClr val="7030A0"/>
                </a:solidFill>
              </a:rPr>
              <a:t> in </a:t>
            </a:r>
            <a:r>
              <a:rPr lang="en-GB" b="1" dirty="0" smtClean="0">
                <a:solidFill>
                  <a:srgbClr val="7030A0"/>
                </a:solidFill>
              </a:rPr>
              <a:t>activities in </a:t>
            </a:r>
            <a:r>
              <a:rPr lang="en-GB" b="1" dirty="0">
                <a:solidFill>
                  <a:srgbClr val="7030A0"/>
                </a:solidFill>
              </a:rPr>
              <a:t>large </a:t>
            </a:r>
            <a:r>
              <a:rPr lang="en-GB" b="1" dirty="0" smtClean="0">
                <a:solidFill>
                  <a:srgbClr val="7030A0"/>
                </a:solidFill>
              </a:rPr>
              <a:t>numbers.</a:t>
            </a:r>
          </a:p>
          <a:p>
            <a:pPr>
              <a:buFont typeface="Wingdings" panose="05000000000000000000" pitchFamily="2" charset="2"/>
              <a:buChar char="q"/>
            </a:pPr>
            <a:endParaRPr lang="en-GB" b="1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b="1" dirty="0" smtClean="0">
                <a:solidFill>
                  <a:srgbClr val="7030A0"/>
                </a:solidFill>
              </a:rPr>
              <a:t>To enhance the advocacy work of EI at the international level by demonstrating that it speaks for a strong united and committed body of educators who support quality education for all</a:t>
            </a:r>
            <a:r>
              <a:rPr lang="en-GB" dirty="0" smtClean="0">
                <a:solidFill>
                  <a:srgbClr val="7030A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en-GB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b="1" dirty="0" smtClean="0">
                <a:solidFill>
                  <a:srgbClr val="7030A0"/>
                </a:solidFill>
              </a:rPr>
              <a:t>To link the advocacy work of EI at the global level with the campaigns and activities of member organisations at national and regional levels.</a:t>
            </a:r>
          </a:p>
          <a:p>
            <a:pPr>
              <a:buFont typeface="Wingdings" panose="05000000000000000000" pitchFamily="2" charset="2"/>
              <a:buChar char="q"/>
            </a:pP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76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Mobilising for Quality Education</a:t>
            </a:r>
            <a:endParaRPr lang="en-GB" dirty="0">
              <a:solidFill>
                <a:srgbClr val="0070C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716465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6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Mobilising for Quality Education</a:t>
            </a:r>
            <a:endParaRPr lang="en-GB" dirty="0">
              <a:solidFill>
                <a:srgbClr val="0070C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93329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82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Mobilising for Quality Education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3600" b="1" dirty="0" smtClean="0"/>
          </a:p>
          <a:p>
            <a:r>
              <a:rPr lang="en-GB" sz="3600" b="1" dirty="0" smtClean="0"/>
              <a:t>International and National ADVOCACY </a:t>
            </a:r>
          </a:p>
          <a:p>
            <a:r>
              <a:rPr lang="en-GB" sz="3600" b="1" dirty="0"/>
              <a:t>i</a:t>
            </a:r>
            <a:r>
              <a:rPr lang="en-GB" sz="3600" b="1" dirty="0" smtClean="0"/>
              <a:t>s strengthened by</a:t>
            </a:r>
          </a:p>
          <a:p>
            <a:r>
              <a:rPr lang="en-GB" sz="3600" b="1" dirty="0" smtClean="0"/>
              <a:t>Local and National support and activities</a:t>
            </a:r>
            <a:endParaRPr lang="en-GB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2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I Document" ma:contentTypeID="0x010100AA2F8202531E2B479DC903BD7BCD5C3F00E04239BAE3CFF643A8203BF81E96DC51" ma:contentTypeVersion="53" ma:contentTypeDescription="" ma:contentTypeScope="" ma:versionID="3ecdb67ee59564c7ec43419591cb38be">
  <xsd:schema xmlns:xsd="http://www.w3.org/2001/XMLSchema" xmlns:xs="http://www.w3.org/2001/XMLSchema" xmlns:p="http://schemas.microsoft.com/office/2006/metadata/properties" xmlns:ns2="db13979b-e751-4565-a77b-71e7edb4f069" targetNamespace="http://schemas.microsoft.com/office/2006/metadata/properties" ma:root="true" ma:fieldsID="68c9f9e723ff3b8d29c1e4b1699411ec" ns2:_="">
    <xsd:import namespace="db13979b-e751-4565-a77b-71e7edb4f069"/>
    <xsd:element name="properties">
      <xsd:complexType>
        <xsd:sequence>
          <xsd:element name="documentManagement">
            <xsd:complexType>
              <xsd:all>
                <xsd:element ref="ns2:Date" minOccurs="0"/>
                <xsd:element ref="ns2:DocumentLanguage" minOccurs="0"/>
                <xsd:element ref="ns2:AvailableOnWebsite" minOccurs="0"/>
                <xsd:element ref="ns2:EIRegion" minOccurs="0"/>
                <xsd:element ref="ns2:EIUnit" minOccurs="0"/>
                <xsd:element ref="ns2:EIOrgan" minOccurs="0"/>
                <xsd:element ref="ns2:EI_x0020_Event" minOccurs="0"/>
                <xsd:element ref="ns2:EITopic" minOccurs="0"/>
                <xsd:element ref="ns2:DocumentSource" minOccurs="0"/>
                <xsd:element ref="ns2:EITermbaseTaxHTField0" minOccurs="0"/>
                <xsd:element ref="ns2:TaxCatchAll" minOccurs="0"/>
                <xsd:element ref="ns2:TaxCatchAllLabel" minOccurs="0"/>
                <xsd:element ref="ns2:l360261a294540c48d9b0fdee2fb1d22" minOccurs="0"/>
                <xsd:element ref="ns2:hd0be951f11940a08013d67eec6505c8" minOccurs="0"/>
                <xsd:element ref="ns2:o79ce48fd8d44e5eaac3fd0fc82a2951" minOccurs="0"/>
                <xsd:element ref="ns2:kd7281ab553349538e0242a0ee89a9e1" minOccurs="0"/>
                <xsd:element ref="ns2:i64256cf79b641ea809ba8b9a8069568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13979b-e751-4565-a77b-71e7edb4f069" elementFormDefault="qualified">
    <xsd:import namespace="http://schemas.microsoft.com/office/2006/documentManagement/types"/>
    <xsd:import namespace="http://schemas.microsoft.com/office/infopath/2007/PartnerControls"/>
    <xsd:element name="Date" ma:index="2" nillable="true" ma:displayName="Date" ma:description="EI document date." ma:format="DateOnly" ma:internalName="Date">
      <xsd:simpleType>
        <xsd:restriction base="dms:DateTime"/>
      </xsd:simpleType>
    </xsd:element>
    <xsd:element name="DocumentLanguage" ma:index="5" nillable="true" ma:displayName="Document Language" ma:default="English" ma:format="RadioButtons" ma:internalName="DocumentLanguage">
      <xsd:simpleType>
        <xsd:restriction base="dms:Choice">
          <xsd:enumeration value="English"/>
          <xsd:enumeration value="French"/>
          <xsd:enumeration value="Spanish"/>
          <xsd:enumeration value="Other"/>
          <xsd:enumeration value="Multiple"/>
        </xsd:restriction>
      </xsd:simpleType>
    </xsd:element>
    <xsd:element name="AvailableOnWebsite" ma:index="6" nillable="true" ma:displayName="Available On Website" ma:default="1" ma:description="Make this document available on the public EI website." ma:internalName="AvailableOnWebsite">
      <xsd:simpleType>
        <xsd:restriction base="dms:Boolean"/>
      </xsd:simpleType>
    </xsd:element>
    <xsd:element name="EIRegion" ma:index="7" nillable="true" ma:displayName="EI Region" ma:description="Education International region." ma:hidden="true" ma:list="{29c7dc5d-89a6-4101-a71e-0c6c975a07cf}" ma:internalName="EIRegion" ma:readOnly="false" ma:showField="Title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IUnit" ma:index="8" nillable="true" ma:displayName="EI Unit" ma:hidden="true" ma:list="068bb678-3c6d-45ba-97bd-4f06a914f196" ma:internalName="EIUnit" ma:readOnly="false" ma:showField="Title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IOrgan" ma:index="9" nillable="true" ma:displayName="EI Group" ma:hidden="true" ma:list="{2698a646-4c05-4ac8-9e4f-4a88bcd5d2e2}" ma:internalName="EIOrgan" ma:readOnly="false" ma:showField="Title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I_x0020_Event" ma:index="11" nillable="true" ma:displayName="EI Event" ma:hidden="true" ma:list="{0292d145-1b29-4696-ba3c-d4afe19ee511}" ma:internalName="EI_x0020_Event" ma:readOnly="false" ma:showField="EventTitleForChoiceDropdown" ma:web="db13979b-e751-4565-a77b-71e7edb4f069">
      <xsd:simpleType>
        <xsd:restriction base="dms:Lookup"/>
      </xsd:simpleType>
    </xsd:element>
    <xsd:element name="EITopic" ma:index="12" nillable="true" ma:displayName="EI Topic" ma:hidden="true" ma:list="dd9f5b98-3a89-4125-b977-90d82d0197dd" ma:internalName="EITopic" ma:readOnly="false" ma:showField="Title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ocumentSource" ma:index="13" nillable="true" ma:displayName="Document Source" ma:description="Organisation which issued the document." ma:list="{49ba241f-8346-4576-b9e1-b1a7b41f86e8}" ma:internalName="DocumentSource" ma:showField="Title" ma:web="db13979b-e751-4565-a77b-71e7edb4f069">
      <xsd:simpleType>
        <xsd:restriction base="dms:Lookup"/>
      </xsd:simpleType>
    </xsd:element>
    <xsd:element name="EITermbaseTaxHTField0" ma:index="19" nillable="true" ma:taxonomy="true" ma:internalName="EITermbaseTaxHTField0" ma:taxonomyFieldName="EITermbase" ma:displayName="EIDocType" ma:readOnly="false" ma:default="" ma:fieldId="{58649bc0-05b1-4c82-b72c-a96912b32633}" ma:taxonomyMulti="true" ma:sspId="0af2f461-2480-4a31-ac78-b054563ee389" ma:termSetId="2591b47b-c34c-4ee1-a350-73f6d52a178b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hidden="true" ma:list="{e31c9898-5599-4d3d-bde2-aae45224e11b}" ma:internalName="TaxCatchAll" ma:showField="CatchAllData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1" nillable="true" ma:displayName="Taxonomy Catch All Column1" ma:hidden="true" ma:list="{e31c9898-5599-4d3d-bde2-aae45224e11b}" ma:internalName="TaxCatchAllLabel" ma:readOnly="true" ma:showField="CatchAllDataLabel" ma:web="db13979b-e751-4565-a77b-71e7edb4f0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360261a294540c48d9b0fdee2fb1d22" ma:index="23" nillable="true" ma:taxonomy="true" ma:internalName="l360261a294540c48d9b0fdee2fb1d22" ma:taxonomyFieldName="EIEvent" ma:displayName="EIEvent" ma:default="" ma:fieldId="{5360261a-2945-40c4-8d9b-0fdee2fb1d22}" ma:taxonomyMulti="true" ma:sspId="0af2f461-2480-4a31-ac78-b054563ee389" ma:termSetId="46d855b6-eb13-4760-91d1-66f27ae7dc32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hd0be951f11940a08013d67eec6505c8" ma:index="25" nillable="true" ma:taxonomy="true" ma:internalName="hd0be951f11940a08013d67eec6505c8" ma:taxonomyFieldName="EIUnit1" ma:displayName="EIUnit" ma:readOnly="false" ma:default="" ma:fieldId="{1d0be951-f119-40a0-8013-d67eec6505c8}" ma:taxonomyMulti="true" ma:sspId="0af2f461-2480-4a31-ac78-b054563ee389" ma:termSetId="5f7ca6b7-bc5d-4a29-b9c5-9d61f96be71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79ce48fd8d44e5eaac3fd0fc82a2951" ma:index="27" nillable="true" ma:taxonomy="true" ma:internalName="o79ce48fd8d44e5eaac3fd0fc82a2951" ma:taxonomyFieldName="EIGroup" ma:displayName="EIGroup" ma:default="" ma:fieldId="{879ce48f-d8d4-4e5e-aac3-fd0fc82a2951}" ma:taxonomyMulti="true" ma:sspId="0af2f461-2480-4a31-ac78-b054563ee389" ma:termSetId="1e97bc08-ae7e-4277-9be6-12765f62b22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d7281ab553349538e0242a0ee89a9e1" ma:index="29" nillable="true" ma:taxonomy="true" ma:internalName="kd7281ab553349538e0242a0ee89a9e1" ma:taxonomyFieldName="EITopic1" ma:displayName="EITopic" ma:default="" ma:fieldId="{4d7281ab-5533-4953-8e02-42a0ee89a9e1}" ma:taxonomyMulti="true" ma:sspId="0af2f461-2480-4a31-ac78-b054563ee389" ma:termSetId="e2436a82-f458-4e28-a4e0-fa06e0b9517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64256cf79b641ea809ba8b9a8069568" ma:index="31" nillable="true" ma:taxonomy="true" ma:internalName="i64256cf79b641ea809ba8b9a8069568" ma:taxonomyFieldName="EIRegion1" ma:displayName="EIRegion" ma:default="" ma:fieldId="{264256cf-79b6-41ea-809b-a8b9a8069568}" ma:taxonomyMulti="true" ma:sspId="0af2f461-2480-4a31-ac78-b054563ee389" ma:termSetId="126f87e2-8982-4d73-8d0c-1d6ec05017e8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customXsn xmlns="http://schemas.microsoft.com/office/2006/metadata/customXsn">
  <xsnLocation>http://portal/_cts/EIDocument/8b5470c660bc9b5ccustomXsn.xsn</xsnLocation>
  <cached>True</cached>
  <openByDefault>True</openByDefault>
  <xsnScope>http://portal</xsnScope>
</customXsn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IUnit xmlns="db13979b-e751-4565-a77b-71e7edb4f069"/>
    <l360261a294540c48d9b0fdee2fb1d22 xmlns="db13979b-e751-4565-a77b-71e7edb4f069">
      <Terms xmlns="http://schemas.microsoft.com/office/infopath/2007/PartnerControls"/>
    </l360261a294540c48d9b0fdee2fb1d22>
    <EIRegion xmlns="db13979b-e751-4565-a77b-71e7edb4f069"/>
    <AvailableOnWebsite xmlns="db13979b-e751-4565-a77b-71e7edb4f069">true</AvailableOnWebsite>
    <EIOrgan xmlns="db13979b-e751-4565-a77b-71e7edb4f069"/>
    <EI_x0020_Event xmlns="db13979b-e751-4565-a77b-71e7edb4f069" xsi:nil="true"/>
    <kd7281ab553349538e0242a0ee89a9e1 xmlns="db13979b-e751-4565-a77b-71e7edb4f069">
      <Terms xmlns="http://schemas.microsoft.com/office/infopath/2007/PartnerControls"/>
    </kd7281ab553349538e0242a0ee89a9e1>
    <i64256cf79b641ea809ba8b9a8069568 xmlns="db13979b-e751-4565-a77b-71e7edb4f069">
      <Terms xmlns="http://schemas.microsoft.com/office/infopath/2007/PartnerControls"/>
    </i64256cf79b641ea809ba8b9a8069568>
    <EITopic xmlns="db13979b-e751-4565-a77b-71e7edb4f069"/>
    <DocumentSource xmlns="db13979b-e751-4565-a77b-71e7edb4f069" xsi:nil="true"/>
    <DocumentLanguage xmlns="db13979b-e751-4565-a77b-71e7edb4f069">English</DocumentLanguage>
    <o79ce48fd8d44e5eaac3fd0fc82a2951 xmlns="db13979b-e751-4565-a77b-71e7edb4f069">
      <Terms xmlns="http://schemas.microsoft.com/office/infopath/2007/PartnerControls"/>
    </o79ce48fd8d44e5eaac3fd0fc82a2951>
    <EITermbaseTaxHTField0 xmlns="db13979b-e751-4565-a77b-71e7edb4f069">
      <Terms xmlns="http://schemas.microsoft.com/office/infopath/2007/PartnerControls"/>
    </EITermbaseTaxHTField0>
    <TaxCatchAll xmlns="db13979b-e751-4565-a77b-71e7edb4f069"/>
    <Date xmlns="db13979b-e751-4565-a77b-71e7edb4f069" xsi:nil="true"/>
    <hd0be951f11940a08013d67eec6505c8 xmlns="db13979b-e751-4565-a77b-71e7edb4f069">
      <Terms xmlns="http://schemas.microsoft.com/office/infopath/2007/PartnerControls"/>
    </hd0be951f11940a08013d67eec6505c8>
  </documentManagement>
</p:properties>
</file>

<file path=customXml/itemProps1.xml><?xml version="1.0" encoding="utf-8"?>
<ds:datastoreItem xmlns:ds="http://schemas.openxmlformats.org/officeDocument/2006/customXml" ds:itemID="{E323BF80-21C4-477E-B992-55A99D5E871C}"/>
</file>

<file path=customXml/itemProps2.xml><?xml version="1.0" encoding="utf-8"?>
<ds:datastoreItem xmlns:ds="http://schemas.openxmlformats.org/officeDocument/2006/customXml" ds:itemID="{0982B19C-518A-4D9A-9460-50FCD0ABAD1D}"/>
</file>

<file path=customXml/itemProps3.xml><?xml version="1.0" encoding="utf-8"?>
<ds:datastoreItem xmlns:ds="http://schemas.openxmlformats.org/officeDocument/2006/customXml" ds:itemID="{EB7BB91E-ADAE-4D5C-B6E4-3EA8ED5C824D}"/>
</file>

<file path=customXml/itemProps4.xml><?xml version="1.0" encoding="utf-8"?>
<ds:datastoreItem xmlns:ds="http://schemas.openxmlformats.org/officeDocument/2006/customXml" ds:itemID="{5BADA92F-36E7-4F55-BA2E-B2BB142FE0CD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154</TotalTime>
  <Words>754</Words>
  <Application>Microsoft Office PowerPoint</Application>
  <PresentationFormat>Custom</PresentationFormat>
  <Paragraphs>99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Retrospect</vt:lpstr>
      <vt:lpstr>Mobilising for Quality Education</vt:lpstr>
      <vt:lpstr>Mobilising for Quality Education</vt:lpstr>
      <vt:lpstr>Mobilising for Quality Education</vt:lpstr>
      <vt:lpstr>Mobilising for Quality Education</vt:lpstr>
      <vt:lpstr>Mobilising for Quality Education</vt:lpstr>
      <vt:lpstr>Mobilising for Quality Education</vt:lpstr>
      <vt:lpstr>Mobilising for Quality Education</vt:lpstr>
      <vt:lpstr>Mobilising for Quality Education</vt:lpstr>
      <vt:lpstr>Mobilising for Quality Education</vt:lpstr>
      <vt:lpstr>Mobilising for Quality Education</vt:lpstr>
      <vt:lpstr>Mobilising for Quality Education</vt:lpstr>
      <vt:lpstr>Mobilising for Quality Education</vt:lpstr>
      <vt:lpstr>Mobilising for Quality Education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Mobilising for Quality Education</dc:title>
  <dc:creator>charllenn</dc:creator>
  <cp:lastModifiedBy>charllenn</cp:lastModifiedBy>
  <cp:revision>22</cp:revision>
  <cp:lastPrinted>2013-06-05T07:36:05Z</cp:lastPrinted>
  <dcterms:created xsi:type="dcterms:W3CDTF">2013-06-02T14:28:17Z</dcterms:created>
  <dcterms:modified xsi:type="dcterms:W3CDTF">2013-06-05T07:39:59Z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0x010100AA2F8202531E2B479DC903BD7BCD5C3F00E04239BAE3CFF643A8203BF81E96DC51</vt:lpwstr>
  </property>
</Properties>
</file>