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ink/ink1.xml" ContentType="application/inkml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7" r:id="rId2"/>
    <p:sldId id="256" r:id="rId3"/>
    <p:sldId id="258" r:id="rId4"/>
    <p:sldId id="262" r:id="rId5"/>
    <p:sldId id="261" r:id="rId6"/>
    <p:sldId id="260" r:id="rId7"/>
    <p:sldId id="263" r:id="rId8"/>
    <p:sldId id="264" r:id="rId9"/>
    <p:sldId id="265" r:id="rId10"/>
    <p:sldId id="268" r:id="rId1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Delicious" panose="020B0604020202020204" charset="0"/>
      <p:regular r:id="rId16"/>
      <p:bold r:id="rId17"/>
      <p:italic r:id="rId18"/>
      <p:boldItalic r:id="rId19"/>
    </p:embeddedFont>
    <p:embeddedFont>
      <p:font typeface="Open Sans Light" panose="020B0306030504020204" pitchFamily="34" charset="0"/>
      <p:regular r:id="rId20"/>
      <p:italic r:id="rId21"/>
    </p:embeddedFont>
    <p:embeddedFont>
      <p:font typeface="Calibri Light" panose="020F0302020204030204" pitchFamily="34" charset="0"/>
      <p:regular r:id="rId22"/>
      <p:italic r:id="rId2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5A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7" autoAdjust="0"/>
    <p:restoredTop sz="94660"/>
  </p:normalViewPr>
  <p:slideViewPr>
    <p:cSldViewPr snapToGrid="0">
      <p:cViewPr varScale="1">
        <p:scale>
          <a:sx n="88" d="100"/>
          <a:sy n="88" d="100"/>
        </p:scale>
        <p:origin x="12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customXml" Target="../customXml/item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21T12:33:48.473"/>
    </inkml:context>
    <inkml:brush xml:id="br0">
      <inkml:brushProperty name="width" value="0.05" units="cm"/>
      <inkml:brushProperty name="height" value="0.05" units="cm"/>
      <inkml:brushProperty name="color" value="#92D050"/>
    </inkml:brush>
  </inkml:definitions>
  <inkml:traceGroup>
    <inkml:annotationXML>
      <emma:emma xmlns:emma="http://www.w3.org/2003/04/emma" version="1.0">
        <emma:interpretation id="{527A3A8C-ACD8-49CB-ACCB-7CCDF53B86D1}" emma:medium="tactile" emma:mode="ink">
          <msink:context xmlns:msink="http://schemas.microsoft.com/ink/2010/main" type="inkDrawing" rotatedBoundingBox="8175,10288 8722,10075 8790,10248 8243,10462" semanticType="callout" shapeName="Other"/>
        </emma:interpretation>
      </emma:emma>
    </inkml:annotationXML>
    <inkml:trace contextRef="#ctx0" brushRef="#br0">406 0 2881,'0'0'0,"-5"0"4450,2 0-4162,3 0 49,-2 0 95,-1 2 112,1-1-48,-6 1-47,0-1-49,4 1-32,-9 1-16,0 3 64,1-1-32,-1 3-127,-5 4-97,-2-1-16,-2 4-48,-4 2 32,4-2-32,-3 3-16,2-1 48,-2 0 0,5 0 0,-3-1-16,3-1-32,0-2-32,2 0 0,3-3 0,5-2-16,3 0 0,4-2 0,1-2 16,2 0-16,0-4-32,0 0 0,0 0-256,0 0 208,2 0 96,3 0 464,6-1-352,-1-1-48,2-1 17,1 0-17,4 0 0,-2-2-80,0 2 64,3-2-32,2 0 16,0-1 16,3 2 0,4-1-16,4 0 32,-4-1-64,1-2-32,0 0 16,-3 2 0,0-3 0,0 2 16,-3 1 16,-1-2 32,-4 2 16,-1 3 0,-1-2 16,-5 1-32,-6 0 144,7 1-15,-9 0-1,-2 0 16,0 1 64,3-1 48,-3 0-48,0-2 16,0-2-144,-3 0-32,1 0-63,0 0 31,-4 3-64,2-3-32,1 0 0,-2 2 0,2-1-32,1 1 16,-1 0 16,1 2-32,-1 1-241,1 1 17,-1 1-320,3 0-144,-2 0-353,-1 0-671,3 0-209,-4 0-929,-7 0-991,1 1-882</inkml:trace>
  </inkml:traceGroup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8523-5740-40EF-9515-BF930E4DD0C1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7DA32-48EB-4BA1-B212-DA93E5392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468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8523-5740-40EF-9515-BF930E4DD0C1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7DA32-48EB-4BA1-B212-DA93E5392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558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8523-5740-40EF-9515-BF930E4DD0C1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7DA32-48EB-4BA1-B212-DA93E5392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336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19171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20780" y="6356351"/>
            <a:ext cx="794569" cy="365125"/>
          </a:xfrm>
        </p:spPr>
        <p:txBody>
          <a:bodyPr/>
          <a:lstStyle/>
          <a:p>
            <a:fld id="{B5D28523-5740-40EF-9515-BF930E4DD0C1}" type="datetimeFigureOut">
              <a:rPr lang="en-US" smtClean="0"/>
              <a:t>12/8/2016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11090" y="6356351"/>
            <a:ext cx="30861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42368" y="6356351"/>
            <a:ext cx="433234" cy="365125"/>
          </a:xfrm>
        </p:spPr>
        <p:txBody>
          <a:bodyPr/>
          <a:lstStyle/>
          <a:p>
            <a:fld id="{F2A7DA32-48EB-4BA1-B212-DA93E5392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400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8523-5740-40EF-9515-BF930E4DD0C1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7DA32-48EB-4BA1-B212-DA93E5392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08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8523-5740-40EF-9515-BF930E4DD0C1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7DA32-48EB-4BA1-B212-DA93E5392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46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8523-5740-40EF-9515-BF930E4DD0C1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7DA32-48EB-4BA1-B212-DA93E5392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45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8523-5740-40EF-9515-BF930E4DD0C1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7DA32-48EB-4BA1-B212-DA93E5392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24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8523-5740-40EF-9515-BF930E4DD0C1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7DA32-48EB-4BA1-B212-DA93E5392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042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8523-5740-40EF-9515-BF930E4DD0C1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7DA32-48EB-4BA1-B212-DA93E5392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737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8523-5740-40EF-9515-BF930E4DD0C1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7DA32-48EB-4BA1-B212-DA93E5392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538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0813"/>
            <a:ext cx="9144000" cy="514718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55858" y="5977375"/>
            <a:ext cx="855407" cy="2362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8-9 Dec.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6986" y="6356351"/>
            <a:ext cx="34068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r>
              <a:rPr lang="en-GB" dirty="0" err="1"/>
              <a:t>Comnet</a:t>
            </a:r>
            <a:r>
              <a:rPr lang="en-GB" dirty="0"/>
              <a:t> Meeting – Belgrade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3341" y="5795508"/>
            <a:ext cx="707923" cy="203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7DA32-48EB-4BA1-B212-DA93E53927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45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7314" y="146049"/>
            <a:ext cx="10784114" cy="60660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0" t="83467"/>
          <a:stretch/>
        </p:blipFill>
        <p:spPr>
          <a:xfrm>
            <a:off x="2844800" y="5878284"/>
            <a:ext cx="3207657" cy="121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92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3176"/>
            <a:ext cx="9131719" cy="51402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994400"/>
            <a:ext cx="9144000" cy="86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60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833" y="1292013"/>
            <a:ext cx="6605427" cy="4343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452914" y="62106"/>
            <a:ext cx="5936343" cy="9129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E-DE" sz="2000" b="1" spc="300" dirty="0">
                <a:latin typeface="Delicious" pitchFamily="50" charset="0"/>
              </a:rPr>
              <a:t>ICTs </a:t>
            </a:r>
            <a:r>
              <a:rPr lang="DE-DE" sz="2000" b="1" spc="300" dirty="0" err="1">
                <a:latin typeface="Delicious" pitchFamily="50" charset="0"/>
              </a:rPr>
              <a:t>and</a:t>
            </a:r>
            <a:r>
              <a:rPr lang="DE-DE" sz="2000" b="1" spc="300" dirty="0">
                <a:latin typeface="Delicious" pitchFamily="50" charset="0"/>
              </a:rPr>
              <a:t> </a:t>
            </a:r>
            <a:r>
              <a:rPr lang="DE-DE" sz="2000" b="1" spc="300" dirty="0" err="1">
                <a:latin typeface="Delicious" pitchFamily="50" charset="0"/>
              </a:rPr>
              <a:t>globalisation</a:t>
            </a:r>
            <a:r>
              <a:rPr lang="DE-DE" sz="2000" b="1" spc="300" dirty="0">
                <a:latin typeface="Delicious" pitchFamily="50" charset="0"/>
              </a:rPr>
              <a:t> </a:t>
            </a:r>
            <a:r>
              <a:rPr lang="DE-DE" sz="2000" b="1" spc="300" dirty="0" err="1">
                <a:latin typeface="Delicious" pitchFamily="50" charset="0"/>
              </a:rPr>
              <a:t>are</a:t>
            </a:r>
            <a:r>
              <a:rPr lang="DE-DE" sz="2000" b="1" spc="300" dirty="0">
                <a:latin typeface="Delicious" pitchFamily="50" charset="0"/>
              </a:rPr>
              <a:t> </a:t>
            </a:r>
            <a:r>
              <a:rPr lang="DE-DE" sz="2000" b="1" spc="300" dirty="0" err="1">
                <a:latin typeface="Delicious" pitchFamily="50" charset="0"/>
              </a:rPr>
              <a:t>changing</a:t>
            </a:r>
            <a:r>
              <a:rPr lang="DE-DE" sz="2000" b="1" spc="300" dirty="0">
                <a:latin typeface="Delicious" pitchFamily="50" charset="0"/>
              </a:rPr>
              <a:t> </a:t>
            </a:r>
            <a:br>
              <a:rPr lang="DE-DE" sz="2000" b="1" spc="300" dirty="0">
                <a:latin typeface="Delicious" pitchFamily="50" charset="0"/>
              </a:rPr>
            </a:br>
            <a:r>
              <a:rPr lang="DE-DE" sz="2000" b="1" spc="300" dirty="0" err="1">
                <a:latin typeface="Delicious" pitchFamily="50" charset="0"/>
              </a:rPr>
              <a:t>the</a:t>
            </a:r>
            <a:r>
              <a:rPr lang="DE-DE" sz="2000" b="1" spc="300" dirty="0">
                <a:latin typeface="Delicious" pitchFamily="50" charset="0"/>
              </a:rPr>
              <a:t> </a:t>
            </a:r>
            <a:r>
              <a:rPr lang="DE-DE" sz="2000" b="1" spc="300" dirty="0" err="1">
                <a:latin typeface="Delicious" pitchFamily="50" charset="0"/>
              </a:rPr>
              <a:t>ways</a:t>
            </a:r>
            <a:r>
              <a:rPr lang="DE-DE" sz="2000" b="1" spc="300" dirty="0">
                <a:latin typeface="Delicious" pitchFamily="50" charset="0"/>
              </a:rPr>
              <a:t> </a:t>
            </a:r>
            <a:r>
              <a:rPr lang="DE-DE" sz="2000" b="1" spc="300" dirty="0" err="1">
                <a:latin typeface="Delicious" pitchFamily="50" charset="0"/>
              </a:rPr>
              <a:t>educators</a:t>
            </a:r>
            <a:r>
              <a:rPr lang="DE-DE" sz="2000" b="1" spc="300" dirty="0">
                <a:latin typeface="Delicious" pitchFamily="50" charset="0"/>
              </a:rPr>
              <a:t> </a:t>
            </a:r>
            <a:r>
              <a:rPr lang="DE-DE" sz="2000" b="1" spc="300" dirty="0" err="1">
                <a:latin typeface="Delicious" pitchFamily="50" charset="0"/>
              </a:rPr>
              <a:t>collaborate</a:t>
            </a:r>
            <a:r>
              <a:rPr lang="DE-DE" sz="2000" b="1" spc="300" dirty="0">
                <a:latin typeface="Delicious" pitchFamily="50" charset="0"/>
              </a:rPr>
              <a:t>, </a:t>
            </a:r>
            <a:r>
              <a:rPr lang="DE-DE" sz="2000" b="1" spc="300" dirty="0" err="1">
                <a:latin typeface="Delicious" pitchFamily="50" charset="0"/>
              </a:rPr>
              <a:t>receive</a:t>
            </a:r>
            <a:r>
              <a:rPr lang="DE-DE" sz="2000" b="1" spc="300" dirty="0">
                <a:latin typeface="Delicious" pitchFamily="50" charset="0"/>
              </a:rPr>
              <a:t> </a:t>
            </a:r>
            <a:r>
              <a:rPr lang="DE-DE" sz="2000" b="1" spc="300" dirty="0" err="1">
                <a:latin typeface="Delicious" pitchFamily="50" charset="0"/>
              </a:rPr>
              <a:t>info</a:t>
            </a:r>
            <a:r>
              <a:rPr lang="DE-DE" sz="2000" b="1" spc="300" dirty="0">
                <a:latin typeface="Delicious" pitchFamily="50" charset="0"/>
              </a:rPr>
              <a:t> </a:t>
            </a:r>
            <a:r>
              <a:rPr lang="DE-DE" sz="2000" b="1" spc="300" dirty="0" err="1">
                <a:latin typeface="Delicious" pitchFamily="50" charset="0"/>
              </a:rPr>
              <a:t>and</a:t>
            </a:r>
            <a:r>
              <a:rPr lang="DE-DE" sz="2000" b="1" spc="300" dirty="0">
                <a:latin typeface="Delicious" pitchFamily="50" charset="0"/>
              </a:rPr>
              <a:t> </a:t>
            </a:r>
            <a:r>
              <a:rPr lang="DE-DE" sz="2000" b="1" spc="300" dirty="0" err="1">
                <a:latin typeface="Delicious" pitchFamily="50" charset="0"/>
              </a:rPr>
              <a:t>engage</a:t>
            </a:r>
            <a:endParaRPr lang="en-US" sz="2000" b="1" spc="300" dirty="0">
              <a:latin typeface="Delicious" pitchFamily="50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32228" y="2943"/>
            <a:ext cx="24093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3000" b="1" spc="300" dirty="0" err="1">
                <a:solidFill>
                  <a:srgbClr val="F15A2B"/>
                </a:solidFill>
                <a:latin typeface="Delicious" pitchFamily="50" charset="0"/>
              </a:rPr>
              <a:t>Present</a:t>
            </a:r>
            <a:r>
              <a:rPr lang="DE-DE" sz="3000" b="1" spc="300" dirty="0">
                <a:solidFill>
                  <a:srgbClr val="F15A2B"/>
                </a:solidFill>
                <a:latin typeface="Delicious" pitchFamily="50" charset="0"/>
              </a:rPr>
              <a:t> </a:t>
            </a:r>
            <a:r>
              <a:rPr lang="DE-DE" sz="3000" b="1" spc="300" dirty="0" err="1">
                <a:solidFill>
                  <a:srgbClr val="F15A2B"/>
                </a:solidFill>
                <a:latin typeface="Delicious" pitchFamily="50" charset="0"/>
              </a:rPr>
              <a:t>situation</a:t>
            </a:r>
            <a:r>
              <a:rPr lang="DE-DE" sz="3000" b="1" spc="300" dirty="0">
                <a:solidFill>
                  <a:srgbClr val="F15A2B"/>
                </a:solidFill>
                <a:latin typeface="Delicious" pitchFamily="50" charset="0"/>
              </a:rPr>
              <a:t> 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016930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9" b="15086"/>
          <a:stretch/>
        </p:blipFill>
        <p:spPr>
          <a:xfrm>
            <a:off x="1227247" y="1478806"/>
            <a:ext cx="8156772" cy="394812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452914" y="62106"/>
            <a:ext cx="6066971" cy="9129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000" b="1" spc="300" dirty="0">
                <a:latin typeface="Delicious" pitchFamily="50" charset="0"/>
              </a:rPr>
              <a:t>The private sector is already taking </a:t>
            </a:r>
            <a:br>
              <a:rPr lang="en-US" sz="2000" b="1" spc="300" dirty="0">
                <a:latin typeface="Delicious" pitchFamily="50" charset="0"/>
              </a:rPr>
            </a:br>
            <a:r>
              <a:rPr lang="en-US" sz="2000" b="1" spc="300" dirty="0">
                <a:latin typeface="Delicious" pitchFamily="50" charset="0"/>
              </a:rPr>
              <a:t>the space to follow its principal aims: </a:t>
            </a:r>
            <a:br>
              <a:rPr lang="en-US" sz="2000" b="1" spc="300" dirty="0">
                <a:latin typeface="Delicious" pitchFamily="50" charset="0"/>
              </a:rPr>
            </a:br>
            <a:r>
              <a:rPr lang="en-US" sz="2000" b="1" spc="300" dirty="0">
                <a:latin typeface="Delicious" pitchFamily="50" charset="0"/>
              </a:rPr>
              <a:t>to exploit, to make profit…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-232228" y="2943"/>
            <a:ext cx="24093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3000" b="1" spc="300" dirty="0" err="1">
                <a:solidFill>
                  <a:srgbClr val="F15A2B"/>
                </a:solidFill>
                <a:latin typeface="Delicious" pitchFamily="50" charset="0"/>
              </a:rPr>
              <a:t>Present</a:t>
            </a:r>
            <a:r>
              <a:rPr lang="DE-DE" sz="3000" b="1" spc="300" dirty="0">
                <a:solidFill>
                  <a:srgbClr val="F15A2B"/>
                </a:solidFill>
                <a:latin typeface="Delicious" pitchFamily="50" charset="0"/>
              </a:rPr>
              <a:t> </a:t>
            </a:r>
            <a:r>
              <a:rPr lang="DE-DE" sz="3000" b="1" spc="300" dirty="0" err="1">
                <a:solidFill>
                  <a:srgbClr val="F15A2B"/>
                </a:solidFill>
                <a:latin typeface="Delicious" pitchFamily="50" charset="0"/>
              </a:rPr>
              <a:t>situation</a:t>
            </a:r>
            <a:r>
              <a:rPr lang="DE-DE" sz="3000" b="1" spc="300" dirty="0">
                <a:solidFill>
                  <a:srgbClr val="F15A2B"/>
                </a:solidFill>
                <a:latin typeface="Delicious" pitchFamily="50" charset="0"/>
              </a:rPr>
              <a:t> 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29358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Image result for nea 36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64" b="25641"/>
          <a:stretch/>
        </p:blipFill>
        <p:spPr bwMode="auto">
          <a:xfrm>
            <a:off x="205184" y="2968981"/>
            <a:ext cx="2091112" cy="99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833" y="1406280"/>
            <a:ext cx="2940076" cy="82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2322" t="9524" r="23214" b="10476"/>
          <a:stretch/>
        </p:blipFill>
        <p:spPr>
          <a:xfrm>
            <a:off x="2170181" y="1433868"/>
            <a:ext cx="1993724" cy="18303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8155" t="15079" r="20437" b="33016"/>
          <a:stretch/>
        </p:blipFill>
        <p:spPr>
          <a:xfrm>
            <a:off x="5835353" y="2349021"/>
            <a:ext cx="3121037" cy="1648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9068" t="6496" r="30059" b="70160"/>
          <a:stretch/>
        </p:blipFill>
        <p:spPr>
          <a:xfrm>
            <a:off x="205184" y="4632289"/>
            <a:ext cx="2635815" cy="9408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17164" t="6497" r="40748" b="42698"/>
          <a:stretch/>
        </p:blipFill>
        <p:spPr>
          <a:xfrm>
            <a:off x="2962478" y="3832972"/>
            <a:ext cx="2459690" cy="1855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l="37996" t="17778" r="37004" b="11905"/>
          <a:stretch/>
        </p:blipFill>
        <p:spPr>
          <a:xfrm>
            <a:off x="4524836" y="1897939"/>
            <a:ext cx="1160923" cy="20408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/>
          <a:srcRect l="29715" t="7461" r="37500" b="30952"/>
          <a:stretch/>
        </p:blipFill>
        <p:spPr>
          <a:xfrm>
            <a:off x="5543647" y="4055787"/>
            <a:ext cx="1783447" cy="209390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232228" y="2943"/>
            <a:ext cx="24093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3000" b="1" spc="300" dirty="0" err="1">
                <a:solidFill>
                  <a:srgbClr val="F15A2B"/>
                </a:solidFill>
                <a:latin typeface="Delicious" pitchFamily="50" charset="0"/>
              </a:rPr>
              <a:t>Present</a:t>
            </a:r>
            <a:r>
              <a:rPr lang="DE-DE" sz="3000" b="1" spc="300" dirty="0">
                <a:solidFill>
                  <a:srgbClr val="F15A2B"/>
                </a:solidFill>
                <a:latin typeface="Delicious" pitchFamily="50" charset="0"/>
              </a:rPr>
              <a:t> </a:t>
            </a:r>
            <a:r>
              <a:rPr lang="DE-DE" sz="3000" b="1" spc="300" dirty="0" err="1">
                <a:solidFill>
                  <a:srgbClr val="F15A2B"/>
                </a:solidFill>
                <a:latin typeface="Delicious" pitchFamily="50" charset="0"/>
              </a:rPr>
              <a:t>situation</a:t>
            </a:r>
            <a:r>
              <a:rPr lang="DE-DE" sz="3000" b="1" spc="300" dirty="0">
                <a:solidFill>
                  <a:srgbClr val="F15A2B"/>
                </a:solidFill>
                <a:latin typeface="Delicious" pitchFamily="50" charset="0"/>
              </a:rPr>
              <a:t> </a:t>
            </a:r>
            <a:endParaRPr lang="en-US" sz="30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452914" y="62106"/>
            <a:ext cx="5376164" cy="9129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E-DE" sz="1900" b="1" spc="300" dirty="0">
                <a:latin typeface="Delicious" pitchFamily="50" charset="0"/>
              </a:rPr>
              <a:t>Education International </a:t>
            </a:r>
            <a:r>
              <a:rPr lang="DE-DE" sz="1900" b="1" spc="300" dirty="0" err="1">
                <a:latin typeface="Delicious" pitchFamily="50" charset="0"/>
              </a:rPr>
              <a:t>affiliates</a:t>
            </a:r>
            <a:r>
              <a:rPr lang="DE-DE" sz="1900" b="1" spc="300" dirty="0">
                <a:latin typeface="Delicious" pitchFamily="50" charset="0"/>
              </a:rPr>
              <a:t> </a:t>
            </a:r>
            <a:r>
              <a:rPr lang="DE-DE" sz="1900" b="1" spc="300" dirty="0" err="1">
                <a:latin typeface="Delicious" pitchFamily="50" charset="0"/>
              </a:rPr>
              <a:t>already</a:t>
            </a:r>
            <a:r>
              <a:rPr lang="DE-DE" sz="1900" b="1" spc="300" dirty="0">
                <a:latin typeface="Delicious" pitchFamily="50" charset="0"/>
              </a:rPr>
              <a:t> </a:t>
            </a:r>
            <a:r>
              <a:rPr lang="DE-DE" sz="1900" b="1" spc="300" dirty="0" err="1">
                <a:latin typeface="Delicious" pitchFamily="50" charset="0"/>
              </a:rPr>
              <a:t>have</a:t>
            </a:r>
            <a:r>
              <a:rPr lang="DE-DE" sz="1900" b="1" spc="300" dirty="0">
                <a:latin typeface="Delicious" pitchFamily="50" charset="0"/>
              </a:rPr>
              <a:t> </a:t>
            </a:r>
            <a:r>
              <a:rPr lang="DE-DE" sz="1900" b="1" spc="300" dirty="0" err="1">
                <a:latin typeface="Delicious" pitchFamily="50" charset="0"/>
              </a:rPr>
              <a:t>network</a:t>
            </a:r>
            <a:r>
              <a:rPr lang="DE-DE" sz="1900" b="1" spc="300" dirty="0">
                <a:latin typeface="Delicious" pitchFamily="50" charset="0"/>
              </a:rPr>
              <a:t>. </a:t>
            </a:r>
            <a:r>
              <a:rPr lang="DE-DE" sz="1900" b="1" spc="300" dirty="0" err="1">
                <a:latin typeface="Delicious" pitchFamily="50" charset="0"/>
              </a:rPr>
              <a:t>They</a:t>
            </a:r>
            <a:r>
              <a:rPr lang="DE-DE" sz="1900" b="1" spc="300" dirty="0">
                <a:latin typeface="Delicious" pitchFamily="50" charset="0"/>
              </a:rPr>
              <a:t> </a:t>
            </a:r>
            <a:r>
              <a:rPr lang="DE-DE" sz="1900" b="1" spc="300" dirty="0" err="1">
                <a:latin typeface="Delicious" pitchFamily="50" charset="0"/>
              </a:rPr>
              <a:t>add</a:t>
            </a:r>
            <a:r>
              <a:rPr lang="DE-DE" sz="1900" b="1" spc="300" dirty="0">
                <a:latin typeface="Delicious" pitchFamily="50" charset="0"/>
              </a:rPr>
              <a:t> </a:t>
            </a:r>
            <a:r>
              <a:rPr lang="DE-DE" sz="1900" b="1" spc="300" dirty="0" err="1">
                <a:latin typeface="Delicious" pitchFamily="50" charset="0"/>
              </a:rPr>
              <a:t>value</a:t>
            </a:r>
            <a:r>
              <a:rPr lang="DE-DE" sz="1900" b="1" spc="300" dirty="0">
                <a:latin typeface="Delicious" pitchFamily="50" charset="0"/>
              </a:rPr>
              <a:t> </a:t>
            </a:r>
            <a:r>
              <a:rPr lang="DE-DE" sz="1900" b="1" spc="300" dirty="0" err="1">
                <a:latin typeface="Delicious" pitchFamily="50" charset="0"/>
              </a:rPr>
              <a:t>for</a:t>
            </a:r>
            <a:r>
              <a:rPr lang="DE-DE" sz="1900" b="1" spc="300" dirty="0">
                <a:latin typeface="Delicious" pitchFamily="50" charset="0"/>
              </a:rPr>
              <a:t> </a:t>
            </a:r>
            <a:r>
              <a:rPr lang="DE-DE" sz="1900" b="1" spc="300" dirty="0" err="1">
                <a:latin typeface="Delicious" pitchFamily="50" charset="0"/>
              </a:rPr>
              <a:t>their</a:t>
            </a:r>
            <a:r>
              <a:rPr lang="DE-DE" sz="1900" b="1" spc="300" dirty="0">
                <a:latin typeface="Delicious" pitchFamily="50" charset="0"/>
              </a:rPr>
              <a:t> </a:t>
            </a:r>
            <a:r>
              <a:rPr lang="DE-DE" sz="1900" b="1" spc="300" dirty="0" err="1">
                <a:latin typeface="Delicious" pitchFamily="50" charset="0"/>
              </a:rPr>
              <a:t>members</a:t>
            </a:r>
            <a:r>
              <a:rPr lang="DE-DE" sz="1900" b="1" spc="300" dirty="0">
                <a:latin typeface="Delicious" pitchFamily="50" charset="0"/>
              </a:rPr>
              <a:t>.</a:t>
            </a:r>
            <a:endParaRPr lang="en-US" sz="1900" b="1" spc="300" dirty="0">
              <a:latin typeface="Deliciou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998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75" y="1429392"/>
            <a:ext cx="7809095" cy="43957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75" y="1429392"/>
            <a:ext cx="7809095" cy="43957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32228" y="2943"/>
            <a:ext cx="24093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3000" b="1" spc="300" dirty="0" err="1">
                <a:solidFill>
                  <a:srgbClr val="F15A2B"/>
                </a:solidFill>
                <a:latin typeface="Delicious" pitchFamily="50" charset="0"/>
              </a:rPr>
              <a:t>Present</a:t>
            </a:r>
            <a:r>
              <a:rPr lang="DE-DE" sz="3000" b="1" spc="300" dirty="0">
                <a:solidFill>
                  <a:srgbClr val="F15A2B"/>
                </a:solidFill>
                <a:latin typeface="Delicious" pitchFamily="50" charset="0"/>
              </a:rPr>
              <a:t> </a:t>
            </a:r>
            <a:r>
              <a:rPr lang="DE-DE" sz="3000" b="1" spc="300" dirty="0" err="1">
                <a:solidFill>
                  <a:srgbClr val="F15A2B"/>
                </a:solidFill>
                <a:latin typeface="Delicious" pitchFamily="50" charset="0"/>
              </a:rPr>
              <a:t>situation</a:t>
            </a:r>
            <a:r>
              <a:rPr lang="DE-DE" sz="3000" b="1" spc="300" dirty="0">
                <a:solidFill>
                  <a:srgbClr val="F15A2B"/>
                </a:solidFill>
                <a:latin typeface="Delicious" pitchFamily="50" charset="0"/>
              </a:rPr>
              <a:t> </a:t>
            </a:r>
            <a:endParaRPr lang="en-US" sz="30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452914" y="62106"/>
            <a:ext cx="5376164" cy="9129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E-DE" sz="2000" b="1" spc="300" dirty="0">
                <a:latin typeface="Delicious" pitchFamily="50" charset="0"/>
              </a:rPr>
              <a:t>But all </a:t>
            </a:r>
            <a:r>
              <a:rPr lang="DE-DE" sz="2000" b="1" spc="300" dirty="0" err="1">
                <a:latin typeface="Delicious" pitchFamily="50" charset="0"/>
              </a:rPr>
              <a:t>these</a:t>
            </a:r>
            <a:r>
              <a:rPr lang="DE-DE" sz="2000" b="1" spc="300" dirty="0">
                <a:latin typeface="Delicious" pitchFamily="50" charset="0"/>
              </a:rPr>
              <a:t> </a:t>
            </a:r>
            <a:r>
              <a:rPr lang="DE-DE" sz="2000" b="1" spc="300" dirty="0" err="1">
                <a:latin typeface="Delicious" pitchFamily="50" charset="0"/>
              </a:rPr>
              <a:t>networks</a:t>
            </a:r>
            <a:r>
              <a:rPr lang="DE-DE" sz="2000" b="1" spc="300" dirty="0">
                <a:latin typeface="Delicious" pitchFamily="50" charset="0"/>
              </a:rPr>
              <a:t> </a:t>
            </a:r>
            <a:r>
              <a:rPr lang="DE-DE" sz="2000" b="1" spc="300" dirty="0" err="1">
                <a:latin typeface="Delicious" pitchFamily="50" charset="0"/>
              </a:rPr>
              <a:t>are</a:t>
            </a:r>
            <a:r>
              <a:rPr lang="DE-DE" sz="2000" b="1" spc="300" dirty="0">
                <a:latin typeface="Delicious" pitchFamily="50" charset="0"/>
              </a:rPr>
              <a:t> </a:t>
            </a:r>
            <a:r>
              <a:rPr lang="DE-DE" sz="2000" b="1" spc="300" dirty="0" err="1">
                <a:latin typeface="Delicious" pitchFamily="50" charset="0"/>
              </a:rPr>
              <a:t>taking</a:t>
            </a:r>
            <a:r>
              <a:rPr lang="DE-DE" sz="2000" b="1" spc="300" dirty="0">
                <a:latin typeface="Delicious" pitchFamily="50" charset="0"/>
              </a:rPr>
              <a:t> </a:t>
            </a:r>
            <a:r>
              <a:rPr lang="DE-DE" sz="2000" b="1" spc="300" dirty="0" err="1">
                <a:latin typeface="Delicious" pitchFamily="50" charset="0"/>
              </a:rPr>
              <a:t>place</a:t>
            </a:r>
            <a:r>
              <a:rPr lang="DE-DE" sz="2000" b="1" spc="300" dirty="0">
                <a:latin typeface="Delicious" pitchFamily="50" charset="0"/>
              </a:rPr>
              <a:t> in </a:t>
            </a:r>
            <a:r>
              <a:rPr lang="DE-DE" sz="2000" b="1" spc="300" dirty="0" err="1">
                <a:latin typeface="Delicious" pitchFamily="50" charset="0"/>
              </a:rPr>
              <a:t>walled</a:t>
            </a:r>
            <a:r>
              <a:rPr lang="DE-DE" sz="2000" b="1" spc="300" dirty="0">
                <a:latin typeface="Delicious" pitchFamily="50" charset="0"/>
              </a:rPr>
              <a:t>-off </a:t>
            </a:r>
            <a:r>
              <a:rPr lang="DE-DE" sz="2000" b="1" spc="300" dirty="0" err="1">
                <a:latin typeface="Delicious" pitchFamily="50" charset="0"/>
              </a:rPr>
              <a:t>spaces</a:t>
            </a:r>
            <a:endParaRPr lang="en-US" sz="1900" b="1" spc="300" dirty="0">
              <a:latin typeface="Deliciou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02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716815" y="7052476"/>
            <a:ext cx="11862487" cy="665248"/>
          </a:xfrm>
        </p:spPr>
        <p:txBody>
          <a:bodyPr>
            <a:normAutofit/>
          </a:bodyPr>
          <a:lstStyle/>
          <a:p>
            <a:r>
              <a:rPr lang="en-US" sz="1800" b="1" spc="300" dirty="0">
                <a:latin typeface="Delicious" pitchFamily="50" charset="0"/>
              </a:rPr>
              <a:t>We propose to work only with partners that share our values and add value to the networks you already have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3" b="28366"/>
          <a:stretch/>
        </p:blipFill>
        <p:spPr>
          <a:xfrm>
            <a:off x="0" y="1954784"/>
            <a:ext cx="9144000" cy="36569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232228" y="2943"/>
            <a:ext cx="24093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000" b="1" spc="300" dirty="0">
                <a:solidFill>
                  <a:srgbClr val="F15A2B"/>
                </a:solidFill>
                <a:latin typeface="Delicious" pitchFamily="50" charset="0"/>
              </a:rPr>
              <a:t>TENGLOBAL</a:t>
            </a:r>
          </a:p>
          <a:p>
            <a:pPr algn="r"/>
            <a:r>
              <a:rPr lang="en-GB" sz="3000" b="1" spc="300" dirty="0">
                <a:solidFill>
                  <a:srgbClr val="F15A2B"/>
                </a:solidFill>
                <a:latin typeface="Delicious" pitchFamily="50" charset="0"/>
              </a:rPr>
              <a:t>Project</a:t>
            </a:r>
            <a:endParaRPr lang="en-US" sz="30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52914" y="62106"/>
            <a:ext cx="5376164" cy="9129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000" b="1" spc="300" dirty="0">
                <a:latin typeface="Delicious" pitchFamily="50" charset="0"/>
              </a:rPr>
              <a:t>EI proposes to interconnect partners that share our values and add value to the networks you already have</a:t>
            </a:r>
            <a:endParaRPr lang="en-US" sz="1900" b="1" spc="300" dirty="0">
              <a:latin typeface="Deliciou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5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-86" t="11265" b="28611"/>
          <a:stretch/>
        </p:blipFill>
        <p:spPr>
          <a:xfrm>
            <a:off x="-11500" y="1949713"/>
            <a:ext cx="9155500" cy="36699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232228" y="2943"/>
            <a:ext cx="24093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000" b="1" spc="300" dirty="0" err="1">
                <a:solidFill>
                  <a:srgbClr val="F15A2B"/>
                </a:solidFill>
                <a:latin typeface="Delicious" pitchFamily="50" charset="0"/>
              </a:rPr>
              <a:t>TENGlobal</a:t>
            </a:r>
            <a:endParaRPr lang="en-US" sz="3000" b="1" spc="300" dirty="0">
              <a:solidFill>
                <a:srgbClr val="F15A2B"/>
              </a:solidFill>
              <a:latin typeface="Delicious" pitchFamily="50" charset="0"/>
            </a:endParaRPr>
          </a:p>
          <a:p>
            <a:pPr algn="r"/>
            <a:r>
              <a:rPr lang="en-GB" sz="3000" b="1" spc="300" dirty="0">
                <a:solidFill>
                  <a:srgbClr val="F15A2B"/>
                </a:solidFill>
                <a:latin typeface="Delicious" pitchFamily="50" charset="0"/>
              </a:rPr>
              <a:t>Project</a:t>
            </a:r>
            <a:endParaRPr lang="en-US" sz="30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52913" y="62106"/>
            <a:ext cx="5262337" cy="9129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E-DE" sz="2000" b="1" spc="300" dirty="0" err="1">
                <a:latin typeface="Delicious" pitchFamily="50" charset="0"/>
              </a:rPr>
              <a:t>Would</a:t>
            </a:r>
            <a:r>
              <a:rPr lang="DE-DE" sz="2000" b="1" spc="300" dirty="0">
                <a:latin typeface="Delicious" pitchFamily="50" charset="0"/>
              </a:rPr>
              <a:t> </a:t>
            </a:r>
            <a:r>
              <a:rPr lang="DE-DE" sz="2000" b="1" spc="300" dirty="0" err="1">
                <a:latin typeface="Delicious" pitchFamily="50" charset="0"/>
              </a:rPr>
              <a:t>be</a:t>
            </a:r>
            <a:r>
              <a:rPr lang="DE-DE" sz="2000" b="1" spc="300" dirty="0">
                <a:latin typeface="Delicious" pitchFamily="50" charset="0"/>
              </a:rPr>
              <a:t> a </a:t>
            </a:r>
            <a:r>
              <a:rPr lang="DE-DE" sz="2000" b="1" spc="300" dirty="0" err="1">
                <a:latin typeface="Delicious" pitchFamily="50" charset="0"/>
              </a:rPr>
              <a:t>solution</a:t>
            </a:r>
            <a:r>
              <a:rPr lang="DE-DE" sz="2000" b="1" spc="300" dirty="0">
                <a:latin typeface="Delicious" pitchFamily="50" charset="0"/>
              </a:rPr>
              <a:t> </a:t>
            </a:r>
            <a:r>
              <a:rPr lang="DE-DE" sz="2000" b="1" spc="300" dirty="0" err="1">
                <a:latin typeface="Delicious" pitchFamily="50" charset="0"/>
              </a:rPr>
              <a:t>enabling</a:t>
            </a:r>
            <a:r>
              <a:rPr lang="DE-DE" sz="2000" b="1" spc="300" dirty="0">
                <a:latin typeface="Delicious" pitchFamily="50" charset="0"/>
              </a:rPr>
              <a:t> EI </a:t>
            </a:r>
            <a:r>
              <a:rPr lang="DE-DE" sz="2000" b="1" spc="300" dirty="0" err="1">
                <a:latin typeface="Delicious" pitchFamily="50" charset="0"/>
              </a:rPr>
              <a:t>affiliates</a:t>
            </a:r>
            <a:r>
              <a:rPr lang="DE-DE" sz="2000" b="1" spc="300" dirty="0">
                <a:latin typeface="Delicious" pitchFamily="50" charset="0"/>
              </a:rPr>
              <a:t> </a:t>
            </a:r>
            <a:r>
              <a:rPr lang="DE-DE" sz="2000" b="1" spc="300" dirty="0" err="1">
                <a:latin typeface="Delicious" pitchFamily="50" charset="0"/>
              </a:rPr>
              <a:t>to</a:t>
            </a:r>
            <a:r>
              <a:rPr lang="DE-DE" sz="2000" b="1" spc="300" dirty="0">
                <a:latin typeface="Delicious" pitchFamily="50" charset="0"/>
              </a:rPr>
              <a:t> </a:t>
            </a:r>
            <a:r>
              <a:rPr lang="DE-DE" sz="2000" b="1" spc="300" dirty="0" err="1">
                <a:latin typeface="Delicious" pitchFamily="50" charset="0"/>
              </a:rPr>
              <a:t>become</a:t>
            </a:r>
            <a:r>
              <a:rPr lang="DE-DE" sz="2000" b="1" spc="300" dirty="0">
                <a:latin typeface="Delicious" pitchFamily="50" charset="0"/>
              </a:rPr>
              <a:t> </a:t>
            </a:r>
            <a:r>
              <a:rPr lang="DE-DE" sz="2000" b="1" spc="300" dirty="0" err="1">
                <a:latin typeface="Delicious" pitchFamily="50" charset="0"/>
              </a:rPr>
              <a:t>gateways</a:t>
            </a:r>
            <a:r>
              <a:rPr lang="DE-DE" sz="2000" b="1" spc="300" dirty="0">
                <a:latin typeface="Delicious" pitchFamily="50" charset="0"/>
              </a:rPr>
              <a:t> </a:t>
            </a:r>
            <a:r>
              <a:rPr lang="DE-DE" sz="2000" b="1" spc="300" dirty="0" err="1">
                <a:latin typeface="Delicious" pitchFamily="50" charset="0"/>
              </a:rPr>
              <a:t>for</a:t>
            </a:r>
            <a:r>
              <a:rPr lang="DE-DE" sz="2000" b="1" spc="300" dirty="0">
                <a:latin typeface="Delicious" pitchFamily="50" charset="0"/>
              </a:rPr>
              <a:t> </a:t>
            </a:r>
            <a:r>
              <a:rPr lang="DE-DE" sz="2000" b="1" spc="300" dirty="0" err="1">
                <a:latin typeface="Delicious" pitchFamily="50" charset="0"/>
              </a:rPr>
              <a:t>their</a:t>
            </a:r>
            <a:r>
              <a:rPr lang="DE-DE" sz="2000" b="1" spc="300" dirty="0">
                <a:latin typeface="Delicious" pitchFamily="50" charset="0"/>
              </a:rPr>
              <a:t> </a:t>
            </a:r>
            <a:r>
              <a:rPr lang="DE-DE" sz="2000" b="1" spc="300" dirty="0" err="1">
                <a:latin typeface="Delicious" pitchFamily="50" charset="0"/>
              </a:rPr>
              <a:t>members</a:t>
            </a:r>
            <a:r>
              <a:rPr lang="DE-DE" sz="2000" b="1" spc="300" dirty="0">
                <a:latin typeface="Delicious" pitchFamily="50" charset="0"/>
              </a:rPr>
              <a:t> </a:t>
            </a:r>
            <a:r>
              <a:rPr lang="DE-DE" sz="2000" b="1" spc="300" dirty="0" err="1">
                <a:latin typeface="Delicious" pitchFamily="50" charset="0"/>
              </a:rPr>
              <a:t>to</a:t>
            </a:r>
            <a:r>
              <a:rPr lang="DE-DE" sz="2000" b="1" spc="300" dirty="0">
                <a:latin typeface="Delicious" pitchFamily="50" charset="0"/>
              </a:rPr>
              <a:t> </a:t>
            </a:r>
            <a:r>
              <a:rPr lang="DE-DE" sz="2000" b="1" spc="300" dirty="0" err="1">
                <a:latin typeface="Delicious" pitchFamily="50" charset="0"/>
              </a:rPr>
              <a:t>become</a:t>
            </a:r>
            <a:r>
              <a:rPr lang="DE-DE" sz="2000" b="1" spc="300" dirty="0">
                <a:latin typeface="Delicious" pitchFamily="50" charset="0"/>
              </a:rPr>
              <a:t> </a:t>
            </a:r>
            <a:r>
              <a:rPr lang="DE-DE" sz="2000" b="1" spc="300" dirty="0" err="1">
                <a:latin typeface="Delicious" pitchFamily="50" charset="0"/>
              </a:rPr>
              <a:t>part</a:t>
            </a:r>
            <a:r>
              <a:rPr lang="DE-DE" sz="2000" b="1" spc="300" dirty="0">
                <a:latin typeface="Delicious" pitchFamily="50" charset="0"/>
              </a:rPr>
              <a:t> </a:t>
            </a:r>
            <a:r>
              <a:rPr lang="DE-DE" sz="2000" b="1" spc="300" dirty="0" err="1">
                <a:latin typeface="Delicious" pitchFamily="50" charset="0"/>
              </a:rPr>
              <a:t>of</a:t>
            </a:r>
            <a:r>
              <a:rPr lang="DE-DE" sz="2000" b="1" spc="300" dirty="0">
                <a:latin typeface="Delicious" pitchFamily="50" charset="0"/>
              </a:rPr>
              <a:t> </a:t>
            </a:r>
            <a:r>
              <a:rPr lang="DE-DE" sz="2000" b="1" spc="300" dirty="0" err="1">
                <a:latin typeface="Delicious" pitchFamily="50" charset="0"/>
              </a:rPr>
              <a:t>the</a:t>
            </a:r>
            <a:r>
              <a:rPr lang="DE-DE" sz="2000" b="1" spc="300" dirty="0">
                <a:latin typeface="Delicious" pitchFamily="50" charset="0"/>
              </a:rPr>
              <a:t> global </a:t>
            </a:r>
            <a:r>
              <a:rPr lang="DE-DE" sz="2000" b="1" spc="300" dirty="0" err="1">
                <a:latin typeface="Delicious" pitchFamily="50" charset="0"/>
              </a:rPr>
              <a:t>conversation</a:t>
            </a:r>
            <a:r>
              <a:rPr lang="DE-DE" sz="2000" b="1" spc="300" dirty="0">
                <a:latin typeface="Delicious" pitchFamily="50" charset="0"/>
              </a:rPr>
              <a:t> </a:t>
            </a:r>
            <a:endParaRPr lang="en-US" sz="2000" b="1" spc="300" dirty="0">
              <a:latin typeface="Deliciou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20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29" y="1058791"/>
            <a:ext cx="8615065" cy="48494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29" y="1058791"/>
            <a:ext cx="8615065" cy="4849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29" y="1058791"/>
            <a:ext cx="8615065" cy="48494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29" y="1058791"/>
            <a:ext cx="8615065" cy="484944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2" name="Ink 71"/>
              <p14:cNvContentPartPr/>
              <p14:nvPr/>
            </p14:nvContentPartPr>
            <p14:xfrm>
              <a:off x="1178113" y="3978133"/>
              <a:ext cx="186994" cy="95988"/>
            </p14:xfrm>
          </p:contentPart>
        </mc:Choice>
        <mc:Fallback xmlns="">
          <p:pic>
            <p:nvPicPr>
              <p:cNvPr id="72" name="Ink 7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70186" y="3972381"/>
                <a:ext cx="204649" cy="109649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tangle 7"/>
          <p:cNvSpPr/>
          <p:nvPr/>
        </p:nvSpPr>
        <p:spPr>
          <a:xfrm>
            <a:off x="-232228" y="2943"/>
            <a:ext cx="24093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000" b="1" spc="300" dirty="0" err="1">
                <a:solidFill>
                  <a:srgbClr val="F15A2B"/>
                </a:solidFill>
                <a:latin typeface="Delicious" pitchFamily="50" charset="0"/>
              </a:rPr>
              <a:t>TENGlobal</a:t>
            </a:r>
            <a:endParaRPr lang="en-US" sz="3000" b="1" spc="300" dirty="0">
              <a:solidFill>
                <a:srgbClr val="F15A2B"/>
              </a:solidFill>
              <a:latin typeface="Delicious" pitchFamily="50" charset="0"/>
            </a:endParaRPr>
          </a:p>
          <a:p>
            <a:pPr algn="r"/>
            <a:r>
              <a:rPr lang="en-GB" sz="3000" b="1" spc="300" dirty="0">
                <a:solidFill>
                  <a:srgbClr val="F15A2B"/>
                </a:solidFill>
                <a:latin typeface="Delicious" pitchFamily="50" charset="0"/>
              </a:rPr>
              <a:t>Project</a:t>
            </a:r>
            <a:endParaRPr lang="en-US" sz="30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452913" y="62106"/>
            <a:ext cx="5262337" cy="9129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E-DE" sz="2000" b="1" spc="300" dirty="0" err="1">
                <a:latin typeface="Delicious" pitchFamily="50" charset="0"/>
              </a:rPr>
              <a:t>How</a:t>
            </a:r>
            <a:r>
              <a:rPr lang="DE-DE" sz="2000" b="1" spc="300" dirty="0">
                <a:latin typeface="Delicious" pitchFamily="50" charset="0"/>
              </a:rPr>
              <a:t> </a:t>
            </a:r>
          </a:p>
          <a:p>
            <a:pPr algn="l">
              <a:lnSpc>
                <a:spcPct val="100000"/>
              </a:lnSpc>
            </a:pPr>
            <a:r>
              <a:rPr lang="DE-DE" sz="2000" b="1" spc="300" dirty="0">
                <a:latin typeface="Delicious" pitchFamily="50" charset="0"/>
              </a:rPr>
              <a:t>will </a:t>
            </a:r>
          </a:p>
          <a:p>
            <a:pPr algn="l">
              <a:lnSpc>
                <a:spcPct val="100000"/>
              </a:lnSpc>
            </a:pPr>
            <a:r>
              <a:rPr lang="DE-DE" sz="2000" b="1" spc="300" dirty="0" err="1">
                <a:latin typeface="Delicious" pitchFamily="50" charset="0"/>
              </a:rPr>
              <a:t>it</a:t>
            </a:r>
            <a:r>
              <a:rPr lang="DE-DE" sz="2000" b="1" spc="300" dirty="0">
                <a:latin typeface="Delicious" pitchFamily="50" charset="0"/>
              </a:rPr>
              <a:t> </a:t>
            </a:r>
          </a:p>
          <a:p>
            <a:pPr algn="l">
              <a:lnSpc>
                <a:spcPct val="100000"/>
              </a:lnSpc>
            </a:pPr>
            <a:r>
              <a:rPr lang="de-DE" sz="2000" b="1" spc="300" dirty="0" err="1">
                <a:latin typeface="Delicious" pitchFamily="50" charset="0"/>
              </a:rPr>
              <a:t>O</a:t>
            </a:r>
            <a:r>
              <a:rPr lang="DE-DE" sz="2000" b="1" spc="300" dirty="0" err="1">
                <a:latin typeface="Delicious" pitchFamily="50" charset="0"/>
              </a:rPr>
              <a:t>perate</a:t>
            </a:r>
            <a:r>
              <a:rPr lang="DE-DE" sz="2000" b="1" spc="300" dirty="0">
                <a:latin typeface="Delicious" pitchFamily="50" charset="0"/>
              </a:rPr>
              <a:t>?</a:t>
            </a:r>
            <a:endParaRPr lang="en-US" sz="2000" b="1" spc="300" dirty="0">
              <a:latin typeface="Deliciou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05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8222" y="1501471"/>
            <a:ext cx="8031478" cy="41549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37" indent="-285737">
              <a:buFont typeface="Arial" panose="020B0604020202020204" pitchFamily="34" charset="0"/>
              <a:buChar char="•"/>
            </a:pPr>
            <a:r>
              <a:rPr lang="DE-DE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Better</a:t>
            </a:r>
            <a:r>
              <a:rPr lang="DE-DE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understand</a:t>
            </a:r>
            <a:r>
              <a:rPr lang="DE-DE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your</a:t>
            </a:r>
            <a:r>
              <a:rPr lang="DE-DE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existing</a:t>
            </a:r>
            <a:r>
              <a:rPr lang="DE-DE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members</a:t>
            </a:r>
            <a:r>
              <a:rPr lang="DE-DE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interests</a:t>
            </a:r>
            <a:endParaRPr lang="DE-DE" sz="2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de-DE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Possibly</a:t>
            </a:r>
            <a:r>
              <a:rPr lang="de-DE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attract</a:t>
            </a:r>
            <a:r>
              <a:rPr lang="de-DE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new</a:t>
            </a:r>
            <a:r>
              <a:rPr lang="de-DE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members</a:t>
            </a:r>
            <a:endParaRPr lang="de-DE" sz="2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de-DE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Possibly</a:t>
            </a:r>
            <a:r>
              <a:rPr lang="de-DE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re-activate</a:t>
            </a:r>
            <a:r>
              <a:rPr lang="de-DE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union</a:t>
            </a:r>
            <a:r>
              <a:rPr lang="de-DE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interest</a:t>
            </a:r>
            <a:r>
              <a:rPr lang="de-DE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to</a:t>
            </a:r>
            <a:r>
              <a:rPr lang="de-DE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existing</a:t>
            </a:r>
            <a:r>
              <a:rPr lang="de-DE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members</a:t>
            </a:r>
            <a:r>
              <a:rPr lang="de-DE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de-DE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Possibly</a:t>
            </a:r>
            <a:r>
              <a:rPr lang="de-DE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activate</a:t>
            </a:r>
            <a:r>
              <a:rPr lang="de-DE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new</a:t>
            </a:r>
            <a:r>
              <a:rPr lang="de-DE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supporters</a:t>
            </a:r>
            <a:endParaRPr lang="de-DE" sz="2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DE-DE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Promote </a:t>
            </a:r>
            <a:r>
              <a:rPr lang="DE-DE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union</a:t>
            </a:r>
            <a:r>
              <a:rPr lang="DE-DE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values</a:t>
            </a:r>
            <a:r>
              <a:rPr lang="DE-DE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through</a:t>
            </a:r>
            <a:r>
              <a:rPr lang="DE-DE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projects</a:t>
            </a:r>
            <a:r>
              <a:rPr lang="DE-DE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and</a:t>
            </a:r>
            <a:r>
              <a:rPr lang="DE-DE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actions</a:t>
            </a:r>
            <a:endParaRPr lang="DE-DE" sz="2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de-DE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Open </a:t>
            </a:r>
            <a:r>
              <a:rPr lang="de-DE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gateways</a:t>
            </a:r>
            <a:r>
              <a:rPr lang="de-DE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and </a:t>
            </a:r>
            <a:r>
              <a:rPr lang="de-DE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build</a:t>
            </a:r>
            <a:r>
              <a:rPr lang="de-DE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bridges</a:t>
            </a:r>
            <a:r>
              <a:rPr lang="de-DE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for</a:t>
            </a:r>
            <a:r>
              <a:rPr lang="de-DE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member</a:t>
            </a:r>
            <a:r>
              <a:rPr lang="de-DE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organisations</a:t>
            </a:r>
            <a:r>
              <a:rPr lang="de-DE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and new </a:t>
            </a:r>
            <a:r>
              <a:rPr lang="de-DE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partners</a:t>
            </a:r>
            <a:endParaRPr lang="DE-DE" sz="2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DE-DE" sz="2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de-DE" sz="2400" b="1" u="sng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 a </a:t>
            </a:r>
            <a:r>
              <a:rPr lang="de-DE" sz="2400" b="1" u="sng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nutshell</a:t>
            </a:r>
            <a:r>
              <a:rPr lang="de-DE" sz="24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: </a:t>
            </a:r>
            <a:r>
              <a:rPr lang="de-DE" sz="2400" b="1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Instead</a:t>
            </a:r>
            <a:r>
              <a:rPr lang="de-DE" sz="24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of </a:t>
            </a:r>
            <a:r>
              <a:rPr lang="de-DE" sz="2400" b="1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your</a:t>
            </a:r>
            <a:r>
              <a:rPr lang="de-DE" sz="24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2400" b="1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members</a:t>
            </a:r>
            <a:r>
              <a:rPr lang="de-DE" sz="24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2400" b="1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going</a:t>
            </a:r>
            <a:r>
              <a:rPr lang="de-DE" sz="24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2400" b="1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elsewhere</a:t>
            </a:r>
            <a:r>
              <a:rPr lang="de-DE" sz="24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2400" b="1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to</a:t>
            </a:r>
            <a:r>
              <a:rPr lang="de-DE" sz="24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2400" b="1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connect</a:t>
            </a:r>
            <a:r>
              <a:rPr lang="de-DE" sz="24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de-DE" sz="2400" b="1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share</a:t>
            </a:r>
            <a:r>
              <a:rPr lang="de-DE" sz="24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and </a:t>
            </a:r>
            <a:r>
              <a:rPr lang="de-DE" sz="2400" b="1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learn</a:t>
            </a:r>
            <a:r>
              <a:rPr lang="de-DE" sz="24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de-DE" sz="2400" b="1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they</a:t>
            </a:r>
            <a:r>
              <a:rPr lang="de-DE" sz="24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will </a:t>
            </a:r>
            <a:r>
              <a:rPr lang="de-DE" sz="2400" b="1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see</a:t>
            </a:r>
            <a:r>
              <a:rPr lang="de-DE" sz="24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YOU </a:t>
            </a:r>
            <a:r>
              <a:rPr lang="de-DE" sz="2400" b="1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as</a:t>
            </a:r>
            <a:r>
              <a:rPr lang="de-DE" sz="24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2400" b="1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their</a:t>
            </a:r>
            <a:r>
              <a:rPr lang="de-DE" sz="24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2400" b="1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gateway</a:t>
            </a:r>
            <a:r>
              <a:rPr lang="de-DE" sz="24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to global </a:t>
            </a:r>
            <a:r>
              <a:rPr lang="de-DE" sz="2400" b="1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learning</a:t>
            </a:r>
            <a:r>
              <a:rPr lang="de-DE" sz="24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2400" b="1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opportunities</a:t>
            </a:r>
            <a:endParaRPr lang="de-DE" sz="2400" b="1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232228" y="2943"/>
            <a:ext cx="24093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000" b="1" spc="300" dirty="0" err="1">
                <a:solidFill>
                  <a:srgbClr val="F15A2B"/>
                </a:solidFill>
                <a:latin typeface="Delicious" pitchFamily="50" charset="0"/>
              </a:rPr>
              <a:t>TENGlobal</a:t>
            </a:r>
            <a:endParaRPr lang="en-US" sz="3000" b="1" spc="300" dirty="0">
              <a:solidFill>
                <a:srgbClr val="F15A2B"/>
              </a:solidFill>
              <a:latin typeface="Delicious" pitchFamily="50" charset="0"/>
            </a:endParaRPr>
          </a:p>
          <a:p>
            <a:pPr algn="r"/>
            <a:r>
              <a:rPr lang="en-GB" sz="3000" b="1" spc="300" dirty="0">
                <a:solidFill>
                  <a:srgbClr val="F15A2B"/>
                </a:solidFill>
                <a:latin typeface="Delicious" pitchFamily="50" charset="0"/>
              </a:rPr>
              <a:t>Project</a:t>
            </a:r>
            <a:endParaRPr lang="en-US" sz="30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452913" y="62106"/>
            <a:ext cx="5262337" cy="91295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spc="300" dirty="0">
                <a:latin typeface="Delicious" pitchFamily="50" charset="0"/>
              </a:rPr>
              <a:t>What value </a:t>
            </a:r>
            <a:br>
              <a:rPr lang="en-US" sz="2000" b="1" spc="300" dirty="0">
                <a:latin typeface="Delicious" pitchFamily="50" charset="0"/>
              </a:rPr>
            </a:br>
            <a:r>
              <a:rPr lang="en-US" sz="2000" b="1" spc="300" dirty="0">
                <a:latin typeface="Delicious" pitchFamily="50" charset="0"/>
              </a:rPr>
              <a:t>will you get </a:t>
            </a:r>
            <a:br>
              <a:rPr lang="en-US" sz="2000" b="1" spc="300" dirty="0">
                <a:latin typeface="Delicious" pitchFamily="50" charset="0"/>
              </a:rPr>
            </a:br>
            <a:r>
              <a:rPr lang="en-US" sz="2000" b="1" spc="300" dirty="0">
                <a:latin typeface="Delicious" pitchFamily="50" charset="0"/>
              </a:rPr>
              <a:t>from </a:t>
            </a:r>
            <a:r>
              <a:rPr lang="en-US" sz="2000" b="1" spc="300" dirty="0" err="1">
                <a:latin typeface="Delicious" pitchFamily="50" charset="0"/>
              </a:rPr>
              <a:t>TENglobal</a:t>
            </a:r>
            <a:r>
              <a:rPr lang="en-US" sz="2000" b="1" spc="300" dirty="0">
                <a:latin typeface="Delicious" pitchFamily="50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2530940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customXsn xmlns="http://schemas.microsoft.com/office/2006/metadata/customXsn">
  <xsnLocation>http://portal/_cts/EIDocument/8b5470c660bc9b5ccustomXsn.xsn</xsnLocation>
  <cached>True</cached>
  <openByDefault>True</openByDefault>
  <xsnScope>http://portal</xsnScope>
</customXsn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EI Document" ma:contentTypeID="0x010100AA2F8202531E2B479DC903BD7BCD5C3F00E04239BAE3CFF643A8203BF81E96DC51" ma:contentTypeVersion="53" ma:contentTypeDescription="" ma:contentTypeScope="" ma:versionID="3ecdb67ee59564c7ec43419591cb38be">
  <xsd:schema xmlns:xsd="http://www.w3.org/2001/XMLSchema" xmlns:xs="http://www.w3.org/2001/XMLSchema" xmlns:p="http://schemas.microsoft.com/office/2006/metadata/properties" xmlns:ns2="db13979b-e751-4565-a77b-71e7edb4f069" targetNamespace="http://schemas.microsoft.com/office/2006/metadata/properties" ma:root="true" ma:fieldsID="68c9f9e723ff3b8d29c1e4b1699411ec" ns2:_="">
    <xsd:import namespace="db13979b-e751-4565-a77b-71e7edb4f069"/>
    <xsd:element name="properties">
      <xsd:complexType>
        <xsd:sequence>
          <xsd:element name="documentManagement">
            <xsd:complexType>
              <xsd:all>
                <xsd:element ref="ns2:Date" minOccurs="0"/>
                <xsd:element ref="ns2:DocumentLanguage" minOccurs="0"/>
                <xsd:element ref="ns2:AvailableOnWebsite" minOccurs="0"/>
                <xsd:element ref="ns2:EIRegion" minOccurs="0"/>
                <xsd:element ref="ns2:EIUnit" minOccurs="0"/>
                <xsd:element ref="ns2:EIOrgan" minOccurs="0"/>
                <xsd:element ref="ns2:EI_x0020_Event" minOccurs="0"/>
                <xsd:element ref="ns2:EITopic" minOccurs="0"/>
                <xsd:element ref="ns2:DocumentSource" minOccurs="0"/>
                <xsd:element ref="ns2:EITermbaseTaxHTField0" minOccurs="0"/>
                <xsd:element ref="ns2:TaxCatchAll" minOccurs="0"/>
                <xsd:element ref="ns2:TaxCatchAllLabel" minOccurs="0"/>
                <xsd:element ref="ns2:l360261a294540c48d9b0fdee2fb1d22" minOccurs="0"/>
                <xsd:element ref="ns2:hd0be951f11940a08013d67eec6505c8" minOccurs="0"/>
                <xsd:element ref="ns2:o79ce48fd8d44e5eaac3fd0fc82a2951" minOccurs="0"/>
                <xsd:element ref="ns2:kd7281ab553349538e0242a0ee89a9e1" minOccurs="0"/>
                <xsd:element ref="ns2:i64256cf79b641ea809ba8b9a8069568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13979b-e751-4565-a77b-71e7edb4f069" elementFormDefault="qualified">
    <xsd:import namespace="http://schemas.microsoft.com/office/2006/documentManagement/types"/>
    <xsd:import namespace="http://schemas.microsoft.com/office/infopath/2007/PartnerControls"/>
    <xsd:element name="Date" ma:index="2" nillable="true" ma:displayName="Date" ma:description="EI document date." ma:format="DateOnly" ma:internalName="Date">
      <xsd:simpleType>
        <xsd:restriction base="dms:DateTime"/>
      </xsd:simpleType>
    </xsd:element>
    <xsd:element name="DocumentLanguage" ma:index="5" nillable="true" ma:displayName="Document Language" ma:default="English" ma:format="RadioButtons" ma:internalName="DocumentLanguage">
      <xsd:simpleType>
        <xsd:restriction base="dms:Choice">
          <xsd:enumeration value="English"/>
          <xsd:enumeration value="French"/>
          <xsd:enumeration value="Spanish"/>
          <xsd:enumeration value="Other"/>
          <xsd:enumeration value="Multiple"/>
        </xsd:restriction>
      </xsd:simpleType>
    </xsd:element>
    <xsd:element name="AvailableOnWebsite" ma:index="6" nillable="true" ma:displayName="Available On Website" ma:default="1" ma:description="Make this document available on the public EI website." ma:internalName="AvailableOnWebsite">
      <xsd:simpleType>
        <xsd:restriction base="dms:Boolean"/>
      </xsd:simpleType>
    </xsd:element>
    <xsd:element name="EIRegion" ma:index="7" nillable="true" ma:displayName="EI Region" ma:description="Education International region." ma:hidden="true" ma:list="{29c7dc5d-89a6-4101-a71e-0c6c975a07cf}" ma:internalName="EIRegion" ma:readOnly="false" ma:showField="Title" ma:web="db13979b-e751-4565-a77b-71e7edb4f0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IUnit" ma:index="8" nillable="true" ma:displayName="EI Unit" ma:hidden="true" ma:list="068bb678-3c6d-45ba-97bd-4f06a914f196" ma:internalName="EIUnit" ma:readOnly="false" ma:showField="Title" ma:web="db13979b-e751-4565-a77b-71e7edb4f0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IOrgan" ma:index="9" nillable="true" ma:displayName="EI Group" ma:hidden="true" ma:list="{2698a646-4c05-4ac8-9e4f-4a88bcd5d2e2}" ma:internalName="EIOrgan" ma:readOnly="false" ma:showField="Title" ma:web="db13979b-e751-4565-a77b-71e7edb4f0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I_x0020_Event" ma:index="11" nillable="true" ma:displayName="EI Event" ma:hidden="true" ma:list="{0292d145-1b29-4696-ba3c-d4afe19ee511}" ma:internalName="EI_x0020_Event" ma:readOnly="false" ma:showField="EventTitleForChoiceDropdown" ma:web="db13979b-e751-4565-a77b-71e7edb4f069">
      <xsd:simpleType>
        <xsd:restriction base="dms:Lookup"/>
      </xsd:simpleType>
    </xsd:element>
    <xsd:element name="EITopic" ma:index="12" nillable="true" ma:displayName="EI Topic" ma:hidden="true" ma:list="dd9f5b98-3a89-4125-b977-90d82d0197dd" ma:internalName="EITopic" ma:readOnly="false" ma:showField="Title" ma:web="db13979b-e751-4565-a77b-71e7edb4f0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DocumentSource" ma:index="13" nillable="true" ma:displayName="Document Source" ma:description="Organisation which issued the document." ma:list="{49ba241f-8346-4576-b9e1-b1a7b41f86e8}" ma:internalName="DocumentSource" ma:showField="Title" ma:web="db13979b-e751-4565-a77b-71e7edb4f069">
      <xsd:simpleType>
        <xsd:restriction base="dms:Lookup"/>
      </xsd:simpleType>
    </xsd:element>
    <xsd:element name="EITermbaseTaxHTField0" ma:index="19" nillable="true" ma:taxonomy="true" ma:internalName="EITermbaseTaxHTField0" ma:taxonomyFieldName="EITermbase" ma:displayName="EIDocType" ma:readOnly="false" ma:default="" ma:fieldId="{58649bc0-05b1-4c82-b72c-a96912b32633}" ma:taxonomyMulti="true" ma:sspId="0af2f461-2480-4a31-ac78-b054563ee389" ma:termSetId="2591b47b-c34c-4ee1-a350-73f6d52a178b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TaxCatchAll" ma:index="20" nillable="true" ma:displayName="Taxonomy Catch All Column" ma:hidden="true" ma:list="{e31c9898-5599-4d3d-bde2-aae45224e11b}" ma:internalName="TaxCatchAll" ma:showField="CatchAllData" ma:web="db13979b-e751-4565-a77b-71e7edb4f0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1" nillable="true" ma:displayName="Taxonomy Catch All Column1" ma:hidden="true" ma:list="{e31c9898-5599-4d3d-bde2-aae45224e11b}" ma:internalName="TaxCatchAllLabel" ma:readOnly="true" ma:showField="CatchAllDataLabel" ma:web="db13979b-e751-4565-a77b-71e7edb4f0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360261a294540c48d9b0fdee2fb1d22" ma:index="23" nillable="true" ma:taxonomy="true" ma:internalName="l360261a294540c48d9b0fdee2fb1d22" ma:taxonomyFieldName="EIEvent" ma:displayName="EIEvent" ma:default="" ma:fieldId="{5360261a-2945-40c4-8d9b-0fdee2fb1d22}" ma:taxonomyMulti="true" ma:sspId="0af2f461-2480-4a31-ac78-b054563ee389" ma:termSetId="46d855b6-eb13-4760-91d1-66f27ae7dc32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hd0be951f11940a08013d67eec6505c8" ma:index="25" nillable="true" ma:taxonomy="true" ma:internalName="hd0be951f11940a08013d67eec6505c8" ma:taxonomyFieldName="EIUnit1" ma:displayName="EIUnit" ma:readOnly="false" ma:default="" ma:fieldId="{1d0be951-f119-40a0-8013-d67eec6505c8}" ma:taxonomyMulti="true" ma:sspId="0af2f461-2480-4a31-ac78-b054563ee389" ma:termSetId="5f7ca6b7-bc5d-4a29-b9c5-9d61f96be71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79ce48fd8d44e5eaac3fd0fc82a2951" ma:index="27" nillable="true" ma:taxonomy="true" ma:internalName="o79ce48fd8d44e5eaac3fd0fc82a2951" ma:taxonomyFieldName="EIGroup" ma:displayName="EIGroup" ma:default="" ma:fieldId="{879ce48f-d8d4-4e5e-aac3-fd0fc82a2951}" ma:taxonomyMulti="true" ma:sspId="0af2f461-2480-4a31-ac78-b054563ee389" ma:termSetId="1e97bc08-ae7e-4277-9be6-12765f62b2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d7281ab553349538e0242a0ee89a9e1" ma:index="29" nillable="true" ma:taxonomy="true" ma:internalName="kd7281ab553349538e0242a0ee89a9e1" ma:taxonomyFieldName="EITopic1" ma:displayName="EITopic" ma:default="" ma:fieldId="{4d7281ab-5533-4953-8e02-42a0ee89a9e1}" ma:taxonomyMulti="true" ma:sspId="0af2f461-2480-4a31-ac78-b054563ee389" ma:termSetId="e2436a82-f458-4e28-a4e0-fa06e0b9517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64256cf79b641ea809ba8b9a8069568" ma:index="31" nillable="true" ma:taxonomy="true" ma:internalName="i64256cf79b641ea809ba8b9a8069568" ma:taxonomyFieldName="EIRegion1" ma:displayName="EIRegion" ma:default="" ma:fieldId="{264256cf-79b6-41ea-809b-a8b9a8069568}" ma:taxonomyMulti="true" ma:sspId="0af2f461-2480-4a31-ac78-b054563ee389" ma:termSetId="126f87e2-8982-4d73-8d0c-1d6ec05017e8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4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IUnit xmlns="db13979b-e751-4565-a77b-71e7edb4f069"/>
    <l360261a294540c48d9b0fdee2fb1d22 xmlns="db13979b-e751-4565-a77b-71e7edb4f069">
      <Terms xmlns="http://schemas.microsoft.com/office/infopath/2007/PartnerControls"/>
    </l360261a294540c48d9b0fdee2fb1d22>
    <EIRegion xmlns="db13979b-e751-4565-a77b-71e7edb4f069"/>
    <AvailableOnWebsite xmlns="db13979b-e751-4565-a77b-71e7edb4f069">true</AvailableOnWebsite>
    <EIOrgan xmlns="db13979b-e751-4565-a77b-71e7edb4f069"/>
    <EI_x0020_Event xmlns="db13979b-e751-4565-a77b-71e7edb4f069" xsi:nil="true"/>
    <kd7281ab553349538e0242a0ee89a9e1 xmlns="db13979b-e751-4565-a77b-71e7edb4f069">
      <Terms xmlns="http://schemas.microsoft.com/office/infopath/2007/PartnerControls"/>
    </kd7281ab553349538e0242a0ee89a9e1>
    <i64256cf79b641ea809ba8b9a8069568 xmlns="db13979b-e751-4565-a77b-71e7edb4f069">
      <Terms xmlns="http://schemas.microsoft.com/office/infopath/2007/PartnerControls"/>
    </i64256cf79b641ea809ba8b9a8069568>
    <EITopic xmlns="db13979b-e751-4565-a77b-71e7edb4f069"/>
    <DocumentSource xmlns="db13979b-e751-4565-a77b-71e7edb4f069" xsi:nil="true"/>
    <DocumentLanguage xmlns="db13979b-e751-4565-a77b-71e7edb4f069">English</DocumentLanguage>
    <o79ce48fd8d44e5eaac3fd0fc82a2951 xmlns="db13979b-e751-4565-a77b-71e7edb4f069">
      <Terms xmlns="http://schemas.microsoft.com/office/infopath/2007/PartnerControls"/>
    </o79ce48fd8d44e5eaac3fd0fc82a2951>
    <EITermbaseTaxHTField0 xmlns="db13979b-e751-4565-a77b-71e7edb4f069">
      <Terms xmlns="http://schemas.microsoft.com/office/infopath/2007/PartnerControls"/>
    </EITermbaseTaxHTField0>
    <TaxCatchAll xmlns="db13979b-e751-4565-a77b-71e7edb4f069"/>
    <Date xmlns="db13979b-e751-4565-a77b-71e7edb4f069" xsi:nil="true"/>
    <hd0be951f11940a08013d67eec6505c8 xmlns="db13979b-e751-4565-a77b-71e7edb4f069">
      <Terms xmlns="http://schemas.microsoft.com/office/infopath/2007/PartnerControls"/>
    </hd0be951f11940a08013d67eec6505c8>
  </documentManagement>
</p:properties>
</file>

<file path=customXml/itemProps1.xml><?xml version="1.0" encoding="utf-8"?>
<ds:datastoreItem xmlns:ds="http://schemas.openxmlformats.org/officeDocument/2006/customXml" ds:itemID="{BB0A47EA-D076-4FF5-A0D8-C875816A8010}"/>
</file>

<file path=customXml/itemProps2.xml><?xml version="1.0" encoding="utf-8"?>
<ds:datastoreItem xmlns:ds="http://schemas.openxmlformats.org/officeDocument/2006/customXml" ds:itemID="{15BA5338-585C-440D-B7F7-6351352E0952}"/>
</file>

<file path=customXml/itemProps3.xml><?xml version="1.0" encoding="utf-8"?>
<ds:datastoreItem xmlns:ds="http://schemas.openxmlformats.org/officeDocument/2006/customXml" ds:itemID="{1ECF8C73-5B08-4928-BAE1-34A8DA82B880}"/>
</file>

<file path=customXml/itemProps4.xml><?xml version="1.0" encoding="utf-8"?>
<ds:datastoreItem xmlns:ds="http://schemas.openxmlformats.org/officeDocument/2006/customXml" ds:itemID="{79D37494-C841-4A88-B2F7-5ACFAEDB6195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</TotalTime>
  <Words>183</Words>
  <Application>Microsoft Office PowerPoint</Application>
  <PresentationFormat>On-screen Show (4:3)</PresentationFormat>
  <Paragraphs>32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Calibri</vt:lpstr>
      <vt:lpstr>Delicious</vt:lpstr>
      <vt:lpstr>Arial</vt:lpstr>
      <vt:lpstr>Open Sans Light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propose to work only with partners that share our values and add value to the networks you already have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Frederik Destree</dc:creator>
  <cp:lastModifiedBy>Frederik Destree</cp:lastModifiedBy>
  <cp:revision>49</cp:revision>
  <dcterms:created xsi:type="dcterms:W3CDTF">2016-10-21T07:52:57Z</dcterms:created>
  <dcterms:modified xsi:type="dcterms:W3CDTF">2016-12-08T11:29:45Z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0x010100AA2F8202531E2B479DC903BD7BCD5C3F00E04239BAE3CFF643A8203BF81E96DC51</vt:lpwstr>
  </property>
</Properties>
</file>