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diagrams/data12.xml" ContentType="application/vnd.openxmlformats-officedocument.drawingml.diagramData+xml"/>
  <Override PartName="/ppt/diagrams/data4.xml" ContentType="application/vnd.openxmlformats-officedocument.drawingml.diagramData+xml"/>
  <Override PartName="/ppt/drawings/drawing4.xml" ContentType="application/vnd.openxmlformats-officedocument.drawingml.chartshapes+xml"/>
  <Override PartName="/ppt/drawings/drawing3.xml" ContentType="application/vnd.openxmlformats-officedocument.drawingml.chartshapes+xml"/>
  <Override PartName="/ppt/diagrams/data3.xml" ContentType="application/vnd.openxmlformats-officedocument.drawingml.diagramData+xml"/>
  <Override PartName="/ppt/diagrams/data2.xml" ContentType="application/vnd.openxmlformats-officedocument.drawingml.diagramData+xml"/>
  <Override PartName="/ppt/diagrams/data1.xml" ContentType="application/vnd.openxmlformats-officedocument.drawingml.diagramData+xml"/>
  <Override PartName="/ppt/drawings/drawing2.xml" ContentType="application/vnd.openxmlformats-officedocument.drawingml.chartshapes+xml"/>
  <Override PartName="/ppt/drawings/drawing5.xml" ContentType="application/vnd.openxmlformats-officedocument.drawingml.chartshapes+xml"/>
  <Override PartName="/ppt/drawings/drawing6.xml" ContentType="application/vnd.openxmlformats-officedocument.drawingml.chartshapes+xml"/>
  <Override PartName="/ppt/drawings/drawing7.xml" ContentType="application/vnd.openxmlformats-officedocument.drawingml.chartshapes+xml"/>
  <Override PartName="/ppt/diagrams/data11.xml" ContentType="application/vnd.openxmlformats-officedocument.drawingml.diagramData+xml"/>
  <Override PartName="/ppt/diagrams/data10.xml" ContentType="application/vnd.openxmlformats-officedocument.drawingml.diagramData+xml"/>
  <Override PartName="/ppt/diagrams/data9.xml" ContentType="application/vnd.openxmlformats-officedocument.drawingml.diagramData+xml"/>
  <Override PartName="/ppt/diagrams/data8.xml" ContentType="application/vnd.openxmlformats-officedocument.drawingml.diagramData+xml"/>
  <Override PartName="/ppt/diagrams/data7.xml" ContentType="application/vnd.openxmlformats-officedocument.drawingml.diagramData+xml"/>
  <Override PartName="/ppt/diagrams/data6.xml" ContentType="application/vnd.openxmlformats-officedocument.drawingml.diagramData+xml"/>
  <Override PartName="/ppt/drawings/drawing8.xml" ContentType="application/vnd.openxmlformats-officedocument.drawingml.chartshapes+xml"/>
  <Override PartName="/ppt/diagrams/data13.xml" ContentType="application/vnd.openxmlformats-officedocument.drawingml.diagramData+xml"/>
  <Override PartName="/ppt/drawings/drawing1.xml" ContentType="application/vnd.openxmlformats-officedocument.drawingml.chartshapes+xml"/>
  <Override PartName="/ppt/diagrams/data5.xml" ContentType="application/vnd.openxmlformats-officedocument.drawingml.diagramData+xml"/>
  <Override PartName="/ppt/slides/slide5.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49.xml" ContentType="application/vnd.openxmlformats-officedocument.presentationml.slide+xml"/>
  <Override PartName="/ppt/slides/slide54.xml" ContentType="application/vnd.openxmlformats-officedocument.presentationml.slide+xml"/>
  <Override PartName="/ppt/slides/slide46.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3.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Masters/slideMaster6.xml" ContentType="application/vnd.openxmlformats-officedocument.presentationml.slideMaster+xml"/>
  <Override PartName="/ppt/slideLayouts/slideLayout11.xml" ContentType="application/vnd.openxmlformats-officedocument.presentationml.slideLayout+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7.xml" ContentType="application/vnd.openxmlformats-officedocument.presentationml.slideMaster+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slideLayouts/slideLayout1.xml" ContentType="application/vnd.openxmlformats-officedocument.presentationml.slideLayou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slideMasters/slideMaster1.xml" ContentType="application/vnd.openxmlformats-officedocument.presentationml.slideMaster+xml"/>
  <Override PartName="/ppt/notesSlides/notesSlide21.xml" ContentType="application/vnd.openxmlformats-officedocument.presentationml.notesSlide+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47.xml" ContentType="application/vnd.openxmlformats-officedocument.presentationml.slideLayout+xml"/>
  <Override PartName="/ppt/slideLayouts/slideLayout4.xml" ContentType="application/vnd.openxmlformats-officedocument.presentationml.slideLayout+xml"/>
  <Override PartName="/ppt/slideLayouts/slideLayout46.xml" ContentType="application/vnd.openxmlformats-officedocument.presentationml.slideLayout+xml"/>
  <Override PartName="/ppt/slideLayouts/slideLayout9.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5.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notesSlides/notesSlide18.xml" ContentType="application/vnd.openxmlformats-officedocument.presentationml.notesSlid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notesSlides/notesSlide5.xml" ContentType="application/vnd.openxmlformats-officedocument.presentationml.notesSlide+xml"/>
  <Override PartName="/ppt/slideLayouts/slideLayout81.xml" ContentType="application/vnd.openxmlformats-officedocument.presentationml.slideLayout+xml"/>
  <Override PartName="/ppt/slideLayouts/slideLayout80.xml" ContentType="application/vnd.openxmlformats-officedocument.presentationml.slideLayout+xml"/>
  <Override PartName="/ppt/slideLayouts/slideLayout79.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4.xml" ContentType="application/vnd.openxmlformats-officedocument.presentationml.notesSlide+xml"/>
  <Override PartName="/ppt/notesSlides/notesSlide16.xml" ContentType="application/vnd.openxmlformats-officedocument.presentationml.notesSlide+xml"/>
  <Override PartName="/ppt/slideLayouts/slideLayout85.xml" ContentType="application/vnd.openxmlformats-officedocument.presentationml.slideLayout+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notesSlides/notesSlide17.xml" ContentType="application/vnd.openxmlformats-officedocument.presentationml.notesSlide+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3.xml" ContentType="application/vnd.openxmlformats-officedocument.presentationml.slideLayout+xml"/>
  <Override PartName="/ppt/slideLayouts/slideLayout38.xml" ContentType="application/vnd.openxmlformats-officedocument.presentationml.slideLayout+xml"/>
  <Override PartName="/ppt/slideLayouts/slideLayout33.xml" ContentType="application/vnd.openxmlformats-officedocument.presentationml.slideLayout+xml"/>
  <Override PartName="/ppt/slideLayouts/slideLayout22.xml" ContentType="application/vnd.openxmlformats-officedocument.presentationml.slideLayout+xml"/>
  <Override PartName="/ppt/slideLayouts/slideLayout8.xml" ContentType="application/vnd.openxmlformats-officedocument.presentationml.slideLayout+xml"/>
  <Override PartName="/ppt/notesSlides/notesSlide19.xml" ContentType="application/vnd.openxmlformats-officedocument.presentationml.notesSlide+xml"/>
  <Override PartName="/ppt/slideLayouts/slideLayout21.xml" ContentType="application/vnd.openxmlformats-officedocument.presentationml.slideLayout+xml"/>
  <Override PartName="/ppt/slideLayouts/slideLayout7.xml" ContentType="application/vnd.openxmlformats-officedocument.presentationml.slideLayout+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notesSlides/notesSlide13.xml" ContentType="application/vnd.openxmlformats-officedocument.presentationml.notesSlide+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notesSlides/notesSlide20.xml" ContentType="application/vnd.openxmlformats-officedocument.presentationml.notesSlide+xml"/>
  <Override PartName="/ppt/slideLayouts/slideLayout14.xml" ContentType="application/vnd.openxmlformats-officedocument.presentationml.slideLayout+xml"/>
  <Override PartName="/ppt/notesSlides/notesSlide12.xml" ContentType="application/vnd.openxmlformats-officedocument.presentationml.notesSlid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Layouts/slideLayout34.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5.xml" ContentType="application/vnd.openxmlformats-officedocument.presentationml.notesSlide+xml"/>
  <Override PartName="/ppt/slideLayouts/slideLayout26.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notesSlides/notesSlide8.xml" ContentType="application/vnd.openxmlformats-officedocument.presentationml.notesSlide+xml"/>
  <Override PartName="/ppt/slideLayouts/slideLayout2.xml" ContentType="application/vnd.openxmlformats-officedocument.presentationml.slideLayout+xml"/>
  <Override PartName="/ppt/slideLayouts/slideLayout6.xml" ContentType="application/vnd.openxmlformats-officedocument.presentationml.slideLayout+xml"/>
  <Override PartName="/ppt/charts/chart2.xml" ContentType="application/vnd.openxmlformats-officedocument.drawingml.chart+xml"/>
  <Override PartName="/ppt/charts/chart5.xml" ContentType="application/vnd.openxmlformats-officedocument.drawingml.chart+xml"/>
  <Override PartName="/ppt/charts/chart4.xml" ContentType="application/vnd.openxmlformats-officedocument.drawingml.chart+xml"/>
  <Override PartName="/ppt/charts/chart3.xml" ContentType="application/vnd.openxmlformats-officedocument.drawingml.chart+xml"/>
  <Override PartName="/ppt/theme/theme2.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theme/themeOverride2.xml" ContentType="application/vnd.openxmlformats-officedocument.themeOverride+xml"/>
  <Override PartName="/ppt/charts/chart23.xml" ContentType="application/vnd.openxmlformats-officedocument.drawingml.chart+xml"/>
  <Override PartName="/ppt/charts/chart12.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2.xml" ContentType="application/vnd.openxmlformats-officedocument.drawingml.chart+xml"/>
  <Override PartName="/ppt/theme/theme1.xml" ContentType="application/vnd.openxmlformats-officedocument.theme+xml"/>
  <Override PartName="/ppt/theme/themeOverride5.xml" ContentType="application/vnd.openxmlformats-officedocument.themeOverride+xml"/>
  <Override PartName="/ppt/charts/chart20.xml" ContentType="application/vnd.openxmlformats-officedocument.drawingml.chart+xml"/>
  <Override PartName="/ppt/theme/themeOverride4.xml" ContentType="application/vnd.openxmlformats-officedocument.themeOverride+xml"/>
  <Override PartName="/ppt/charts/chart21.xml" ContentType="application/vnd.openxmlformats-officedocument.drawingml.chart+xml"/>
  <Override PartName="/ppt/theme/themeOverride6.xml" ContentType="application/vnd.openxmlformats-officedocument.themeOverride+xml"/>
  <Override PartName="/ppt/commentAuthors.xml" ContentType="application/vnd.openxmlformats-officedocument.presentationml.commentAuthors+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Masters/notesMaster1.xml" ContentType="application/vnd.openxmlformats-officedocument.presentationml.notesMaster+xml"/>
  <Override PartName="/ppt/charts/chart27.xml" ContentType="application/vnd.openxmlformats-officedocument.drawingml.chart+xml"/>
  <Override PartName="/ppt/theme/themeOverride1.xml" ContentType="application/vnd.openxmlformats-officedocument.themeOverride+xml"/>
  <Override PartName="/ppt/charts/chart26.xml" ContentType="application/vnd.openxmlformats-officedocument.drawingml.chart+xml"/>
  <Override PartName="/ppt/charts/style2.xml" ContentType="application/vnd.ms-office.chartstyle+xml"/>
  <Override PartName="/ppt/charts/colors2.xml" ContentType="application/vnd.ms-office.chartcolorstyle+xml"/>
  <Override PartName="/ppt/charts/chart19.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6.xml" ContentType="application/vnd.openxmlformats-officedocument.drawingml.chart+xml"/>
  <Override PartName="/ppt/diagrams/layout4.xml" ContentType="application/vnd.openxmlformats-officedocument.drawingml.diagramLayout+xml"/>
  <Override PartName="/ppt/charts/chart17.xml" ContentType="application/vnd.openxmlformats-officedocument.drawingml.chart+xml"/>
  <Override PartName="/ppt/charts/chart18.xml" ContentType="application/vnd.openxmlformats-officedocument.drawingml.chart+xml"/>
  <Override PartName="/ppt/diagrams/quickStyle4.xml" ContentType="application/vnd.openxmlformats-officedocument.drawingml.diagramStyle+xml"/>
  <Override PartName="/ppt/diagrams/drawing5.xml" ContentType="application/vnd.ms-office.drawingml.diagramDrawing+xml"/>
  <Override PartName="/ppt/diagrams/colors5.xml" ContentType="application/vnd.openxmlformats-officedocument.drawingml.diagramColors+xml"/>
  <Override PartName="/ppt/charts/chart15.xml" ContentType="application/vnd.openxmlformats-officedocument.drawingml.chart+xml"/>
  <Override PartName="/ppt/theme/themeOverride3.xml" ContentType="application/vnd.openxmlformats-officedocument.themeOverride+xml"/>
  <Override PartName="/ppt/diagrams/drawing4.xml" ContentType="application/vnd.ms-office.drawingml.diagramDrawing+xml"/>
  <Override PartName="/ppt/diagrams/colors4.xml" ContentType="application/vnd.openxmlformats-officedocument.drawingml.diagramColors+xml"/>
  <Override PartName="/ppt/diagrams/layout5.xml" ContentType="application/vnd.openxmlformats-officedocument.drawingml.diagramLayout+xml"/>
  <Override PartName="/ppt/diagrams/quickStyle5.xml" ContentType="application/vnd.openxmlformats-officedocument.drawingml.diagramStyle+xml"/>
  <Override PartName="/ppt/diagrams/layout7.xml" ContentType="application/vnd.openxmlformats-officedocument.drawingml.diagramLayout+xml"/>
  <Override PartName="/ppt/diagrams/layout6.xml" ContentType="application/vnd.openxmlformats-officedocument.drawingml.diagramLayout+xml"/>
  <Override PartName="/ppt/diagrams/colors7.xml" ContentType="application/vnd.openxmlformats-officedocument.drawingml.diagramColors+xml"/>
  <Override PartName="/ppt/diagrams/layout3.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colors13.xml" ContentType="application/vnd.openxmlformats-officedocument.drawingml.diagramColors+xml"/>
  <Override PartName="/ppt/diagrams/drawing13.xml" ContentType="application/vnd.ms-office.drawingml.diagramDrawing+xml"/>
  <Override PartName="/ppt/diagrams/quickStyle1.xml" ContentType="application/vnd.openxmlformats-officedocument.drawingml.diagramStyle+xml"/>
  <Override PartName="/ppt/diagrams/layout1.xml" ContentType="application/vnd.openxmlformats-officedocument.drawingml.diagramLayout+xml"/>
  <Override PartName="/ppt/charts/colors1.xml" ContentType="application/vnd.ms-office.chartcolorstyle+xml"/>
  <Override PartName="/ppt/charts/style1.xml" ContentType="application/vnd.ms-office.chartstyle+xml"/>
  <Override PartName="/ppt/charts/chart7.xml" ContentType="application/vnd.openxmlformats-officedocument.drawingml.chart+xml"/>
  <Override PartName="/ppt/charts/chart6.xml" ContentType="application/vnd.openxmlformats-officedocument.drawingml.chart+xml"/>
  <Override PartName="/ppt/diagrams/colors1.xml" ContentType="application/vnd.openxmlformats-officedocument.drawingml.diagramColors+xml"/>
  <Override PartName="/ppt/diagrams/drawing1.xml" ContentType="application/vnd.ms-office.drawingml.diagramDrawing+xml"/>
  <Override PartName="/ppt/charts/chart8.xml" ContentType="application/vnd.openxmlformats-officedocument.drawingml.chart+xml"/>
  <Override PartName="/ppt/charts/chart10.xml" ContentType="application/vnd.openxmlformats-officedocument.drawingml.chart+xml"/>
  <Override PartName="/ppt/charts/chart9.xml" ContentType="application/vnd.openxmlformats-officedocument.drawingml.chart+xml"/>
  <Override PartName="/ppt/diagrams/quickStyle13.xml" ContentType="application/vnd.openxmlformats-officedocument.drawingml.diagramStyle+xml"/>
  <Override PartName="/ppt/diagrams/quickStyle7.xml" ContentType="application/vnd.openxmlformats-officedocument.drawingml.diagramStyle+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layout13.xml" ContentType="application/vnd.openxmlformats-officedocument.drawingml.diagramLayout+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8.xml" ContentType="application/vnd.ms-office.drawingml.diagramDrawing+xml"/>
  <Override PartName="/ppt/diagrams/drawing7.xml" ContentType="application/vnd.ms-office.drawingml.diagramDrawing+xml"/>
  <Override PartName="/ppt/charts/chart11.xml" ContentType="application/vnd.openxmlformats-officedocument.drawingml.chart+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10.xml" ContentType="application/vnd.ms-office.drawingml.diagramDrawing+xml"/>
  <Override PartName="/ppt/diagrams/layout11.xml" ContentType="application/vnd.openxmlformats-officedocument.drawingml.diagramLayout+xml"/>
  <Override PartName="/ppt/diagrams/drawing12.xml" ContentType="application/vnd.ms-office.drawingml.diagramDrawing+xml"/>
  <Override PartName="/ppt/diagrams/colors12.xml" ContentType="application/vnd.openxmlformats-officedocument.drawingml.diagramColors+xml"/>
  <Override PartName="/ppt/diagrams/quickStyle12.xml" ContentType="application/vnd.openxmlformats-officedocument.drawingml.diagramStyle+xml"/>
  <Override PartName="/ppt/diagrams/layout12.xml" ContentType="application/vnd.openxmlformats-officedocument.drawingml.diagramLayout+xml"/>
  <Override PartName="/ppt/diagrams/drawing11.xml" ContentType="application/vnd.ms-office.drawingml.diagramDrawing+xml"/>
  <Override PartName="/ppt/diagrams/quickStyle11.xml" ContentType="application/vnd.openxmlformats-officedocument.drawingml.diagramStyle+xml"/>
  <Override PartName="/ppt/diagrams/colors11.xml" ContentType="application/vnd.openxmlformats-officedocument.drawingml.diagramColors+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ppt/tags/tag16.xml" ContentType="application/vnd.openxmlformats-officedocument.presentationml.tags+xml"/>
  <Override PartName="/ppt/tags/tag6.xml" ContentType="application/vnd.openxmlformats-officedocument.presentationml.tags+xml"/>
  <Override PartName="/ppt/tags/tag10.xml" ContentType="application/vnd.openxmlformats-officedocument.presentationml.tags+xml"/>
  <Override PartName="/ppt/tags/tag15.xml" ContentType="application/vnd.openxmlformats-officedocument.presentationml.tags+xml"/>
  <Override PartName="/ppt/tags/tag5.xml" ContentType="application/vnd.openxmlformats-officedocument.presentationml.tags+xml"/>
  <Override PartName="/ppt/tags/tag13.xml" ContentType="application/vnd.openxmlformats-officedocument.presentationml.tags+xml"/>
  <Override PartName="/ppt/tags/tag4.xml" ContentType="application/vnd.openxmlformats-officedocument.presentationml.tags+xml"/>
  <Override PartName="/ppt/tags/tag2.xml" ContentType="application/vnd.openxmlformats-officedocument.presentationml.tags+xml"/>
  <Override PartName="/ppt/tags/tag1.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ppt/tags/tag11.xml" ContentType="application/vnd.openxmlformats-officedocument.presentationml.tags+xml"/>
  <Override PartName="/ppt/tags/tag9.xml" ContentType="application/vnd.openxmlformats-officedocument.presentationml.tags+xml"/>
  <Override PartName="/ppt/tags/tag3.xml" ContentType="application/vnd.openxmlformats-officedocument.presentationml.tags+xml"/>
  <Override PartName="/ppt/tags/tag14.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docProps/app.xml" ContentType="application/vnd.openxmlformats-officedocument.extended-properties+xml"/>
  <Override PartName="/ppt/tags/tag12.xml" ContentType="application/vnd.openxmlformats-officedocument.presentationml.tag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31" r:id="rId2"/>
    <p:sldMasterId id="2147483741" r:id="rId3"/>
    <p:sldMasterId id="2147483751" r:id="rId4"/>
    <p:sldMasterId id="2147483762" r:id="rId5"/>
    <p:sldMasterId id="2147483775" r:id="rId6"/>
    <p:sldMasterId id="2147483786" r:id="rId7"/>
    <p:sldMasterId id="2147483797" r:id="rId8"/>
    <p:sldMasterId id="2147483803" r:id="rId9"/>
  </p:sldMasterIdLst>
  <p:notesMasterIdLst>
    <p:notesMasterId r:id="rId66"/>
  </p:notesMasterIdLst>
  <p:sldIdLst>
    <p:sldId id="520" r:id="rId10"/>
    <p:sldId id="596" r:id="rId11"/>
    <p:sldId id="599" r:id="rId12"/>
    <p:sldId id="601" r:id="rId13"/>
    <p:sldId id="602" r:id="rId14"/>
    <p:sldId id="625" r:id="rId15"/>
    <p:sldId id="627" r:id="rId16"/>
    <p:sldId id="628" r:id="rId17"/>
    <p:sldId id="589" r:id="rId18"/>
    <p:sldId id="526" r:id="rId19"/>
    <p:sldId id="648" r:id="rId20"/>
    <p:sldId id="649" r:id="rId21"/>
    <p:sldId id="650" r:id="rId22"/>
    <p:sldId id="554" r:id="rId23"/>
    <p:sldId id="630" r:id="rId24"/>
    <p:sldId id="631" r:id="rId25"/>
    <p:sldId id="532" r:id="rId26"/>
    <p:sldId id="653" r:id="rId27"/>
    <p:sldId id="638" r:id="rId28"/>
    <p:sldId id="656" r:id="rId29"/>
    <p:sldId id="637" r:id="rId30"/>
    <p:sldId id="502" r:id="rId31"/>
    <p:sldId id="528" r:id="rId32"/>
    <p:sldId id="645" r:id="rId33"/>
    <p:sldId id="527" r:id="rId34"/>
    <p:sldId id="620" r:id="rId35"/>
    <p:sldId id="634" r:id="rId36"/>
    <p:sldId id="563" r:id="rId37"/>
    <p:sldId id="635" r:id="rId38"/>
    <p:sldId id="636" r:id="rId39"/>
    <p:sldId id="473" r:id="rId40"/>
    <p:sldId id="657" r:id="rId41"/>
    <p:sldId id="500" r:id="rId42"/>
    <p:sldId id="492" r:id="rId43"/>
    <p:sldId id="643" r:id="rId44"/>
    <p:sldId id="644" r:id="rId45"/>
    <p:sldId id="641" r:id="rId46"/>
    <p:sldId id="558" r:id="rId47"/>
    <p:sldId id="539" r:id="rId48"/>
    <p:sldId id="561" r:id="rId49"/>
    <p:sldId id="571" r:id="rId50"/>
    <p:sldId id="562" r:id="rId51"/>
    <p:sldId id="536" r:id="rId52"/>
    <p:sldId id="658" r:id="rId53"/>
    <p:sldId id="535" r:id="rId54"/>
    <p:sldId id="497" r:id="rId55"/>
    <p:sldId id="546" r:id="rId56"/>
    <p:sldId id="612" r:id="rId57"/>
    <p:sldId id="613" r:id="rId58"/>
    <p:sldId id="654" r:id="rId59"/>
    <p:sldId id="614" r:id="rId60"/>
    <p:sldId id="615" r:id="rId61"/>
    <p:sldId id="617" r:id="rId62"/>
    <p:sldId id="616" r:id="rId63"/>
    <p:sldId id="605" r:id="rId64"/>
    <p:sldId id="608" r:id="rId65"/>
  </p:sldIdLst>
  <p:sldSz cx="9144000" cy="5143500" type="screen16x9"/>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N jeong min" initials="Hjm" lastIdx="2" clrIdx="0"/>
  <p:cmAuthor id="1" name="GuestDXSV" initials="G"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FF66FF"/>
    <a:srgbClr val="E27071"/>
    <a:srgbClr val="9C3B2F"/>
    <a:srgbClr val="990033"/>
    <a:srgbClr val="9BBB59"/>
    <a:srgbClr val="660033"/>
    <a:srgbClr val="278D99"/>
    <a:srgbClr val="59C9D5"/>
    <a:srgbClr val="D2EC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54" autoAdjust="0"/>
    <p:restoredTop sz="95085" autoAdjust="0"/>
  </p:normalViewPr>
  <p:slideViewPr>
    <p:cSldViewPr snapToGrid="0">
      <p:cViewPr varScale="1">
        <p:scale>
          <a:sx n="158" d="100"/>
          <a:sy n="158" d="100"/>
        </p:scale>
        <p:origin x="168" y="114"/>
      </p:cViewPr>
      <p:guideLst>
        <p:guide orient="horz" pos="2160"/>
        <p:guide pos="2880"/>
        <p:guide orient="horz" pos="1620"/>
      </p:guideLst>
    </p:cSldViewPr>
  </p:slideViewPr>
  <p:notesTextViewPr>
    <p:cViewPr>
      <p:scale>
        <a:sx n="100" d="100"/>
        <a:sy n="100" d="100"/>
      </p:scale>
      <p:origin x="0" y="0"/>
    </p:cViewPr>
  </p:notesTextViewPr>
  <p:sorterViewPr>
    <p:cViewPr>
      <p:scale>
        <a:sx n="125" d="100"/>
        <a:sy n="125" d="100"/>
      </p:scale>
      <p:origin x="0" y="157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notesMaster" Target="notesMasters/notesMaster1.xml"/><Relationship Id="rId74" Type="http://schemas.openxmlformats.org/officeDocument/2006/relationships/customXml" Target="../customXml/item3.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customXml" Target="../customXml/item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commentAuthors" Target="commentAuthor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theme" Target="theme/theme1.xml"/><Relationship Id="rId75" Type="http://schemas.openxmlformats.org/officeDocument/2006/relationships/customXml" Target="../customXml/item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customXml" Target="../customXml/item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 Type="http://schemas.openxmlformats.org/officeDocument/2006/relationships/slideMaster" Target="slideMasters/slideMaster7.xml"/><Relationship Id="rId7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main.oecd.org\horizontal\PIAAC%20Report\PIAAC%20report%202013\To%20Kwan\Volume%20I%20-%20Outlook%20-%20main%20report\Upated%20Charts\Fig%20Chp1%20-%20FINAL%2009082013.xlsx" TargetMode="Externa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11.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file:///\\main.oecd.org\sdataEDU\Applic\TALIS\Teacher%20Summit\2016\Presentation\ISTP%20figures_chapter%201_2.xlsx" TargetMode="External"/><Relationship Id="rId1" Type="http://schemas.openxmlformats.org/officeDocument/2006/relationships/themeOverride" Target="../theme/themeOverride1.xml"/></Relationships>
</file>

<file path=ppt/charts/_rels/chart12.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oleObject" Target="file:///\\main.oecd.org\sdataEDU\Applic\TALIS\Teacher%20Summit\2016\Presentation\ISTP%20figures_chapter%201_2.xlsx" TargetMode="External"/><Relationship Id="rId1" Type="http://schemas.openxmlformats.org/officeDocument/2006/relationships/themeOverride" Target="../theme/themeOverride2.xm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5.xml.rels><?xml version="1.0" encoding="UTF-8" standalone="yes"?>
<Relationships xmlns="http://schemas.openxmlformats.org/package/2006/relationships"><Relationship Id="rId2" Type="http://schemas.openxmlformats.org/officeDocument/2006/relationships/oleObject" Target="file:///\\main.oecd.org\sdataEDU\Applic\TALIS\Teacher%20Summit\2016\Presentation\PISA-%20TALIS%20slide.xlsm" TargetMode="External"/><Relationship Id="rId1" Type="http://schemas.openxmlformats.org/officeDocument/2006/relationships/themeOverride" Target="../theme/themeOverride3.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2.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20.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oleObject" Target="file:///\\main.oecd.org\sdataEDU\Applic\TALIS\TALIS%202018\Communication\Presentations\2015%2009%20(18%20Sep)%20-%20Shanghai%20visit%20to%20OECD%20-%20Charts%20sent%20by%20Simon.xlsx" TargetMode="External"/><Relationship Id="rId1" Type="http://schemas.openxmlformats.org/officeDocument/2006/relationships/themeOverride" Target="../theme/themeOverride4.xml"/></Relationships>
</file>

<file path=ppt/charts/_rels/chart21.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oleObject" Target="file:///\\main.oecd.org\sdataEDU\Applic\TALIS\Teacher%20Summit\2016\Presentation\ISTP%20figures_chapters%202-3.xlsx" TargetMode="External"/><Relationship Id="rId1" Type="http://schemas.openxmlformats.org/officeDocument/2006/relationships/themeOverride" Target="../theme/themeOverride5.xml"/></Relationships>
</file>

<file path=ppt/charts/_rels/chart22.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13.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25.xml.rels><?xml version="1.0" encoding="UTF-8" standalone="yes"?>
<Relationships xmlns="http://schemas.openxmlformats.org/package/2006/relationships"><Relationship Id="rId2" Type="http://schemas.openxmlformats.org/officeDocument/2006/relationships/oleObject" Target="file:///\\main.oecd.org\sdataEDU\Applic\TALIS\Teacher%20Summit\2016\Presentation\ISTP%20figures_chapters%202-3.xlsx" TargetMode="External"/><Relationship Id="rId1" Type="http://schemas.openxmlformats.org/officeDocument/2006/relationships/themeOverride" Target="../theme/themeOverride6.xml"/></Relationships>
</file>

<file path=ppt/charts/_rels/chart26.xml.rels><?xml version="1.0" encoding="UTF-8" standalone="yes"?>
<Relationships xmlns="http://schemas.openxmlformats.org/package/2006/relationships"><Relationship Id="rId3" Type="http://schemas.openxmlformats.org/officeDocument/2006/relationships/oleObject" Target="file:///C:\Users\andre_000\AppData\Local\Microsoft\Windows\INetCache\Content.Outlook\FINBDTH2\Copy%20of%20912016041p1g021.xls"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8.xml"/></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3" Type="http://schemas.openxmlformats.org/officeDocument/2006/relationships/oleObject" Target="file:///\\main.oecd.org\sdataEDU\Applic\TALIS\Teacher%20Summit\2016\Presentation\ISTP%20figures_chapter%201.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2.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89686562072287E-2"/>
          <c:y val="7.6641288132870675E-2"/>
          <c:w val="0.88581455547823817"/>
          <c:h val="0.85588243824300636"/>
        </c:manualLayout>
      </c:layout>
      <c:lineChart>
        <c:grouping val="standard"/>
        <c:varyColors val="0"/>
        <c:ser>
          <c:idx val="0"/>
          <c:order val="0"/>
          <c:tx>
            <c:strRef>
              <c:f>'Fig 1.5'!$K$1</c:f>
              <c:strCache>
                <c:ptCount val="1"/>
                <c:pt idx="0">
                  <c:v>Routine manual</c:v>
                </c:pt>
              </c:strCache>
            </c:strRef>
          </c:tx>
          <c:spPr>
            <a:ln w="44450">
              <a:solidFill>
                <a:schemeClr val="tx1">
                  <a:lumMod val="95000"/>
                  <a:lumOff val="5000"/>
                  <a:alpha val="67000"/>
                </a:schemeClr>
              </a:solidFill>
            </a:ln>
          </c:spPr>
          <c:marker>
            <c:symbol val="none"/>
          </c:marker>
          <c:cat>
            <c:numRef>
              <c:f>'Fig 1.5'!$J$3:$J$9</c:f>
              <c:numCache>
                <c:formatCode>General</c:formatCode>
                <c:ptCount val="7"/>
                <c:pt idx="0">
                  <c:v>1960</c:v>
                </c:pt>
                <c:pt idx="1">
                  <c:v>1970</c:v>
                </c:pt>
                <c:pt idx="2">
                  <c:v>1980</c:v>
                </c:pt>
                <c:pt idx="3">
                  <c:v>1990</c:v>
                </c:pt>
                <c:pt idx="4">
                  <c:v>2000</c:v>
                </c:pt>
                <c:pt idx="5">
                  <c:v>2006</c:v>
                </c:pt>
                <c:pt idx="6">
                  <c:v>2009</c:v>
                </c:pt>
              </c:numCache>
            </c:numRef>
          </c:cat>
          <c:val>
            <c:numRef>
              <c:f>'Fig 1.5'!$K$3:$K$9</c:f>
              <c:numCache>
                <c:formatCode>0.0</c:formatCode>
                <c:ptCount val="7"/>
                <c:pt idx="0">
                  <c:v>49.99501200000001</c:v>
                </c:pt>
                <c:pt idx="1">
                  <c:v>55.3</c:v>
                </c:pt>
                <c:pt idx="2">
                  <c:v>54.9</c:v>
                </c:pt>
                <c:pt idx="3">
                  <c:v>52.6</c:v>
                </c:pt>
                <c:pt idx="4">
                  <c:v>47.6</c:v>
                </c:pt>
                <c:pt idx="5" formatCode="General">
                  <c:v>46</c:v>
                </c:pt>
                <c:pt idx="6" formatCode="General">
                  <c:v>45.2</c:v>
                </c:pt>
              </c:numCache>
            </c:numRef>
          </c:val>
          <c:smooth val="0"/>
          <c:extLst>
            <c:ext xmlns:c16="http://schemas.microsoft.com/office/drawing/2014/chart" uri="{C3380CC4-5D6E-409C-BE32-E72D297353CC}">
              <c16:uniqueId val="{00000000-C9A0-4CD3-A113-876D9B0C6374}"/>
            </c:ext>
          </c:extLst>
        </c:ser>
        <c:ser>
          <c:idx val="1"/>
          <c:order val="1"/>
          <c:tx>
            <c:strRef>
              <c:f>'Fig 1.5'!$L$1</c:f>
              <c:strCache>
                <c:ptCount val="1"/>
                <c:pt idx="0">
                  <c:v>Nonroutine manual</c:v>
                </c:pt>
              </c:strCache>
            </c:strRef>
          </c:tx>
          <c:spPr>
            <a:ln w="41275">
              <a:solidFill>
                <a:schemeClr val="tx1">
                  <a:lumMod val="65000"/>
                  <a:lumOff val="35000"/>
                  <a:alpha val="52000"/>
                </a:schemeClr>
              </a:solidFill>
            </a:ln>
          </c:spPr>
          <c:marker>
            <c:symbol val="none"/>
          </c:marker>
          <c:cat>
            <c:numRef>
              <c:f>'Fig 1.5'!$J$3:$J$9</c:f>
              <c:numCache>
                <c:formatCode>General</c:formatCode>
                <c:ptCount val="7"/>
                <c:pt idx="0">
                  <c:v>1960</c:v>
                </c:pt>
                <c:pt idx="1">
                  <c:v>1970</c:v>
                </c:pt>
                <c:pt idx="2">
                  <c:v>1980</c:v>
                </c:pt>
                <c:pt idx="3">
                  <c:v>1990</c:v>
                </c:pt>
                <c:pt idx="4">
                  <c:v>2000</c:v>
                </c:pt>
                <c:pt idx="5">
                  <c:v>2006</c:v>
                </c:pt>
                <c:pt idx="6">
                  <c:v>2009</c:v>
                </c:pt>
              </c:numCache>
            </c:numRef>
          </c:cat>
          <c:val>
            <c:numRef>
              <c:f>'Fig 1.5'!$L$3:$L$9</c:f>
              <c:numCache>
                <c:formatCode>0.0</c:formatCode>
                <c:ptCount val="7"/>
                <c:pt idx="0">
                  <c:v>49.955141000000005</c:v>
                </c:pt>
                <c:pt idx="1">
                  <c:v>47</c:v>
                </c:pt>
                <c:pt idx="2">
                  <c:v>45.2</c:v>
                </c:pt>
                <c:pt idx="3">
                  <c:v>43</c:v>
                </c:pt>
                <c:pt idx="4">
                  <c:v>42.5</c:v>
                </c:pt>
                <c:pt idx="5" formatCode="General">
                  <c:v>43.8</c:v>
                </c:pt>
                <c:pt idx="6" formatCode="General">
                  <c:v>43.1</c:v>
                </c:pt>
              </c:numCache>
            </c:numRef>
          </c:val>
          <c:smooth val="0"/>
          <c:extLst>
            <c:ext xmlns:c16="http://schemas.microsoft.com/office/drawing/2014/chart" uri="{C3380CC4-5D6E-409C-BE32-E72D297353CC}">
              <c16:uniqueId val="{00000001-C9A0-4CD3-A113-876D9B0C6374}"/>
            </c:ext>
          </c:extLst>
        </c:ser>
        <c:ser>
          <c:idx val="2"/>
          <c:order val="2"/>
          <c:tx>
            <c:strRef>
              <c:f>'Fig 1.5'!$M$1</c:f>
              <c:strCache>
                <c:ptCount val="1"/>
                <c:pt idx="0">
                  <c:v>Routine cognitive</c:v>
                </c:pt>
              </c:strCache>
            </c:strRef>
          </c:tx>
          <c:spPr>
            <a:ln w="66675">
              <a:solidFill>
                <a:srgbClr val="C00000"/>
              </a:solidFill>
              <a:prstDash val="solid"/>
            </a:ln>
          </c:spPr>
          <c:marker>
            <c:symbol val="none"/>
          </c:marker>
          <c:cat>
            <c:numRef>
              <c:f>'Fig 1.5'!$J$3:$J$9</c:f>
              <c:numCache>
                <c:formatCode>General</c:formatCode>
                <c:ptCount val="7"/>
                <c:pt idx="0">
                  <c:v>1960</c:v>
                </c:pt>
                <c:pt idx="1">
                  <c:v>1970</c:v>
                </c:pt>
                <c:pt idx="2">
                  <c:v>1980</c:v>
                </c:pt>
                <c:pt idx="3">
                  <c:v>1990</c:v>
                </c:pt>
                <c:pt idx="4">
                  <c:v>2000</c:v>
                </c:pt>
                <c:pt idx="5">
                  <c:v>2006</c:v>
                </c:pt>
                <c:pt idx="6">
                  <c:v>2009</c:v>
                </c:pt>
              </c:numCache>
            </c:numRef>
          </c:cat>
          <c:val>
            <c:numRef>
              <c:f>'Fig 1.5'!$M$3:$M$9</c:f>
              <c:numCache>
                <c:formatCode>0.0</c:formatCode>
                <c:ptCount val="7"/>
                <c:pt idx="0">
                  <c:v>49.962231000000003</c:v>
                </c:pt>
                <c:pt idx="1">
                  <c:v>53.2</c:v>
                </c:pt>
                <c:pt idx="2">
                  <c:v>51.2</c:v>
                </c:pt>
                <c:pt idx="3">
                  <c:v>46.9</c:v>
                </c:pt>
                <c:pt idx="4">
                  <c:v>42.6</c:v>
                </c:pt>
                <c:pt idx="5" formatCode="General">
                  <c:v>41</c:v>
                </c:pt>
                <c:pt idx="6" formatCode="General">
                  <c:v>39.5</c:v>
                </c:pt>
              </c:numCache>
            </c:numRef>
          </c:val>
          <c:smooth val="0"/>
          <c:extLst>
            <c:ext xmlns:c16="http://schemas.microsoft.com/office/drawing/2014/chart" uri="{C3380CC4-5D6E-409C-BE32-E72D297353CC}">
              <c16:uniqueId val="{00000002-C9A0-4CD3-A113-876D9B0C6374}"/>
            </c:ext>
          </c:extLst>
        </c:ser>
        <c:ser>
          <c:idx val="3"/>
          <c:order val="3"/>
          <c:tx>
            <c:strRef>
              <c:f>'Fig 1.5'!$N$1</c:f>
              <c:strCache>
                <c:ptCount val="1"/>
                <c:pt idx="0">
                  <c:v>Nonroutine analytic</c:v>
                </c:pt>
              </c:strCache>
            </c:strRef>
          </c:tx>
          <c:spPr>
            <a:ln w="47625">
              <a:solidFill>
                <a:srgbClr val="00B0F0">
                  <a:alpha val="60000"/>
                </a:srgbClr>
              </a:solidFill>
              <a:prstDash val="solid"/>
            </a:ln>
          </c:spPr>
          <c:marker>
            <c:symbol val="none"/>
          </c:marker>
          <c:cat>
            <c:numRef>
              <c:f>'Fig 1.5'!$J$3:$J$9</c:f>
              <c:numCache>
                <c:formatCode>General</c:formatCode>
                <c:ptCount val="7"/>
                <c:pt idx="0">
                  <c:v>1960</c:v>
                </c:pt>
                <c:pt idx="1">
                  <c:v>1970</c:v>
                </c:pt>
                <c:pt idx="2">
                  <c:v>1980</c:v>
                </c:pt>
                <c:pt idx="3">
                  <c:v>1990</c:v>
                </c:pt>
                <c:pt idx="4">
                  <c:v>2000</c:v>
                </c:pt>
                <c:pt idx="5">
                  <c:v>2006</c:v>
                </c:pt>
                <c:pt idx="6">
                  <c:v>2009</c:v>
                </c:pt>
              </c:numCache>
            </c:numRef>
          </c:cat>
          <c:val>
            <c:numRef>
              <c:f>'Fig 1.5'!$N$3:$N$9</c:f>
              <c:numCache>
                <c:formatCode>0.0</c:formatCode>
                <c:ptCount val="7"/>
                <c:pt idx="0">
                  <c:v>49.973280999999993</c:v>
                </c:pt>
                <c:pt idx="1">
                  <c:v>51.5</c:v>
                </c:pt>
                <c:pt idx="2">
                  <c:v>57.5</c:v>
                </c:pt>
                <c:pt idx="3">
                  <c:v>60.8</c:v>
                </c:pt>
                <c:pt idx="4">
                  <c:v>64.2</c:v>
                </c:pt>
                <c:pt idx="5" formatCode="General">
                  <c:v>63.3</c:v>
                </c:pt>
                <c:pt idx="6" formatCode="General">
                  <c:v>63.9</c:v>
                </c:pt>
              </c:numCache>
            </c:numRef>
          </c:val>
          <c:smooth val="0"/>
          <c:extLst>
            <c:ext xmlns:c16="http://schemas.microsoft.com/office/drawing/2014/chart" uri="{C3380CC4-5D6E-409C-BE32-E72D297353CC}">
              <c16:uniqueId val="{00000003-C9A0-4CD3-A113-876D9B0C6374}"/>
            </c:ext>
          </c:extLst>
        </c:ser>
        <c:ser>
          <c:idx val="4"/>
          <c:order val="4"/>
          <c:tx>
            <c:strRef>
              <c:f>'Fig 1.5'!$O$1</c:f>
              <c:strCache>
                <c:ptCount val="1"/>
                <c:pt idx="0">
                  <c:v>Nonroutine interpersonal</c:v>
                </c:pt>
              </c:strCache>
            </c:strRef>
          </c:tx>
          <c:spPr>
            <a:ln w="47625">
              <a:solidFill>
                <a:srgbClr val="92D050">
                  <a:alpha val="60000"/>
                </a:srgbClr>
              </a:solidFill>
            </a:ln>
          </c:spPr>
          <c:marker>
            <c:symbol val="none"/>
          </c:marker>
          <c:cat>
            <c:numRef>
              <c:f>'Fig 1.5'!$J$3:$J$9</c:f>
              <c:numCache>
                <c:formatCode>General</c:formatCode>
                <c:ptCount val="7"/>
                <c:pt idx="0">
                  <c:v>1960</c:v>
                </c:pt>
                <c:pt idx="1">
                  <c:v>1970</c:v>
                </c:pt>
                <c:pt idx="2">
                  <c:v>1980</c:v>
                </c:pt>
                <c:pt idx="3">
                  <c:v>1990</c:v>
                </c:pt>
                <c:pt idx="4">
                  <c:v>2000</c:v>
                </c:pt>
                <c:pt idx="5">
                  <c:v>2006</c:v>
                </c:pt>
                <c:pt idx="6">
                  <c:v>2009</c:v>
                </c:pt>
              </c:numCache>
            </c:numRef>
          </c:cat>
          <c:val>
            <c:numRef>
              <c:f>'Fig 1.5'!$O$3:$O$9</c:f>
              <c:numCache>
                <c:formatCode>0.0</c:formatCode>
                <c:ptCount val="7"/>
                <c:pt idx="0">
                  <c:v>49.964084999999997</c:v>
                </c:pt>
                <c:pt idx="1">
                  <c:v>49.9</c:v>
                </c:pt>
                <c:pt idx="2">
                  <c:v>57.9</c:v>
                </c:pt>
                <c:pt idx="3">
                  <c:v>62.4</c:v>
                </c:pt>
                <c:pt idx="4">
                  <c:v>66.400000000000006</c:v>
                </c:pt>
                <c:pt idx="5" formatCode="General">
                  <c:v>66.099999999999994</c:v>
                </c:pt>
                <c:pt idx="6" formatCode="General">
                  <c:v>66.7</c:v>
                </c:pt>
              </c:numCache>
            </c:numRef>
          </c:val>
          <c:smooth val="0"/>
          <c:extLst>
            <c:ext xmlns:c16="http://schemas.microsoft.com/office/drawing/2014/chart" uri="{C3380CC4-5D6E-409C-BE32-E72D297353CC}">
              <c16:uniqueId val="{00000004-C9A0-4CD3-A113-876D9B0C6374}"/>
            </c:ext>
          </c:extLst>
        </c:ser>
        <c:dLbls>
          <c:showLegendKey val="0"/>
          <c:showVal val="0"/>
          <c:showCatName val="0"/>
          <c:showSerName val="0"/>
          <c:showPercent val="0"/>
          <c:showBubbleSize val="0"/>
        </c:dLbls>
        <c:smooth val="0"/>
        <c:axId val="308048960"/>
        <c:axId val="308045824"/>
      </c:lineChart>
      <c:catAx>
        <c:axId val="308048960"/>
        <c:scaling>
          <c:orientation val="minMax"/>
        </c:scaling>
        <c:delete val="0"/>
        <c:axPos val="b"/>
        <c:numFmt formatCode="General" sourceLinked="1"/>
        <c:majorTickMark val="out"/>
        <c:minorTickMark val="none"/>
        <c:tickLblPos val="nextTo"/>
        <c:txPr>
          <a:bodyPr/>
          <a:lstStyle/>
          <a:p>
            <a:pPr>
              <a:defRPr sz="1000"/>
            </a:pPr>
            <a:endParaRPr lang="en-US"/>
          </a:p>
        </c:txPr>
        <c:crossAx val="308045824"/>
        <c:crosses val="autoZero"/>
        <c:auto val="1"/>
        <c:lblAlgn val="ctr"/>
        <c:lblOffset val="100"/>
        <c:noMultiLvlLbl val="0"/>
      </c:catAx>
      <c:valAx>
        <c:axId val="308045824"/>
        <c:scaling>
          <c:orientation val="minMax"/>
          <c:max val="70"/>
          <c:min val="35"/>
        </c:scaling>
        <c:delete val="0"/>
        <c:axPos val="l"/>
        <c:majorGridlines>
          <c:spPr>
            <a:ln>
              <a:solidFill>
                <a:schemeClr val="bg1">
                  <a:lumMod val="85000"/>
                </a:schemeClr>
              </a:solidFill>
            </a:ln>
          </c:spPr>
        </c:majorGridlines>
        <c:numFmt formatCode="0" sourceLinked="0"/>
        <c:majorTickMark val="out"/>
        <c:minorTickMark val="none"/>
        <c:tickLblPos val="nextTo"/>
        <c:txPr>
          <a:bodyPr/>
          <a:lstStyle/>
          <a:p>
            <a:pPr>
              <a:defRPr sz="1200"/>
            </a:pPr>
            <a:endParaRPr lang="en-US"/>
          </a:p>
        </c:txPr>
        <c:crossAx val="308048960"/>
        <c:crosses val="autoZero"/>
        <c:crossBetween val="between"/>
      </c:valAx>
    </c:plotArea>
    <c:legend>
      <c:legendPos val="b"/>
      <c:layout>
        <c:manualLayout>
          <c:xMode val="edge"/>
          <c:yMode val="edge"/>
          <c:x val="0.58842812171586312"/>
          <c:y val="0.26373345951577731"/>
          <c:w val="0.40853515984674604"/>
          <c:h val="0.36557210274959728"/>
        </c:manualLayout>
      </c:layout>
      <c:overlay val="0"/>
      <c:txPr>
        <a:bodyPr/>
        <a:lstStyle/>
        <a:p>
          <a:pPr>
            <a:defRPr sz="900"/>
          </a:pPr>
          <a:endParaRPr lang="en-US"/>
        </a:p>
      </c:txPr>
    </c:legend>
    <c:plotVisOnly val="1"/>
    <c:dispBlanksAs val="gap"/>
    <c:showDLblsOverMax val="0"/>
  </c:chart>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067544523036311"/>
          <c:y val="7.1661797341760092E-2"/>
          <c:w val="0.71163990094458529"/>
          <c:h val="0.85026572252683297"/>
        </c:manualLayout>
      </c:layout>
      <c:barChart>
        <c:barDir val="bar"/>
        <c:grouping val="clustered"/>
        <c:varyColors val="0"/>
        <c:ser>
          <c:idx val="0"/>
          <c:order val="0"/>
          <c:tx>
            <c:strRef>
              <c:f>Figure15!$D$62</c:f>
              <c:strCache>
                <c:ptCount val="1"/>
                <c:pt idx="0">
                  <c:v>Sense of belonging</c:v>
                </c:pt>
              </c:strCache>
            </c:strRef>
          </c:tx>
          <c:spPr>
            <a:solidFill>
              <a:srgbClr val="92D050"/>
            </a:solidFill>
            <a:ln>
              <a:noFill/>
            </a:ln>
          </c:spPr>
          <c:invertIfNegative val="0"/>
          <c:cat>
            <c:strRef>
              <c:f>Figure15!$C$65:$C$107</c:f>
              <c:strCache>
                <c:ptCount val="5"/>
                <c:pt idx="0">
                  <c:v>Denmark</c:v>
                </c:pt>
                <c:pt idx="1">
                  <c:v>Qatar</c:v>
                </c:pt>
                <c:pt idx="2">
                  <c:v>United Arab Emirates</c:v>
                </c:pt>
                <c:pt idx="3">
                  <c:v>Netherlands</c:v>
                </c:pt>
                <c:pt idx="4">
                  <c:v>Finland</c:v>
                </c:pt>
              </c:strCache>
              <c:extLst/>
            </c:strRef>
          </c:cat>
          <c:val>
            <c:numRef>
              <c:f>Figure15!$D$65:$D$107</c:f>
              <c:numCache>
                <c:formatCode>0.0</c:formatCode>
                <c:ptCount val="5"/>
                <c:pt idx="0">
                  <c:v>72.701960999999997</c:v>
                </c:pt>
                <c:pt idx="1">
                  <c:v>77.695234999999997</c:v>
                </c:pt>
                <c:pt idx="2">
                  <c:v>82.532919000000007</c:v>
                </c:pt>
                <c:pt idx="3">
                  <c:v>87.577181999999993</c:v>
                </c:pt>
                <c:pt idx="4">
                  <c:v>89.956496000000001</c:v>
                </c:pt>
              </c:numCache>
              <c:extLst/>
            </c:numRef>
          </c:val>
          <c:extLst>
            <c:ext xmlns:c16="http://schemas.microsoft.com/office/drawing/2014/chart" uri="{C3380CC4-5D6E-409C-BE32-E72D297353CC}">
              <c16:uniqueId val="{00000000-6C16-4AE4-92FF-07D911CC4AB9}"/>
            </c:ext>
          </c:extLst>
        </c:ser>
        <c:dLbls>
          <c:showLegendKey val="0"/>
          <c:showVal val="0"/>
          <c:showCatName val="0"/>
          <c:showSerName val="0"/>
          <c:showPercent val="0"/>
          <c:showBubbleSize val="0"/>
        </c:dLbls>
        <c:gapWidth val="74"/>
        <c:axId val="471951440"/>
        <c:axId val="471953008"/>
      </c:barChart>
      <c:catAx>
        <c:axId val="471951440"/>
        <c:scaling>
          <c:orientation val="minMax"/>
        </c:scaling>
        <c:delete val="0"/>
        <c:axPos val="l"/>
        <c:numFmt formatCode="General" sourceLinked="1"/>
        <c:majorTickMark val="none"/>
        <c:minorTickMark val="none"/>
        <c:tickLblPos val="nextTo"/>
        <c:txPr>
          <a:bodyPr rot="0" vert="horz"/>
          <a:lstStyle/>
          <a:p>
            <a:pPr>
              <a:defRPr sz="1100"/>
            </a:pPr>
            <a:endParaRPr lang="en-US"/>
          </a:p>
        </c:txPr>
        <c:crossAx val="471953008"/>
        <c:crosses val="autoZero"/>
        <c:auto val="1"/>
        <c:lblAlgn val="ctr"/>
        <c:lblOffset val="100"/>
        <c:noMultiLvlLbl val="0"/>
      </c:catAx>
      <c:valAx>
        <c:axId val="471953008"/>
        <c:scaling>
          <c:orientation val="minMax"/>
          <c:min val="50"/>
        </c:scaling>
        <c:delete val="0"/>
        <c:axPos val="b"/>
        <c:majorGridlines>
          <c:spPr>
            <a:ln w="3175">
              <a:solidFill>
                <a:schemeClr val="tx1">
                  <a:tint val="75000"/>
                  <a:shade val="95000"/>
                  <a:satMod val="105000"/>
                </a:schemeClr>
              </a:solidFill>
              <a:prstDash val="solid"/>
            </a:ln>
          </c:spPr>
        </c:majorGridlines>
        <c:title>
          <c:tx>
            <c:rich>
              <a:bodyPr/>
              <a:lstStyle/>
              <a:p>
                <a:pPr>
                  <a:defRPr sz="900"/>
                </a:pPr>
                <a:r>
                  <a:rPr lang="en-GB" sz="900"/>
                  <a:t>%</a:t>
                </a:r>
              </a:p>
            </c:rich>
          </c:tx>
          <c:overlay val="0"/>
        </c:title>
        <c:numFmt formatCode="0" sourceLinked="0"/>
        <c:majorTickMark val="out"/>
        <c:minorTickMark val="none"/>
        <c:tickLblPos val="nextTo"/>
        <c:txPr>
          <a:bodyPr/>
          <a:lstStyle/>
          <a:p>
            <a:pPr>
              <a:defRPr sz="800"/>
            </a:pPr>
            <a:endParaRPr lang="en-US"/>
          </a:p>
        </c:txPr>
        <c:crossAx val="471951440"/>
        <c:crosses val="autoZero"/>
        <c:crossBetween val="between"/>
      </c:valAx>
      <c:spPr>
        <a:ln>
          <a:solidFill>
            <a:sysClr val="windowText" lastClr="000000"/>
          </a:solidFill>
        </a:ln>
      </c:spPr>
    </c:plotArea>
    <c:plotVisOnly val="1"/>
    <c:dispBlanksAs val="gap"/>
    <c:showDLblsOverMax val="0"/>
  </c:chart>
  <c:spPr>
    <a:ln>
      <a:noFill/>
    </a:ln>
  </c:spPr>
  <c:txPr>
    <a:bodyPr/>
    <a:lstStyle/>
    <a:p>
      <a:pPr>
        <a:defRPr>
          <a:solidFill>
            <a:schemeClr val="bg1"/>
          </a:solidFill>
          <a:latin typeface="+mn-lt"/>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7661446021563013"/>
          <c:y val="1.922236520127206E-2"/>
          <c:w val="0.6773621458300545"/>
          <c:h val="0.90379791005969523"/>
        </c:manualLayout>
      </c:layout>
      <c:barChart>
        <c:barDir val="bar"/>
        <c:grouping val="stacked"/>
        <c:varyColors val="0"/>
        <c:ser>
          <c:idx val="0"/>
          <c:order val="0"/>
          <c:tx>
            <c:strRef>
              <c:f>'Figure 1.1 Numeracy test scores'!$M$1</c:f>
              <c:strCache>
                <c:ptCount val="1"/>
                <c:pt idx="0">
                  <c:v>25th</c:v>
                </c:pt>
              </c:strCache>
            </c:strRef>
          </c:tx>
          <c:spPr>
            <a:noFill/>
          </c:spPr>
          <c:invertIfNegative val="0"/>
          <c:cat>
            <c:strRef>
              <c:f>'Figure 1.1 Numeracy test scores'!$L$2:$L$23</c:f>
              <c:strCache>
                <c:ptCount val="22"/>
                <c:pt idx="0">
                  <c:v>Spain</c:v>
                </c:pt>
                <c:pt idx="1">
                  <c:v>Poland</c:v>
                </c:pt>
                <c:pt idx="2">
                  <c:v>Estonia</c:v>
                </c:pt>
                <c:pt idx="3">
                  <c:v>United States</c:v>
                </c:pt>
                <c:pt idx="4">
                  <c:v>Canada</c:v>
                </c:pt>
                <c:pt idx="5">
                  <c:v>Ireland</c:v>
                </c:pt>
                <c:pt idx="6">
                  <c:v>Korea</c:v>
                </c:pt>
                <c:pt idx="7">
                  <c:v>England (UK)</c:v>
                </c:pt>
                <c:pt idx="8">
                  <c:v>England/N. Ireland (UK)</c:v>
                </c:pt>
                <c:pt idx="9">
                  <c:v>Denmark</c:v>
                </c:pt>
                <c:pt idx="10">
                  <c:v>Northern Ireland (UK)</c:v>
                </c:pt>
                <c:pt idx="11">
                  <c:v>France</c:v>
                </c:pt>
                <c:pt idx="12">
                  <c:v>Australia</c:v>
                </c:pt>
                <c:pt idx="13">
                  <c:v>Sweden</c:v>
                </c:pt>
                <c:pt idx="14">
                  <c:v>Czech Republic</c:v>
                </c:pt>
                <c:pt idx="15">
                  <c:v>Austria</c:v>
                </c:pt>
                <c:pt idx="16">
                  <c:v>Netherlands</c:v>
                </c:pt>
                <c:pt idx="17">
                  <c:v>Norway</c:v>
                </c:pt>
                <c:pt idx="18">
                  <c:v>Germany</c:v>
                </c:pt>
                <c:pt idx="19">
                  <c:v>Flanders (Belgium)</c:v>
                </c:pt>
                <c:pt idx="20">
                  <c:v>Finland</c:v>
                </c:pt>
                <c:pt idx="21">
                  <c:v>Japan</c:v>
                </c:pt>
              </c:strCache>
            </c:strRef>
          </c:cat>
          <c:val>
            <c:numRef>
              <c:f>'Figure 1.1 Numeracy test scores'!$M$2:$M$23</c:f>
              <c:numCache>
                <c:formatCode>General</c:formatCode>
                <c:ptCount val="22"/>
                <c:pt idx="0">
                  <c:v>253.9864600533549</c:v>
                </c:pt>
                <c:pt idx="1">
                  <c:v>263.33503865771405</c:v>
                </c:pt>
                <c:pt idx="2">
                  <c:v>264.15831280140031</c:v>
                </c:pt>
                <c:pt idx="3">
                  <c:v>258.75424477627314</c:v>
                </c:pt>
                <c:pt idx="4">
                  <c:v>253.46797250418376</c:v>
                </c:pt>
                <c:pt idx="5">
                  <c:v>257.61808766873941</c:v>
                </c:pt>
                <c:pt idx="6">
                  <c:v>262.34767578087929</c:v>
                </c:pt>
                <c:pt idx="7">
                  <c:v>256.06458711083451</c:v>
                </c:pt>
                <c:pt idx="8">
                  <c:v>256.24470297066478</c:v>
                </c:pt>
                <c:pt idx="9">
                  <c:v>276.2746024700142</c:v>
                </c:pt>
                <c:pt idx="10">
                  <c:v>261.92653068921288</c:v>
                </c:pt>
                <c:pt idx="11">
                  <c:v>270.2735430407796</c:v>
                </c:pt>
                <c:pt idx="12">
                  <c:v>261.14263286187497</c:v>
                </c:pt>
                <c:pt idx="13">
                  <c:v>282.00476751402715</c:v>
                </c:pt>
                <c:pt idx="14">
                  <c:v>287.2064405187711</c:v>
                </c:pt>
                <c:pt idx="15">
                  <c:v>280.36538131167049</c:v>
                </c:pt>
                <c:pt idx="16">
                  <c:v>283.73515185093436</c:v>
                </c:pt>
                <c:pt idx="17">
                  <c:v>280.4813258457915</c:v>
                </c:pt>
                <c:pt idx="18">
                  <c:v>273.8364321685487</c:v>
                </c:pt>
                <c:pt idx="19">
                  <c:v>285.22803321819094</c:v>
                </c:pt>
                <c:pt idx="20">
                  <c:v>278.29645159523847</c:v>
                </c:pt>
                <c:pt idx="21">
                  <c:v>282.24255428299051</c:v>
                </c:pt>
              </c:numCache>
            </c:numRef>
          </c:val>
          <c:extLst>
            <c:ext xmlns:c16="http://schemas.microsoft.com/office/drawing/2014/chart" uri="{C3380CC4-5D6E-409C-BE32-E72D297353CC}">
              <c16:uniqueId val="{00000000-9507-4167-8AA6-10C1F626C206}"/>
            </c:ext>
          </c:extLst>
        </c:ser>
        <c:ser>
          <c:idx val="1"/>
          <c:order val="1"/>
          <c:tx>
            <c:strRef>
              <c:f>'Figure 1.1 Numeracy test scores'!$N$1</c:f>
              <c:strCache>
                <c:ptCount val="1"/>
                <c:pt idx="0">
                  <c:v>Lower bound mean</c:v>
                </c:pt>
              </c:strCache>
            </c:strRef>
          </c:tx>
          <c:spPr>
            <a:solidFill>
              <a:srgbClr val="1F497D">
                <a:lumMod val="60000"/>
                <a:lumOff val="40000"/>
              </a:srgbClr>
            </a:solidFill>
          </c:spPr>
          <c:invertIfNegative val="0"/>
          <c:cat>
            <c:strRef>
              <c:f>'Figure 1.1 Numeracy test scores'!$L$2:$L$23</c:f>
              <c:strCache>
                <c:ptCount val="22"/>
                <c:pt idx="0">
                  <c:v>Spain</c:v>
                </c:pt>
                <c:pt idx="1">
                  <c:v>Poland</c:v>
                </c:pt>
                <c:pt idx="2">
                  <c:v>Estonia</c:v>
                </c:pt>
                <c:pt idx="3">
                  <c:v>United States</c:v>
                </c:pt>
                <c:pt idx="4">
                  <c:v>Canada</c:v>
                </c:pt>
                <c:pt idx="5">
                  <c:v>Ireland</c:v>
                </c:pt>
                <c:pt idx="6">
                  <c:v>Korea</c:v>
                </c:pt>
                <c:pt idx="7">
                  <c:v>England (UK)</c:v>
                </c:pt>
                <c:pt idx="8">
                  <c:v>England/N. Ireland (UK)</c:v>
                </c:pt>
                <c:pt idx="9">
                  <c:v>Denmark</c:v>
                </c:pt>
                <c:pt idx="10">
                  <c:v>Northern Ireland (UK)</c:v>
                </c:pt>
                <c:pt idx="11">
                  <c:v>France</c:v>
                </c:pt>
                <c:pt idx="12">
                  <c:v>Australia</c:v>
                </c:pt>
                <c:pt idx="13">
                  <c:v>Sweden</c:v>
                </c:pt>
                <c:pt idx="14">
                  <c:v>Czech Republic</c:v>
                </c:pt>
                <c:pt idx="15">
                  <c:v>Austria</c:v>
                </c:pt>
                <c:pt idx="16">
                  <c:v>Netherlands</c:v>
                </c:pt>
                <c:pt idx="17">
                  <c:v>Norway</c:v>
                </c:pt>
                <c:pt idx="18">
                  <c:v>Germany</c:v>
                </c:pt>
                <c:pt idx="19">
                  <c:v>Flanders (Belgium)</c:v>
                </c:pt>
                <c:pt idx="20">
                  <c:v>Finland</c:v>
                </c:pt>
                <c:pt idx="21">
                  <c:v>Japan</c:v>
                </c:pt>
              </c:strCache>
            </c:strRef>
          </c:cat>
          <c:val>
            <c:numRef>
              <c:f>'Figure 1.1 Numeracy test scores'!$N$2:$N$23</c:f>
              <c:numCache>
                <c:formatCode>General</c:formatCode>
                <c:ptCount val="22"/>
                <c:pt idx="0">
                  <c:v>20.89382475220458</c:v>
                </c:pt>
                <c:pt idx="1">
                  <c:v>10.45225423919527</c:v>
                </c:pt>
                <c:pt idx="2">
                  <c:v>13.03548899470843</c:v>
                </c:pt>
                <c:pt idx="3">
                  <c:v>21.73752965711634</c:v>
                </c:pt>
                <c:pt idx="4">
                  <c:v>30.163937901226063</c:v>
                </c:pt>
                <c:pt idx="5">
                  <c:v>25.204359135939228</c:v>
                </c:pt>
                <c:pt idx="6">
                  <c:v>21.691785905646839</c:v>
                </c:pt>
                <c:pt idx="7">
                  <c:v>28.263999527191004</c:v>
                </c:pt>
                <c:pt idx="8">
                  <c:v>28.429950154228493</c:v>
                </c:pt>
                <c:pt idx="9">
                  <c:v>13.453251369239524</c:v>
                </c:pt>
                <c:pt idx="10">
                  <c:v>23.85993224033939</c:v>
                </c:pt>
                <c:pt idx="11">
                  <c:v>21.906468376255646</c:v>
                </c:pt>
                <c:pt idx="12">
                  <c:v>29.173478746584692</c:v>
                </c:pt>
                <c:pt idx="13">
                  <c:v>10.568491881665523</c:v>
                </c:pt>
                <c:pt idx="14">
                  <c:v>3.9195635981037071</c:v>
                </c:pt>
                <c:pt idx="15">
                  <c:v>12.753076238189408</c:v>
                </c:pt>
                <c:pt idx="16">
                  <c:v>10.724481787326113</c:v>
                </c:pt>
                <c:pt idx="17">
                  <c:v>17.85311943428627</c:v>
                </c:pt>
                <c:pt idx="18">
                  <c:v>23.460254352061099</c:v>
                </c:pt>
                <c:pt idx="19">
                  <c:v>15.876410947233808</c:v>
                </c:pt>
                <c:pt idx="20">
                  <c:v>28.105629260192018</c:v>
                </c:pt>
                <c:pt idx="21">
                  <c:v>25.778138626387317</c:v>
                </c:pt>
              </c:numCache>
            </c:numRef>
          </c:val>
          <c:extLst>
            <c:ext xmlns:c16="http://schemas.microsoft.com/office/drawing/2014/chart" uri="{C3380CC4-5D6E-409C-BE32-E72D297353CC}">
              <c16:uniqueId val="{00000001-9507-4167-8AA6-10C1F626C206}"/>
            </c:ext>
          </c:extLst>
        </c:ser>
        <c:ser>
          <c:idx val="2"/>
          <c:order val="2"/>
          <c:tx>
            <c:strRef>
              <c:f>'Figure 1.1 Numeracy test scores'!$O$1</c:f>
              <c:strCache>
                <c:ptCount val="1"/>
                <c:pt idx="0">
                  <c:v>Mean</c:v>
                </c:pt>
              </c:strCache>
            </c:strRef>
          </c:tx>
          <c:spPr>
            <a:solidFill>
              <a:srgbClr val="1F497D">
                <a:lumMod val="60000"/>
                <a:lumOff val="40000"/>
              </a:srgbClr>
            </a:solidFill>
          </c:spPr>
          <c:invertIfNegative val="0"/>
          <c:cat>
            <c:strRef>
              <c:f>'Figure 1.1 Numeracy test scores'!$L$2:$L$23</c:f>
              <c:strCache>
                <c:ptCount val="22"/>
                <c:pt idx="0">
                  <c:v>Spain</c:v>
                </c:pt>
                <c:pt idx="1">
                  <c:v>Poland</c:v>
                </c:pt>
                <c:pt idx="2">
                  <c:v>Estonia</c:v>
                </c:pt>
                <c:pt idx="3">
                  <c:v>United States</c:v>
                </c:pt>
                <c:pt idx="4">
                  <c:v>Canada</c:v>
                </c:pt>
                <c:pt idx="5">
                  <c:v>Ireland</c:v>
                </c:pt>
                <c:pt idx="6">
                  <c:v>Korea</c:v>
                </c:pt>
                <c:pt idx="7">
                  <c:v>England (UK)</c:v>
                </c:pt>
                <c:pt idx="8">
                  <c:v>England/N. Ireland (UK)</c:v>
                </c:pt>
                <c:pt idx="9">
                  <c:v>Denmark</c:v>
                </c:pt>
                <c:pt idx="10">
                  <c:v>Northern Ireland (UK)</c:v>
                </c:pt>
                <c:pt idx="11">
                  <c:v>France</c:v>
                </c:pt>
                <c:pt idx="12">
                  <c:v>Australia</c:v>
                </c:pt>
                <c:pt idx="13">
                  <c:v>Sweden</c:v>
                </c:pt>
                <c:pt idx="14">
                  <c:v>Czech Republic</c:v>
                </c:pt>
                <c:pt idx="15">
                  <c:v>Austria</c:v>
                </c:pt>
                <c:pt idx="16">
                  <c:v>Netherlands</c:v>
                </c:pt>
                <c:pt idx="17">
                  <c:v>Norway</c:v>
                </c:pt>
                <c:pt idx="18">
                  <c:v>Germany</c:v>
                </c:pt>
                <c:pt idx="19">
                  <c:v>Flanders (Belgium)</c:v>
                </c:pt>
                <c:pt idx="20">
                  <c:v>Finland</c:v>
                </c:pt>
                <c:pt idx="21">
                  <c:v>Japan</c:v>
                </c:pt>
              </c:strCache>
            </c:strRef>
          </c:cat>
          <c:val>
            <c:numRef>
              <c:f>'Figure 1.1 Numeracy test scores'!$O$2:$O$23</c:f>
              <c:numCache>
                <c:formatCode>General</c:formatCode>
                <c:ptCount val="22"/>
                <c:pt idx="0">
                  <c:v>4.9533138338126719</c:v>
                </c:pt>
                <c:pt idx="1">
                  <c:v>7.9551757591751766</c:v>
                </c:pt>
                <c:pt idx="2">
                  <c:v>5.1135239610417784</c:v>
                </c:pt>
                <c:pt idx="3">
                  <c:v>6.7606466811226937</c:v>
                </c:pt>
                <c:pt idx="4">
                  <c:v>4.8214255669448676</c:v>
                </c:pt>
                <c:pt idx="5">
                  <c:v>7.1247025004802254</c:v>
                </c:pt>
                <c:pt idx="6">
                  <c:v>6.6903194585304391</c:v>
                </c:pt>
                <c:pt idx="7">
                  <c:v>7.707664842043755</c:v>
                </c:pt>
                <c:pt idx="8">
                  <c:v>7.4535254239061146</c:v>
                </c:pt>
                <c:pt idx="9">
                  <c:v>4.4639637069773244</c:v>
                </c:pt>
                <c:pt idx="10">
                  <c:v>8.8691447098686353</c:v>
                </c:pt>
                <c:pt idx="11">
                  <c:v>5.4582930722898482</c:v>
                </c:pt>
                <c:pt idx="12">
                  <c:v>8.6726820736018908</c:v>
                </c:pt>
                <c:pt idx="13">
                  <c:v>6.8125853747625911</c:v>
                </c:pt>
                <c:pt idx="14">
                  <c:v>8.6262715737193503</c:v>
                </c:pt>
                <c:pt idx="15">
                  <c:v>7.5807072917415326</c:v>
                </c:pt>
                <c:pt idx="16">
                  <c:v>6.7057961221698861</c:v>
                </c:pt>
                <c:pt idx="17">
                  <c:v>4.6412326121450747</c:v>
                </c:pt>
                <c:pt idx="18">
                  <c:v>8.209740067755888</c:v>
                </c:pt>
                <c:pt idx="19">
                  <c:v>5.7952287284654744</c:v>
                </c:pt>
                <c:pt idx="20">
                  <c:v>5.8572639053421085</c:v>
                </c:pt>
                <c:pt idx="21">
                  <c:v>6.2127044241918838</c:v>
                </c:pt>
              </c:numCache>
            </c:numRef>
          </c:val>
          <c:extLst>
            <c:ext xmlns:c16="http://schemas.microsoft.com/office/drawing/2014/chart" uri="{C3380CC4-5D6E-409C-BE32-E72D297353CC}">
              <c16:uniqueId val="{00000002-9507-4167-8AA6-10C1F626C206}"/>
            </c:ext>
          </c:extLst>
        </c:ser>
        <c:ser>
          <c:idx val="3"/>
          <c:order val="3"/>
          <c:tx>
            <c:strRef>
              <c:f>'Figure 1.1 Numeracy test scores'!$P$1</c:f>
              <c:strCache>
                <c:ptCount val="1"/>
                <c:pt idx="0">
                  <c:v>Higher bound mean</c:v>
                </c:pt>
              </c:strCache>
            </c:strRef>
          </c:tx>
          <c:spPr>
            <a:solidFill>
              <a:srgbClr val="1F497D">
                <a:lumMod val="60000"/>
                <a:lumOff val="40000"/>
              </a:srgbClr>
            </a:solidFill>
          </c:spPr>
          <c:invertIfNegative val="0"/>
          <c:cat>
            <c:strRef>
              <c:f>'Figure 1.1 Numeracy test scores'!$L$2:$L$23</c:f>
              <c:strCache>
                <c:ptCount val="22"/>
                <c:pt idx="0">
                  <c:v>Spain</c:v>
                </c:pt>
                <c:pt idx="1">
                  <c:v>Poland</c:v>
                </c:pt>
                <c:pt idx="2">
                  <c:v>Estonia</c:v>
                </c:pt>
                <c:pt idx="3">
                  <c:v>United States</c:v>
                </c:pt>
                <c:pt idx="4">
                  <c:v>Canada</c:v>
                </c:pt>
                <c:pt idx="5">
                  <c:v>Ireland</c:v>
                </c:pt>
                <c:pt idx="6">
                  <c:v>Korea</c:v>
                </c:pt>
                <c:pt idx="7">
                  <c:v>England (UK)</c:v>
                </c:pt>
                <c:pt idx="8">
                  <c:v>England/N. Ireland (UK)</c:v>
                </c:pt>
                <c:pt idx="9">
                  <c:v>Denmark</c:v>
                </c:pt>
                <c:pt idx="10">
                  <c:v>Northern Ireland (UK)</c:v>
                </c:pt>
                <c:pt idx="11">
                  <c:v>France</c:v>
                </c:pt>
                <c:pt idx="12">
                  <c:v>Australia</c:v>
                </c:pt>
                <c:pt idx="13">
                  <c:v>Sweden</c:v>
                </c:pt>
                <c:pt idx="14">
                  <c:v>Czech Republic</c:v>
                </c:pt>
                <c:pt idx="15">
                  <c:v>Austria</c:v>
                </c:pt>
                <c:pt idx="16">
                  <c:v>Netherlands</c:v>
                </c:pt>
                <c:pt idx="17">
                  <c:v>Norway</c:v>
                </c:pt>
                <c:pt idx="18">
                  <c:v>Germany</c:v>
                </c:pt>
                <c:pt idx="19">
                  <c:v>Flanders (Belgium)</c:v>
                </c:pt>
                <c:pt idx="20">
                  <c:v>Finland</c:v>
                </c:pt>
                <c:pt idx="21">
                  <c:v>Japan</c:v>
                </c:pt>
              </c:strCache>
            </c:strRef>
          </c:cat>
          <c:val>
            <c:numRef>
              <c:f>'Figure 1.1 Numeracy test scores'!$P$2:$P$23</c:f>
              <c:numCache>
                <c:formatCode>General</c:formatCode>
                <c:ptCount val="22"/>
                <c:pt idx="0">
                  <c:v>4.9533138338126719</c:v>
                </c:pt>
                <c:pt idx="1">
                  <c:v>7.9551757591751766</c:v>
                </c:pt>
                <c:pt idx="2">
                  <c:v>5.1135239610417784</c:v>
                </c:pt>
                <c:pt idx="3">
                  <c:v>6.7606466811226937</c:v>
                </c:pt>
                <c:pt idx="4">
                  <c:v>4.8214255669448676</c:v>
                </c:pt>
                <c:pt idx="5">
                  <c:v>7.1247025004802254</c:v>
                </c:pt>
                <c:pt idx="6">
                  <c:v>6.6903194585304391</c:v>
                </c:pt>
                <c:pt idx="7">
                  <c:v>7.707664842043755</c:v>
                </c:pt>
                <c:pt idx="8">
                  <c:v>7.4535254239061146</c:v>
                </c:pt>
                <c:pt idx="9">
                  <c:v>4.4639637069773244</c:v>
                </c:pt>
                <c:pt idx="10">
                  <c:v>8.8691447098686353</c:v>
                </c:pt>
                <c:pt idx="11">
                  <c:v>5.4582930722898482</c:v>
                </c:pt>
                <c:pt idx="12">
                  <c:v>8.6726820736018908</c:v>
                </c:pt>
                <c:pt idx="13">
                  <c:v>6.8125853747625911</c:v>
                </c:pt>
                <c:pt idx="14">
                  <c:v>8.6262715737193503</c:v>
                </c:pt>
                <c:pt idx="15">
                  <c:v>7.5807072917415326</c:v>
                </c:pt>
                <c:pt idx="16">
                  <c:v>6.7057961221698861</c:v>
                </c:pt>
                <c:pt idx="17">
                  <c:v>4.6412326121450747</c:v>
                </c:pt>
                <c:pt idx="18">
                  <c:v>8.209740067755888</c:v>
                </c:pt>
                <c:pt idx="19">
                  <c:v>5.7952287284654744</c:v>
                </c:pt>
                <c:pt idx="20">
                  <c:v>5.8572639053421085</c:v>
                </c:pt>
                <c:pt idx="21">
                  <c:v>6.2127044241918838</c:v>
                </c:pt>
              </c:numCache>
            </c:numRef>
          </c:val>
          <c:extLst>
            <c:ext xmlns:c16="http://schemas.microsoft.com/office/drawing/2014/chart" uri="{C3380CC4-5D6E-409C-BE32-E72D297353CC}">
              <c16:uniqueId val="{00000003-9507-4167-8AA6-10C1F626C206}"/>
            </c:ext>
          </c:extLst>
        </c:ser>
        <c:ser>
          <c:idx val="4"/>
          <c:order val="4"/>
          <c:tx>
            <c:strRef>
              <c:f>'Figure 1.1 Numeracy test scores'!$Q$1</c:f>
              <c:strCache>
                <c:ptCount val="1"/>
                <c:pt idx="0">
                  <c:v>75th</c:v>
                </c:pt>
              </c:strCache>
            </c:strRef>
          </c:tx>
          <c:spPr>
            <a:solidFill>
              <a:srgbClr val="1F497D">
                <a:lumMod val="60000"/>
                <a:lumOff val="40000"/>
              </a:srgbClr>
            </a:solidFill>
          </c:spPr>
          <c:invertIfNegative val="0"/>
          <c:cat>
            <c:strRef>
              <c:f>'Figure 1.1 Numeracy test scores'!$L$2:$L$23</c:f>
              <c:strCache>
                <c:ptCount val="22"/>
                <c:pt idx="0">
                  <c:v>Spain</c:v>
                </c:pt>
                <c:pt idx="1">
                  <c:v>Poland</c:v>
                </c:pt>
                <c:pt idx="2">
                  <c:v>Estonia</c:v>
                </c:pt>
                <c:pt idx="3">
                  <c:v>United States</c:v>
                </c:pt>
                <c:pt idx="4">
                  <c:v>Canada</c:v>
                </c:pt>
                <c:pt idx="5">
                  <c:v>Ireland</c:v>
                </c:pt>
                <c:pt idx="6">
                  <c:v>Korea</c:v>
                </c:pt>
                <c:pt idx="7">
                  <c:v>England (UK)</c:v>
                </c:pt>
                <c:pt idx="8">
                  <c:v>England/N. Ireland (UK)</c:v>
                </c:pt>
                <c:pt idx="9">
                  <c:v>Denmark</c:v>
                </c:pt>
                <c:pt idx="10">
                  <c:v>Northern Ireland (UK)</c:v>
                </c:pt>
                <c:pt idx="11">
                  <c:v>France</c:v>
                </c:pt>
                <c:pt idx="12">
                  <c:v>Australia</c:v>
                </c:pt>
                <c:pt idx="13">
                  <c:v>Sweden</c:v>
                </c:pt>
                <c:pt idx="14">
                  <c:v>Czech Republic</c:v>
                </c:pt>
                <c:pt idx="15">
                  <c:v>Austria</c:v>
                </c:pt>
                <c:pt idx="16">
                  <c:v>Netherlands</c:v>
                </c:pt>
                <c:pt idx="17">
                  <c:v>Norway</c:v>
                </c:pt>
                <c:pt idx="18">
                  <c:v>Germany</c:v>
                </c:pt>
                <c:pt idx="19">
                  <c:v>Flanders (Belgium)</c:v>
                </c:pt>
                <c:pt idx="20">
                  <c:v>Finland</c:v>
                </c:pt>
                <c:pt idx="21">
                  <c:v>Japan</c:v>
                </c:pt>
              </c:strCache>
            </c:strRef>
          </c:cat>
          <c:val>
            <c:numRef>
              <c:f>'Figure 1.1 Numeracy test scores'!$Q$2:$Q$23</c:f>
              <c:numCache>
                <c:formatCode>General</c:formatCode>
                <c:ptCount val="22"/>
                <c:pt idx="0">
                  <c:v>20.041671742616188</c:v>
                </c:pt>
                <c:pt idx="1">
                  <c:v>29.26852245036315</c:v>
                </c:pt>
                <c:pt idx="2">
                  <c:v>30.44322746999768</c:v>
                </c:pt>
                <c:pt idx="3">
                  <c:v>23.748444929496657</c:v>
                </c:pt>
                <c:pt idx="4">
                  <c:v>25.591469292868737</c:v>
                </c:pt>
                <c:pt idx="5">
                  <c:v>17.077618343792608</c:v>
                </c:pt>
                <c:pt idx="6">
                  <c:v>12.079674598742827</c:v>
                </c:pt>
                <c:pt idx="7">
                  <c:v>20.734225679590224</c:v>
                </c:pt>
                <c:pt idx="8">
                  <c:v>20.836930787922086</c:v>
                </c:pt>
                <c:pt idx="9">
                  <c:v>33.358660830617964</c:v>
                </c:pt>
                <c:pt idx="10">
                  <c:v>13.68369814153408</c:v>
                </c:pt>
                <c:pt idx="11">
                  <c:v>19.940335121572446</c:v>
                </c:pt>
                <c:pt idx="12">
                  <c:v>17.552837932526074</c:v>
                </c:pt>
                <c:pt idx="13">
                  <c:v>33.339441886665895</c:v>
                </c:pt>
                <c:pt idx="14">
                  <c:v>25.968570308839958</c:v>
                </c:pt>
                <c:pt idx="15">
                  <c:v>25.440847036022433</c:v>
                </c:pt>
                <c:pt idx="16">
                  <c:v>26.349189498229634</c:v>
                </c:pt>
                <c:pt idx="17">
                  <c:v>28.207583195174379</c:v>
                </c:pt>
                <c:pt idx="18">
                  <c:v>16.229650096272906</c:v>
                </c:pt>
                <c:pt idx="19">
                  <c:v>24.056042677633911</c:v>
                </c:pt>
                <c:pt idx="20">
                  <c:v>17.535774246711981</c:v>
                </c:pt>
                <c:pt idx="21">
                  <c:v>12.440220045558419</c:v>
                </c:pt>
              </c:numCache>
            </c:numRef>
          </c:val>
          <c:extLst>
            <c:ext xmlns:c16="http://schemas.microsoft.com/office/drawing/2014/chart" uri="{C3380CC4-5D6E-409C-BE32-E72D297353CC}">
              <c16:uniqueId val="{00000004-9507-4167-8AA6-10C1F626C206}"/>
            </c:ext>
          </c:extLst>
        </c:ser>
        <c:dLbls>
          <c:showLegendKey val="0"/>
          <c:showVal val="0"/>
          <c:showCatName val="0"/>
          <c:showSerName val="0"/>
          <c:showPercent val="0"/>
          <c:showBubbleSize val="0"/>
        </c:dLbls>
        <c:gapWidth val="150"/>
        <c:overlap val="100"/>
        <c:axId val="308050136"/>
        <c:axId val="308050528"/>
      </c:barChart>
      <c:catAx>
        <c:axId val="308050136"/>
        <c:scaling>
          <c:orientation val="minMax"/>
        </c:scaling>
        <c:delete val="0"/>
        <c:axPos val="l"/>
        <c:majorGridlines/>
        <c:numFmt formatCode="General" sourceLinked="0"/>
        <c:majorTickMark val="none"/>
        <c:minorTickMark val="none"/>
        <c:tickLblPos val="nextTo"/>
        <c:txPr>
          <a:bodyPr/>
          <a:lstStyle/>
          <a:p>
            <a:pPr>
              <a:defRPr sz="1200"/>
            </a:pPr>
            <a:endParaRPr lang="en-US"/>
          </a:p>
        </c:txPr>
        <c:crossAx val="308050528"/>
        <c:crosses val="autoZero"/>
        <c:auto val="1"/>
        <c:lblAlgn val="ctr"/>
        <c:lblOffset val="100"/>
        <c:tickLblSkip val="1"/>
        <c:noMultiLvlLbl val="0"/>
      </c:catAx>
      <c:valAx>
        <c:axId val="308050528"/>
        <c:scaling>
          <c:orientation val="minMax"/>
          <c:max val="375"/>
          <c:min val="215"/>
        </c:scaling>
        <c:delete val="0"/>
        <c:axPos val="b"/>
        <c:majorGridlines/>
        <c:numFmt formatCode="General" sourceLinked="1"/>
        <c:majorTickMark val="out"/>
        <c:minorTickMark val="none"/>
        <c:tickLblPos val="nextTo"/>
        <c:crossAx val="308050136"/>
        <c:crossesAt val="1"/>
        <c:crossBetween val="between"/>
      </c:valAx>
    </c:plotArea>
    <c:plotVisOnly val="1"/>
    <c:dispBlanksAs val="gap"/>
    <c:showDLblsOverMax val="0"/>
  </c:chart>
  <c:spPr>
    <a:ln>
      <a:noFill/>
    </a:ln>
  </c:spPr>
  <c:txPr>
    <a:bodyPr/>
    <a:lstStyle/>
    <a:p>
      <a:pPr>
        <a:defRPr>
          <a:solidFill>
            <a:schemeClr val="bg1"/>
          </a:solidFill>
        </a:defRPr>
      </a:pPr>
      <a:endParaRPr lang="en-US"/>
    </a:p>
  </c:txPr>
  <c:externalData r:id="rId2">
    <c:autoUpdate val="0"/>
  </c:externalData>
  <c:userShapes r:id="rId3"/>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7661446021563013"/>
          <c:y val="1.922236520127206E-2"/>
          <c:w val="0.6773621458300545"/>
          <c:h val="0.90379791005969523"/>
        </c:manualLayout>
      </c:layout>
      <c:barChart>
        <c:barDir val="bar"/>
        <c:grouping val="stacked"/>
        <c:varyColors val="0"/>
        <c:ser>
          <c:idx val="0"/>
          <c:order val="0"/>
          <c:tx>
            <c:strRef>
              <c:f>'Figure 1.1 Numeracy test scores'!$M$1</c:f>
              <c:strCache>
                <c:ptCount val="1"/>
                <c:pt idx="0">
                  <c:v>25th</c:v>
                </c:pt>
              </c:strCache>
            </c:strRef>
          </c:tx>
          <c:spPr>
            <a:noFill/>
          </c:spPr>
          <c:invertIfNegative val="0"/>
          <c:cat>
            <c:strRef>
              <c:f>'Figure 1.1 Numeracy test scores'!$L$2:$L$23</c:f>
              <c:strCache>
                <c:ptCount val="22"/>
                <c:pt idx="0">
                  <c:v>Spain</c:v>
                </c:pt>
                <c:pt idx="1">
                  <c:v>Poland</c:v>
                </c:pt>
                <c:pt idx="2">
                  <c:v>Estonia</c:v>
                </c:pt>
                <c:pt idx="3">
                  <c:v>United States</c:v>
                </c:pt>
                <c:pt idx="4">
                  <c:v>Canada</c:v>
                </c:pt>
                <c:pt idx="5">
                  <c:v>Ireland</c:v>
                </c:pt>
                <c:pt idx="6">
                  <c:v>Korea</c:v>
                </c:pt>
                <c:pt idx="7">
                  <c:v>England (UK)</c:v>
                </c:pt>
                <c:pt idx="8">
                  <c:v>England/N. Ireland (UK)</c:v>
                </c:pt>
                <c:pt idx="9">
                  <c:v>Denmark</c:v>
                </c:pt>
                <c:pt idx="10">
                  <c:v>Northern Ireland (UK)</c:v>
                </c:pt>
                <c:pt idx="11">
                  <c:v>France</c:v>
                </c:pt>
                <c:pt idx="12">
                  <c:v>Australia</c:v>
                </c:pt>
                <c:pt idx="13">
                  <c:v>Sweden</c:v>
                </c:pt>
                <c:pt idx="14">
                  <c:v>Czech Republic</c:v>
                </c:pt>
                <c:pt idx="15">
                  <c:v>Austria</c:v>
                </c:pt>
                <c:pt idx="16">
                  <c:v>Netherlands</c:v>
                </c:pt>
                <c:pt idx="17">
                  <c:v>Norway</c:v>
                </c:pt>
                <c:pt idx="18">
                  <c:v>Germany</c:v>
                </c:pt>
                <c:pt idx="19">
                  <c:v>Flanders (Belgium)</c:v>
                </c:pt>
                <c:pt idx="20">
                  <c:v>Finland</c:v>
                </c:pt>
                <c:pt idx="21">
                  <c:v>Japan</c:v>
                </c:pt>
              </c:strCache>
            </c:strRef>
          </c:cat>
          <c:val>
            <c:numRef>
              <c:f>'Figure 1.1 Numeracy test scores'!$M$2:$M$23</c:f>
              <c:numCache>
                <c:formatCode>General</c:formatCode>
                <c:ptCount val="22"/>
                <c:pt idx="0">
                  <c:v>253.9864600533549</c:v>
                </c:pt>
                <c:pt idx="1">
                  <c:v>263.33503865771405</c:v>
                </c:pt>
                <c:pt idx="2">
                  <c:v>264.15831280140031</c:v>
                </c:pt>
                <c:pt idx="3">
                  <c:v>258.75424477627314</c:v>
                </c:pt>
                <c:pt idx="4">
                  <c:v>253.46797250418376</c:v>
                </c:pt>
                <c:pt idx="5">
                  <c:v>257.61808766873941</c:v>
                </c:pt>
                <c:pt idx="6">
                  <c:v>262.34767578087929</c:v>
                </c:pt>
                <c:pt idx="7">
                  <c:v>256.06458711083451</c:v>
                </c:pt>
                <c:pt idx="8">
                  <c:v>256.24470297066478</c:v>
                </c:pt>
                <c:pt idx="9">
                  <c:v>276.2746024700142</c:v>
                </c:pt>
                <c:pt idx="10">
                  <c:v>261.92653068921288</c:v>
                </c:pt>
                <c:pt idx="11">
                  <c:v>270.2735430407796</c:v>
                </c:pt>
                <c:pt idx="12">
                  <c:v>261.14263286187497</c:v>
                </c:pt>
                <c:pt idx="13">
                  <c:v>282.00476751402715</c:v>
                </c:pt>
                <c:pt idx="14">
                  <c:v>287.2064405187711</c:v>
                </c:pt>
                <c:pt idx="15">
                  <c:v>280.36538131167049</c:v>
                </c:pt>
                <c:pt idx="16">
                  <c:v>283.73515185093436</c:v>
                </c:pt>
                <c:pt idx="17">
                  <c:v>280.4813258457915</c:v>
                </c:pt>
                <c:pt idx="18">
                  <c:v>273.8364321685487</c:v>
                </c:pt>
                <c:pt idx="19">
                  <c:v>285.22803321819094</c:v>
                </c:pt>
                <c:pt idx="20">
                  <c:v>278.29645159523847</c:v>
                </c:pt>
                <c:pt idx="21">
                  <c:v>282.24255428299051</c:v>
                </c:pt>
              </c:numCache>
            </c:numRef>
          </c:val>
          <c:extLst>
            <c:ext xmlns:c16="http://schemas.microsoft.com/office/drawing/2014/chart" uri="{C3380CC4-5D6E-409C-BE32-E72D297353CC}">
              <c16:uniqueId val="{00000000-15C7-4273-8ED6-E6E922F3834D}"/>
            </c:ext>
          </c:extLst>
        </c:ser>
        <c:ser>
          <c:idx val="1"/>
          <c:order val="1"/>
          <c:tx>
            <c:strRef>
              <c:f>'Figure 1.1 Numeracy test scores'!$N$1</c:f>
              <c:strCache>
                <c:ptCount val="1"/>
                <c:pt idx="0">
                  <c:v>Lower bound mean</c:v>
                </c:pt>
              </c:strCache>
            </c:strRef>
          </c:tx>
          <c:spPr>
            <a:solidFill>
              <a:srgbClr val="1F497D">
                <a:lumMod val="60000"/>
                <a:lumOff val="40000"/>
              </a:srgbClr>
            </a:solidFill>
          </c:spPr>
          <c:invertIfNegative val="0"/>
          <c:cat>
            <c:strRef>
              <c:f>'Figure 1.1 Numeracy test scores'!$L$2:$L$23</c:f>
              <c:strCache>
                <c:ptCount val="22"/>
                <c:pt idx="0">
                  <c:v>Spain</c:v>
                </c:pt>
                <c:pt idx="1">
                  <c:v>Poland</c:v>
                </c:pt>
                <c:pt idx="2">
                  <c:v>Estonia</c:v>
                </c:pt>
                <c:pt idx="3">
                  <c:v>United States</c:v>
                </c:pt>
                <c:pt idx="4">
                  <c:v>Canada</c:v>
                </c:pt>
                <c:pt idx="5">
                  <c:v>Ireland</c:v>
                </c:pt>
                <c:pt idx="6">
                  <c:v>Korea</c:v>
                </c:pt>
                <c:pt idx="7">
                  <c:v>England (UK)</c:v>
                </c:pt>
                <c:pt idx="8">
                  <c:v>England/N. Ireland (UK)</c:v>
                </c:pt>
                <c:pt idx="9">
                  <c:v>Denmark</c:v>
                </c:pt>
                <c:pt idx="10">
                  <c:v>Northern Ireland (UK)</c:v>
                </c:pt>
                <c:pt idx="11">
                  <c:v>France</c:v>
                </c:pt>
                <c:pt idx="12">
                  <c:v>Australia</c:v>
                </c:pt>
                <c:pt idx="13">
                  <c:v>Sweden</c:v>
                </c:pt>
                <c:pt idx="14">
                  <c:v>Czech Republic</c:v>
                </c:pt>
                <c:pt idx="15">
                  <c:v>Austria</c:v>
                </c:pt>
                <c:pt idx="16">
                  <c:v>Netherlands</c:v>
                </c:pt>
                <c:pt idx="17">
                  <c:v>Norway</c:v>
                </c:pt>
                <c:pt idx="18">
                  <c:v>Germany</c:v>
                </c:pt>
                <c:pt idx="19">
                  <c:v>Flanders (Belgium)</c:v>
                </c:pt>
                <c:pt idx="20">
                  <c:v>Finland</c:v>
                </c:pt>
                <c:pt idx="21">
                  <c:v>Japan</c:v>
                </c:pt>
              </c:strCache>
            </c:strRef>
          </c:cat>
          <c:val>
            <c:numRef>
              <c:f>'Figure 1.1 Numeracy test scores'!$N$2:$N$23</c:f>
              <c:numCache>
                <c:formatCode>General</c:formatCode>
                <c:ptCount val="22"/>
                <c:pt idx="0">
                  <c:v>20.89382475220458</c:v>
                </c:pt>
                <c:pt idx="1">
                  <c:v>10.45225423919527</c:v>
                </c:pt>
                <c:pt idx="2">
                  <c:v>13.03548899470843</c:v>
                </c:pt>
                <c:pt idx="3">
                  <c:v>21.73752965711634</c:v>
                </c:pt>
                <c:pt idx="4">
                  <c:v>30.163937901226063</c:v>
                </c:pt>
                <c:pt idx="5">
                  <c:v>25.204359135939228</c:v>
                </c:pt>
                <c:pt idx="6">
                  <c:v>21.691785905646839</c:v>
                </c:pt>
                <c:pt idx="7">
                  <c:v>28.263999527191004</c:v>
                </c:pt>
                <c:pt idx="8">
                  <c:v>28.429950154228493</c:v>
                </c:pt>
                <c:pt idx="9">
                  <c:v>13.453251369239524</c:v>
                </c:pt>
                <c:pt idx="10">
                  <c:v>23.85993224033939</c:v>
                </c:pt>
                <c:pt idx="11">
                  <c:v>21.906468376255646</c:v>
                </c:pt>
                <c:pt idx="12">
                  <c:v>29.173478746584692</c:v>
                </c:pt>
                <c:pt idx="13">
                  <c:v>10.568491881665523</c:v>
                </c:pt>
                <c:pt idx="14">
                  <c:v>3.9195635981037071</c:v>
                </c:pt>
                <c:pt idx="15">
                  <c:v>12.753076238189408</c:v>
                </c:pt>
                <c:pt idx="16">
                  <c:v>10.724481787326113</c:v>
                </c:pt>
                <c:pt idx="17">
                  <c:v>17.85311943428627</c:v>
                </c:pt>
                <c:pt idx="18">
                  <c:v>23.460254352061099</c:v>
                </c:pt>
                <c:pt idx="19">
                  <c:v>15.876410947233808</c:v>
                </c:pt>
                <c:pt idx="20">
                  <c:v>28.105629260192018</c:v>
                </c:pt>
                <c:pt idx="21">
                  <c:v>25.778138626387317</c:v>
                </c:pt>
              </c:numCache>
            </c:numRef>
          </c:val>
          <c:extLst>
            <c:ext xmlns:c16="http://schemas.microsoft.com/office/drawing/2014/chart" uri="{C3380CC4-5D6E-409C-BE32-E72D297353CC}">
              <c16:uniqueId val="{00000001-15C7-4273-8ED6-E6E922F3834D}"/>
            </c:ext>
          </c:extLst>
        </c:ser>
        <c:ser>
          <c:idx val="2"/>
          <c:order val="2"/>
          <c:tx>
            <c:strRef>
              <c:f>'Figure 1.1 Numeracy test scores'!$O$1</c:f>
              <c:strCache>
                <c:ptCount val="1"/>
                <c:pt idx="0">
                  <c:v>Mean</c:v>
                </c:pt>
              </c:strCache>
            </c:strRef>
          </c:tx>
          <c:spPr>
            <a:solidFill>
              <a:srgbClr val="FF0000"/>
            </a:solidFill>
          </c:spPr>
          <c:invertIfNegative val="0"/>
          <c:cat>
            <c:strRef>
              <c:f>'Figure 1.1 Numeracy test scores'!$L$2:$L$23</c:f>
              <c:strCache>
                <c:ptCount val="22"/>
                <c:pt idx="0">
                  <c:v>Spain</c:v>
                </c:pt>
                <c:pt idx="1">
                  <c:v>Poland</c:v>
                </c:pt>
                <c:pt idx="2">
                  <c:v>Estonia</c:v>
                </c:pt>
                <c:pt idx="3">
                  <c:v>United States</c:v>
                </c:pt>
                <c:pt idx="4">
                  <c:v>Canada</c:v>
                </c:pt>
                <c:pt idx="5">
                  <c:v>Ireland</c:v>
                </c:pt>
                <c:pt idx="6">
                  <c:v>Korea</c:v>
                </c:pt>
                <c:pt idx="7">
                  <c:v>England (UK)</c:v>
                </c:pt>
                <c:pt idx="8">
                  <c:v>England/N. Ireland (UK)</c:v>
                </c:pt>
                <c:pt idx="9">
                  <c:v>Denmark</c:v>
                </c:pt>
                <c:pt idx="10">
                  <c:v>Northern Ireland (UK)</c:v>
                </c:pt>
                <c:pt idx="11">
                  <c:v>France</c:v>
                </c:pt>
                <c:pt idx="12">
                  <c:v>Australia</c:v>
                </c:pt>
                <c:pt idx="13">
                  <c:v>Sweden</c:v>
                </c:pt>
                <c:pt idx="14">
                  <c:v>Czech Republic</c:v>
                </c:pt>
                <c:pt idx="15">
                  <c:v>Austria</c:v>
                </c:pt>
                <c:pt idx="16">
                  <c:v>Netherlands</c:v>
                </c:pt>
                <c:pt idx="17">
                  <c:v>Norway</c:v>
                </c:pt>
                <c:pt idx="18">
                  <c:v>Germany</c:v>
                </c:pt>
                <c:pt idx="19">
                  <c:v>Flanders (Belgium)</c:v>
                </c:pt>
                <c:pt idx="20">
                  <c:v>Finland</c:v>
                </c:pt>
                <c:pt idx="21">
                  <c:v>Japan</c:v>
                </c:pt>
              </c:strCache>
            </c:strRef>
          </c:cat>
          <c:val>
            <c:numRef>
              <c:f>'Figure 1.1 Numeracy test scores'!$O$2:$O$23</c:f>
              <c:numCache>
                <c:formatCode>General</c:formatCode>
                <c:ptCount val="22"/>
                <c:pt idx="0">
                  <c:v>4.9533138338126719</c:v>
                </c:pt>
                <c:pt idx="1">
                  <c:v>7.9551757591751766</c:v>
                </c:pt>
                <c:pt idx="2">
                  <c:v>5.1135239610417784</c:v>
                </c:pt>
                <c:pt idx="3">
                  <c:v>6.7606466811226937</c:v>
                </c:pt>
                <c:pt idx="4">
                  <c:v>4.8214255669448676</c:v>
                </c:pt>
                <c:pt idx="5">
                  <c:v>7.1247025004802254</c:v>
                </c:pt>
                <c:pt idx="6">
                  <c:v>6.6903194585304391</c:v>
                </c:pt>
                <c:pt idx="7">
                  <c:v>7.707664842043755</c:v>
                </c:pt>
                <c:pt idx="8">
                  <c:v>7.4535254239061146</c:v>
                </c:pt>
                <c:pt idx="9">
                  <c:v>4.4639637069773244</c:v>
                </c:pt>
                <c:pt idx="10">
                  <c:v>8.8691447098686353</c:v>
                </c:pt>
                <c:pt idx="11">
                  <c:v>5.4582930722898482</c:v>
                </c:pt>
                <c:pt idx="12">
                  <c:v>8.6726820736018908</c:v>
                </c:pt>
                <c:pt idx="13">
                  <c:v>6.8125853747625911</c:v>
                </c:pt>
                <c:pt idx="14">
                  <c:v>8.6262715737193503</c:v>
                </c:pt>
                <c:pt idx="15">
                  <c:v>7.5807072917415326</c:v>
                </c:pt>
                <c:pt idx="16">
                  <c:v>6.7057961221698861</c:v>
                </c:pt>
                <c:pt idx="17">
                  <c:v>4.6412326121450747</c:v>
                </c:pt>
                <c:pt idx="18">
                  <c:v>8.209740067755888</c:v>
                </c:pt>
                <c:pt idx="19">
                  <c:v>5.7952287284654744</c:v>
                </c:pt>
                <c:pt idx="20">
                  <c:v>5.8572639053421085</c:v>
                </c:pt>
                <c:pt idx="21">
                  <c:v>6.2127044241918838</c:v>
                </c:pt>
              </c:numCache>
            </c:numRef>
          </c:val>
          <c:extLst>
            <c:ext xmlns:c16="http://schemas.microsoft.com/office/drawing/2014/chart" uri="{C3380CC4-5D6E-409C-BE32-E72D297353CC}">
              <c16:uniqueId val="{00000002-15C7-4273-8ED6-E6E922F3834D}"/>
            </c:ext>
          </c:extLst>
        </c:ser>
        <c:ser>
          <c:idx val="3"/>
          <c:order val="3"/>
          <c:tx>
            <c:strRef>
              <c:f>'Figure 1.1 Numeracy test scores'!$P$1</c:f>
              <c:strCache>
                <c:ptCount val="1"/>
                <c:pt idx="0">
                  <c:v>Higher bound mean</c:v>
                </c:pt>
              </c:strCache>
            </c:strRef>
          </c:tx>
          <c:spPr>
            <a:solidFill>
              <a:srgbClr val="FF0000"/>
            </a:solidFill>
          </c:spPr>
          <c:invertIfNegative val="0"/>
          <c:cat>
            <c:strRef>
              <c:f>'Figure 1.1 Numeracy test scores'!$L$2:$L$23</c:f>
              <c:strCache>
                <c:ptCount val="22"/>
                <c:pt idx="0">
                  <c:v>Spain</c:v>
                </c:pt>
                <c:pt idx="1">
                  <c:v>Poland</c:v>
                </c:pt>
                <c:pt idx="2">
                  <c:v>Estonia</c:v>
                </c:pt>
                <c:pt idx="3">
                  <c:v>United States</c:v>
                </c:pt>
                <c:pt idx="4">
                  <c:v>Canada</c:v>
                </c:pt>
                <c:pt idx="5">
                  <c:v>Ireland</c:v>
                </c:pt>
                <c:pt idx="6">
                  <c:v>Korea</c:v>
                </c:pt>
                <c:pt idx="7">
                  <c:v>England (UK)</c:v>
                </c:pt>
                <c:pt idx="8">
                  <c:v>England/N. Ireland (UK)</c:v>
                </c:pt>
                <c:pt idx="9">
                  <c:v>Denmark</c:v>
                </c:pt>
                <c:pt idx="10">
                  <c:v>Northern Ireland (UK)</c:v>
                </c:pt>
                <c:pt idx="11">
                  <c:v>France</c:v>
                </c:pt>
                <c:pt idx="12">
                  <c:v>Australia</c:v>
                </c:pt>
                <c:pt idx="13">
                  <c:v>Sweden</c:v>
                </c:pt>
                <c:pt idx="14">
                  <c:v>Czech Republic</c:v>
                </c:pt>
                <c:pt idx="15">
                  <c:v>Austria</c:v>
                </c:pt>
                <c:pt idx="16">
                  <c:v>Netherlands</c:v>
                </c:pt>
                <c:pt idx="17">
                  <c:v>Norway</c:v>
                </c:pt>
                <c:pt idx="18">
                  <c:v>Germany</c:v>
                </c:pt>
                <c:pt idx="19">
                  <c:v>Flanders (Belgium)</c:v>
                </c:pt>
                <c:pt idx="20">
                  <c:v>Finland</c:v>
                </c:pt>
                <c:pt idx="21">
                  <c:v>Japan</c:v>
                </c:pt>
              </c:strCache>
            </c:strRef>
          </c:cat>
          <c:val>
            <c:numRef>
              <c:f>'Figure 1.1 Numeracy test scores'!$P$2:$P$23</c:f>
              <c:numCache>
                <c:formatCode>General</c:formatCode>
                <c:ptCount val="22"/>
                <c:pt idx="0">
                  <c:v>4.9533138338126719</c:v>
                </c:pt>
                <c:pt idx="1">
                  <c:v>7.9551757591751766</c:v>
                </c:pt>
                <c:pt idx="2">
                  <c:v>5.1135239610417784</c:v>
                </c:pt>
                <c:pt idx="3">
                  <c:v>6.7606466811226937</c:v>
                </c:pt>
                <c:pt idx="4">
                  <c:v>4.8214255669448676</c:v>
                </c:pt>
                <c:pt idx="5">
                  <c:v>7.1247025004802254</c:v>
                </c:pt>
                <c:pt idx="6">
                  <c:v>6.6903194585304391</c:v>
                </c:pt>
                <c:pt idx="7">
                  <c:v>7.707664842043755</c:v>
                </c:pt>
                <c:pt idx="8">
                  <c:v>7.4535254239061146</c:v>
                </c:pt>
                <c:pt idx="9">
                  <c:v>4.4639637069773244</c:v>
                </c:pt>
                <c:pt idx="10">
                  <c:v>8.8691447098686353</c:v>
                </c:pt>
                <c:pt idx="11">
                  <c:v>5.4582930722898482</c:v>
                </c:pt>
                <c:pt idx="12">
                  <c:v>8.6726820736018908</c:v>
                </c:pt>
                <c:pt idx="13">
                  <c:v>6.8125853747625911</c:v>
                </c:pt>
                <c:pt idx="14">
                  <c:v>8.6262715737193503</c:v>
                </c:pt>
                <c:pt idx="15">
                  <c:v>7.5807072917415326</c:v>
                </c:pt>
                <c:pt idx="16">
                  <c:v>6.7057961221698861</c:v>
                </c:pt>
                <c:pt idx="17">
                  <c:v>4.6412326121450747</c:v>
                </c:pt>
                <c:pt idx="18">
                  <c:v>8.209740067755888</c:v>
                </c:pt>
                <c:pt idx="19">
                  <c:v>5.7952287284654744</c:v>
                </c:pt>
                <c:pt idx="20">
                  <c:v>5.8572639053421085</c:v>
                </c:pt>
                <c:pt idx="21">
                  <c:v>6.2127044241918838</c:v>
                </c:pt>
              </c:numCache>
            </c:numRef>
          </c:val>
          <c:extLst>
            <c:ext xmlns:c16="http://schemas.microsoft.com/office/drawing/2014/chart" uri="{C3380CC4-5D6E-409C-BE32-E72D297353CC}">
              <c16:uniqueId val="{00000003-15C7-4273-8ED6-E6E922F3834D}"/>
            </c:ext>
          </c:extLst>
        </c:ser>
        <c:ser>
          <c:idx val="4"/>
          <c:order val="4"/>
          <c:tx>
            <c:strRef>
              <c:f>'Figure 1.1 Numeracy test scores'!$Q$1</c:f>
              <c:strCache>
                <c:ptCount val="1"/>
                <c:pt idx="0">
                  <c:v>75th</c:v>
                </c:pt>
              </c:strCache>
            </c:strRef>
          </c:tx>
          <c:spPr>
            <a:solidFill>
              <a:srgbClr val="1F497D">
                <a:lumMod val="60000"/>
                <a:lumOff val="40000"/>
              </a:srgbClr>
            </a:solidFill>
          </c:spPr>
          <c:invertIfNegative val="0"/>
          <c:cat>
            <c:strRef>
              <c:f>'Figure 1.1 Numeracy test scores'!$L$2:$L$23</c:f>
              <c:strCache>
                <c:ptCount val="22"/>
                <c:pt idx="0">
                  <c:v>Spain</c:v>
                </c:pt>
                <c:pt idx="1">
                  <c:v>Poland</c:v>
                </c:pt>
                <c:pt idx="2">
                  <c:v>Estonia</c:v>
                </c:pt>
                <c:pt idx="3">
                  <c:v>United States</c:v>
                </c:pt>
                <c:pt idx="4">
                  <c:v>Canada</c:v>
                </c:pt>
                <c:pt idx="5">
                  <c:v>Ireland</c:v>
                </c:pt>
                <c:pt idx="6">
                  <c:v>Korea</c:v>
                </c:pt>
                <c:pt idx="7">
                  <c:v>England (UK)</c:v>
                </c:pt>
                <c:pt idx="8">
                  <c:v>England/N. Ireland (UK)</c:v>
                </c:pt>
                <c:pt idx="9">
                  <c:v>Denmark</c:v>
                </c:pt>
                <c:pt idx="10">
                  <c:v>Northern Ireland (UK)</c:v>
                </c:pt>
                <c:pt idx="11">
                  <c:v>France</c:v>
                </c:pt>
                <c:pt idx="12">
                  <c:v>Australia</c:v>
                </c:pt>
                <c:pt idx="13">
                  <c:v>Sweden</c:v>
                </c:pt>
                <c:pt idx="14">
                  <c:v>Czech Republic</c:v>
                </c:pt>
                <c:pt idx="15">
                  <c:v>Austria</c:v>
                </c:pt>
                <c:pt idx="16">
                  <c:v>Netherlands</c:v>
                </c:pt>
                <c:pt idx="17">
                  <c:v>Norway</c:v>
                </c:pt>
                <c:pt idx="18">
                  <c:v>Germany</c:v>
                </c:pt>
                <c:pt idx="19">
                  <c:v>Flanders (Belgium)</c:v>
                </c:pt>
                <c:pt idx="20">
                  <c:v>Finland</c:v>
                </c:pt>
                <c:pt idx="21">
                  <c:v>Japan</c:v>
                </c:pt>
              </c:strCache>
            </c:strRef>
          </c:cat>
          <c:val>
            <c:numRef>
              <c:f>'Figure 1.1 Numeracy test scores'!$Q$2:$Q$23</c:f>
              <c:numCache>
                <c:formatCode>General</c:formatCode>
                <c:ptCount val="22"/>
                <c:pt idx="0">
                  <c:v>20.041671742616188</c:v>
                </c:pt>
                <c:pt idx="1">
                  <c:v>29.26852245036315</c:v>
                </c:pt>
                <c:pt idx="2">
                  <c:v>30.44322746999768</c:v>
                </c:pt>
                <c:pt idx="3">
                  <c:v>23.748444929496657</c:v>
                </c:pt>
                <c:pt idx="4">
                  <c:v>25.591469292868737</c:v>
                </c:pt>
                <c:pt idx="5">
                  <c:v>17.077618343792608</c:v>
                </c:pt>
                <c:pt idx="6">
                  <c:v>12.079674598742827</c:v>
                </c:pt>
                <c:pt idx="7">
                  <c:v>20.734225679590224</c:v>
                </c:pt>
                <c:pt idx="8">
                  <c:v>20.836930787922086</c:v>
                </c:pt>
                <c:pt idx="9">
                  <c:v>33.358660830617964</c:v>
                </c:pt>
                <c:pt idx="10">
                  <c:v>13.68369814153408</c:v>
                </c:pt>
                <c:pt idx="11">
                  <c:v>19.940335121572446</c:v>
                </c:pt>
                <c:pt idx="12">
                  <c:v>17.552837932526074</c:v>
                </c:pt>
                <c:pt idx="13">
                  <c:v>33.339441886665895</c:v>
                </c:pt>
                <c:pt idx="14">
                  <c:v>25.968570308839958</c:v>
                </c:pt>
                <c:pt idx="15">
                  <c:v>25.440847036022433</c:v>
                </c:pt>
                <c:pt idx="16">
                  <c:v>26.349189498229634</c:v>
                </c:pt>
                <c:pt idx="17">
                  <c:v>28.207583195174379</c:v>
                </c:pt>
                <c:pt idx="18">
                  <c:v>16.229650096272906</c:v>
                </c:pt>
                <c:pt idx="19">
                  <c:v>24.056042677633911</c:v>
                </c:pt>
                <c:pt idx="20">
                  <c:v>17.535774246711981</c:v>
                </c:pt>
                <c:pt idx="21">
                  <c:v>12.440220045558419</c:v>
                </c:pt>
              </c:numCache>
            </c:numRef>
          </c:val>
          <c:extLst>
            <c:ext xmlns:c16="http://schemas.microsoft.com/office/drawing/2014/chart" uri="{C3380CC4-5D6E-409C-BE32-E72D297353CC}">
              <c16:uniqueId val="{00000004-15C7-4273-8ED6-E6E922F3834D}"/>
            </c:ext>
          </c:extLst>
        </c:ser>
        <c:dLbls>
          <c:showLegendKey val="0"/>
          <c:showVal val="0"/>
          <c:showCatName val="0"/>
          <c:showSerName val="0"/>
          <c:showPercent val="0"/>
          <c:showBubbleSize val="0"/>
        </c:dLbls>
        <c:gapWidth val="150"/>
        <c:overlap val="100"/>
        <c:axId val="308045040"/>
        <c:axId val="308044256"/>
      </c:barChart>
      <c:catAx>
        <c:axId val="308045040"/>
        <c:scaling>
          <c:orientation val="minMax"/>
        </c:scaling>
        <c:delete val="0"/>
        <c:axPos val="l"/>
        <c:majorGridlines/>
        <c:numFmt formatCode="General" sourceLinked="0"/>
        <c:majorTickMark val="none"/>
        <c:minorTickMark val="none"/>
        <c:tickLblPos val="nextTo"/>
        <c:txPr>
          <a:bodyPr/>
          <a:lstStyle/>
          <a:p>
            <a:pPr>
              <a:defRPr sz="1200"/>
            </a:pPr>
            <a:endParaRPr lang="en-US"/>
          </a:p>
        </c:txPr>
        <c:crossAx val="308044256"/>
        <c:crosses val="autoZero"/>
        <c:auto val="1"/>
        <c:lblAlgn val="ctr"/>
        <c:lblOffset val="100"/>
        <c:tickLblSkip val="1"/>
        <c:noMultiLvlLbl val="0"/>
      </c:catAx>
      <c:valAx>
        <c:axId val="308044256"/>
        <c:scaling>
          <c:orientation val="minMax"/>
          <c:max val="375"/>
          <c:min val="215"/>
        </c:scaling>
        <c:delete val="0"/>
        <c:axPos val="b"/>
        <c:majorGridlines/>
        <c:numFmt formatCode="General" sourceLinked="1"/>
        <c:majorTickMark val="out"/>
        <c:minorTickMark val="none"/>
        <c:tickLblPos val="nextTo"/>
        <c:crossAx val="308045040"/>
        <c:crossesAt val="1"/>
        <c:crossBetween val="between"/>
      </c:valAx>
    </c:plotArea>
    <c:plotVisOnly val="1"/>
    <c:dispBlanksAs val="gap"/>
    <c:showDLblsOverMax val="0"/>
  </c:chart>
  <c:spPr>
    <a:ln>
      <a:noFill/>
    </a:ln>
  </c:spPr>
  <c:txPr>
    <a:bodyPr/>
    <a:lstStyle/>
    <a:p>
      <a:pPr>
        <a:defRPr>
          <a:solidFill>
            <a:schemeClr val="bg1"/>
          </a:solidFill>
        </a:defRPr>
      </a:pPr>
      <a:endParaRPr lang="en-US"/>
    </a:p>
  </c:txPr>
  <c:externalData r:id="rId2">
    <c:autoUpdate val="0"/>
  </c:externalData>
  <c:userShapes r:id="rId3"/>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869440865447901E-2"/>
          <c:y val="2.8859551902261766E-2"/>
          <c:w val="0.94971731467557008"/>
          <c:h val="0.63058017615275519"/>
        </c:manualLayout>
      </c:layout>
      <c:barChart>
        <c:barDir val="col"/>
        <c:grouping val="stacked"/>
        <c:varyColors val="0"/>
        <c:ser>
          <c:idx val="0"/>
          <c:order val="0"/>
          <c:tx>
            <c:strRef>
              <c:f>Sheet1!$B$1</c:f>
              <c:strCache>
                <c:ptCount val="1"/>
                <c:pt idx="0">
                  <c:v>Knowledge</c:v>
                </c:pt>
              </c:strCache>
            </c:strRef>
          </c:tx>
          <c:spPr>
            <a:solidFill>
              <a:srgbClr val="278D99"/>
            </a:solidFill>
          </c:spPr>
          <c:invertIfNegative val="0"/>
          <c:cat>
            <c:strRef>
              <c:f>Sheet1!$A$2:$A$23</c:f>
              <c:strCache>
                <c:ptCount val="22"/>
                <c:pt idx="0">
                  <c:v>Spain</c:v>
                </c:pt>
                <c:pt idx="1">
                  <c:v>Japan</c:v>
                </c:pt>
                <c:pt idx="2">
                  <c:v>France</c:v>
                </c:pt>
                <c:pt idx="3">
                  <c:v>Brazil</c:v>
                </c:pt>
                <c:pt idx="4">
                  <c:v>Finland</c:v>
                </c:pt>
                <c:pt idx="5">
                  <c:v>Flanders</c:v>
                </c:pt>
                <c:pt idx="6">
                  <c:v>Norway</c:v>
                </c:pt>
                <c:pt idx="7">
                  <c:v>Alberta (Canada)</c:v>
                </c:pt>
                <c:pt idx="8">
                  <c:v>Australia</c:v>
                </c:pt>
                <c:pt idx="9">
                  <c:v>Denmark</c:v>
                </c:pt>
                <c:pt idx="10">
                  <c:v>Israel</c:v>
                </c:pt>
                <c:pt idx="11">
                  <c:v>Korea</c:v>
                </c:pt>
                <c:pt idx="12">
                  <c:v>United States</c:v>
                </c:pt>
                <c:pt idx="13">
                  <c:v>Czech Republic</c:v>
                </c:pt>
                <c:pt idx="14">
                  <c:v>Shanghai (China)</c:v>
                </c:pt>
                <c:pt idx="15">
                  <c:v>Latvia</c:v>
                </c:pt>
                <c:pt idx="16">
                  <c:v>Netherlands</c:v>
                </c:pt>
                <c:pt idx="17">
                  <c:v>Poland</c:v>
                </c:pt>
                <c:pt idx="18">
                  <c:v>England</c:v>
                </c:pt>
                <c:pt idx="19">
                  <c:v>New Zealand</c:v>
                </c:pt>
                <c:pt idx="20">
                  <c:v>Singapore</c:v>
                </c:pt>
                <c:pt idx="21">
                  <c:v>Estonia</c:v>
                </c:pt>
              </c:strCache>
            </c:strRef>
          </c:cat>
          <c:val>
            <c:numRef>
              <c:f>Sheet1!$B$2:$B$23</c:f>
              <c:numCache>
                <c:formatCode>General</c:formatCode>
                <c:ptCount val="22"/>
                <c:pt idx="0">
                  <c:v>2.2000000000000002</c:v>
                </c:pt>
                <c:pt idx="1">
                  <c:v>2.4</c:v>
                </c:pt>
                <c:pt idx="2">
                  <c:v>2.7</c:v>
                </c:pt>
                <c:pt idx="3">
                  <c:v>2.4</c:v>
                </c:pt>
                <c:pt idx="4">
                  <c:v>2.5</c:v>
                </c:pt>
                <c:pt idx="5">
                  <c:v>2.7</c:v>
                </c:pt>
                <c:pt idx="6">
                  <c:v>2.4</c:v>
                </c:pt>
                <c:pt idx="7">
                  <c:v>2.6</c:v>
                </c:pt>
                <c:pt idx="8">
                  <c:v>2.8</c:v>
                </c:pt>
                <c:pt idx="9">
                  <c:v>2.5</c:v>
                </c:pt>
                <c:pt idx="10">
                  <c:v>2.6</c:v>
                </c:pt>
                <c:pt idx="11">
                  <c:v>2.6</c:v>
                </c:pt>
                <c:pt idx="12" formatCode="0.0">
                  <c:v>3</c:v>
                </c:pt>
                <c:pt idx="13">
                  <c:v>2.2999999999999998</c:v>
                </c:pt>
                <c:pt idx="14">
                  <c:v>3.3</c:v>
                </c:pt>
                <c:pt idx="15">
                  <c:v>2.9</c:v>
                </c:pt>
                <c:pt idx="16">
                  <c:v>3.1</c:v>
                </c:pt>
                <c:pt idx="17">
                  <c:v>3</c:v>
                </c:pt>
                <c:pt idx="18">
                  <c:v>2.9</c:v>
                </c:pt>
                <c:pt idx="19">
                  <c:v>3</c:v>
                </c:pt>
                <c:pt idx="20">
                  <c:v>3.2</c:v>
                </c:pt>
                <c:pt idx="21">
                  <c:v>3.1</c:v>
                </c:pt>
              </c:numCache>
            </c:numRef>
          </c:val>
          <c:extLst>
            <c:ext xmlns:c16="http://schemas.microsoft.com/office/drawing/2014/chart" uri="{C3380CC4-5D6E-409C-BE32-E72D297353CC}">
              <c16:uniqueId val="{00000000-3070-4DFB-9A05-745D11A9BE12}"/>
            </c:ext>
          </c:extLst>
        </c:ser>
        <c:ser>
          <c:idx val="1"/>
          <c:order val="1"/>
          <c:tx>
            <c:strRef>
              <c:f>Sheet1!$C$1</c:f>
              <c:strCache>
                <c:ptCount val="1"/>
                <c:pt idx="0">
                  <c:v>Autonomy</c:v>
                </c:pt>
              </c:strCache>
            </c:strRef>
          </c:tx>
          <c:invertIfNegative val="0"/>
          <c:cat>
            <c:strRef>
              <c:f>Sheet1!$A$2:$A$23</c:f>
              <c:strCache>
                <c:ptCount val="22"/>
                <c:pt idx="0">
                  <c:v>Spain</c:v>
                </c:pt>
                <c:pt idx="1">
                  <c:v>Japan</c:v>
                </c:pt>
                <c:pt idx="2">
                  <c:v>France</c:v>
                </c:pt>
                <c:pt idx="3">
                  <c:v>Brazil</c:v>
                </c:pt>
                <c:pt idx="4">
                  <c:v>Finland</c:v>
                </c:pt>
                <c:pt idx="5">
                  <c:v>Flanders</c:v>
                </c:pt>
                <c:pt idx="6">
                  <c:v>Norway</c:v>
                </c:pt>
                <c:pt idx="7">
                  <c:v>Alberta (Canada)</c:v>
                </c:pt>
                <c:pt idx="8">
                  <c:v>Australia</c:v>
                </c:pt>
                <c:pt idx="9">
                  <c:v>Denmark</c:v>
                </c:pt>
                <c:pt idx="10">
                  <c:v>Israel</c:v>
                </c:pt>
                <c:pt idx="11">
                  <c:v>Korea</c:v>
                </c:pt>
                <c:pt idx="12">
                  <c:v>United States</c:v>
                </c:pt>
                <c:pt idx="13">
                  <c:v>Czech Republic</c:v>
                </c:pt>
                <c:pt idx="14">
                  <c:v>Shanghai (China)</c:v>
                </c:pt>
                <c:pt idx="15">
                  <c:v>Latvia</c:v>
                </c:pt>
                <c:pt idx="16">
                  <c:v>Netherlands</c:v>
                </c:pt>
                <c:pt idx="17">
                  <c:v>Poland</c:v>
                </c:pt>
                <c:pt idx="18">
                  <c:v>England</c:v>
                </c:pt>
                <c:pt idx="19">
                  <c:v>New Zealand</c:v>
                </c:pt>
                <c:pt idx="20">
                  <c:v>Singapore</c:v>
                </c:pt>
                <c:pt idx="21">
                  <c:v>Estonia</c:v>
                </c:pt>
              </c:strCache>
            </c:strRef>
          </c:cat>
          <c:val>
            <c:numRef>
              <c:f>Sheet1!$C$2:$C$23</c:f>
              <c:numCache>
                <c:formatCode>General</c:formatCode>
                <c:ptCount val="22"/>
                <c:pt idx="0">
                  <c:v>1.9</c:v>
                </c:pt>
                <c:pt idx="1">
                  <c:v>1.2</c:v>
                </c:pt>
                <c:pt idx="2">
                  <c:v>2</c:v>
                </c:pt>
                <c:pt idx="3">
                  <c:v>1.6</c:v>
                </c:pt>
                <c:pt idx="4">
                  <c:v>2.9</c:v>
                </c:pt>
                <c:pt idx="5">
                  <c:v>2.1</c:v>
                </c:pt>
                <c:pt idx="6">
                  <c:v>2.9</c:v>
                </c:pt>
                <c:pt idx="7">
                  <c:v>2.2999999999999998</c:v>
                </c:pt>
                <c:pt idx="8">
                  <c:v>2.2000000000000002</c:v>
                </c:pt>
                <c:pt idx="9">
                  <c:v>3.4</c:v>
                </c:pt>
                <c:pt idx="10">
                  <c:v>2.4</c:v>
                </c:pt>
                <c:pt idx="11">
                  <c:v>1.9</c:v>
                </c:pt>
                <c:pt idx="12">
                  <c:v>1.93</c:v>
                </c:pt>
                <c:pt idx="13">
                  <c:v>3.5</c:v>
                </c:pt>
                <c:pt idx="14">
                  <c:v>1.1000000000000001</c:v>
                </c:pt>
                <c:pt idx="15">
                  <c:v>3.3</c:v>
                </c:pt>
                <c:pt idx="16">
                  <c:v>3</c:v>
                </c:pt>
                <c:pt idx="17">
                  <c:v>3.1</c:v>
                </c:pt>
                <c:pt idx="18">
                  <c:v>2.9</c:v>
                </c:pt>
                <c:pt idx="19">
                  <c:v>2.9</c:v>
                </c:pt>
                <c:pt idx="20">
                  <c:v>2.4</c:v>
                </c:pt>
                <c:pt idx="21">
                  <c:v>4.0999999999999996</c:v>
                </c:pt>
              </c:numCache>
            </c:numRef>
          </c:val>
          <c:extLst>
            <c:ext xmlns:c16="http://schemas.microsoft.com/office/drawing/2014/chart" uri="{C3380CC4-5D6E-409C-BE32-E72D297353CC}">
              <c16:uniqueId val="{00000001-3070-4DFB-9A05-745D11A9BE12}"/>
            </c:ext>
          </c:extLst>
        </c:ser>
        <c:ser>
          <c:idx val="2"/>
          <c:order val="2"/>
          <c:tx>
            <c:strRef>
              <c:f>Sheet1!$D$1</c:f>
              <c:strCache>
                <c:ptCount val="1"/>
                <c:pt idx="0">
                  <c:v>Networks</c:v>
                </c:pt>
              </c:strCache>
            </c:strRef>
          </c:tx>
          <c:invertIfNegative val="0"/>
          <c:cat>
            <c:strRef>
              <c:f>Sheet1!$A$2:$A$23</c:f>
              <c:strCache>
                <c:ptCount val="22"/>
                <c:pt idx="0">
                  <c:v>Spain</c:v>
                </c:pt>
                <c:pt idx="1">
                  <c:v>Japan</c:v>
                </c:pt>
                <c:pt idx="2">
                  <c:v>France</c:v>
                </c:pt>
                <c:pt idx="3">
                  <c:v>Brazil</c:v>
                </c:pt>
                <c:pt idx="4">
                  <c:v>Finland</c:v>
                </c:pt>
                <c:pt idx="5">
                  <c:v>Flanders</c:v>
                </c:pt>
                <c:pt idx="6">
                  <c:v>Norway</c:v>
                </c:pt>
                <c:pt idx="7">
                  <c:v>Alberta (Canada)</c:v>
                </c:pt>
                <c:pt idx="8">
                  <c:v>Australia</c:v>
                </c:pt>
                <c:pt idx="9">
                  <c:v>Denmark</c:v>
                </c:pt>
                <c:pt idx="10">
                  <c:v>Israel</c:v>
                </c:pt>
                <c:pt idx="11">
                  <c:v>Korea</c:v>
                </c:pt>
                <c:pt idx="12">
                  <c:v>United States</c:v>
                </c:pt>
                <c:pt idx="13">
                  <c:v>Czech Republic</c:v>
                </c:pt>
                <c:pt idx="14">
                  <c:v>Shanghai (China)</c:v>
                </c:pt>
                <c:pt idx="15">
                  <c:v>Latvia</c:v>
                </c:pt>
                <c:pt idx="16">
                  <c:v>Netherlands</c:v>
                </c:pt>
                <c:pt idx="17">
                  <c:v>Poland</c:v>
                </c:pt>
                <c:pt idx="18">
                  <c:v>England</c:v>
                </c:pt>
                <c:pt idx="19">
                  <c:v>New Zealand</c:v>
                </c:pt>
                <c:pt idx="20">
                  <c:v>Singapore</c:v>
                </c:pt>
                <c:pt idx="21">
                  <c:v>Estonia</c:v>
                </c:pt>
              </c:strCache>
            </c:strRef>
          </c:cat>
          <c:val>
            <c:numRef>
              <c:f>Sheet1!$D$2:$D$23</c:f>
              <c:numCache>
                <c:formatCode>General</c:formatCode>
                <c:ptCount val="22"/>
                <c:pt idx="0">
                  <c:v>1.9</c:v>
                </c:pt>
                <c:pt idx="1">
                  <c:v>2.9</c:v>
                </c:pt>
                <c:pt idx="2">
                  <c:v>1.9</c:v>
                </c:pt>
                <c:pt idx="3">
                  <c:v>2.8</c:v>
                </c:pt>
                <c:pt idx="4">
                  <c:v>1.4</c:v>
                </c:pt>
                <c:pt idx="5">
                  <c:v>2.2000000000000002</c:v>
                </c:pt>
                <c:pt idx="6">
                  <c:v>2.2000000000000002</c:v>
                </c:pt>
                <c:pt idx="7">
                  <c:v>3.1</c:v>
                </c:pt>
                <c:pt idx="8">
                  <c:v>3</c:v>
                </c:pt>
                <c:pt idx="9">
                  <c:v>2.1</c:v>
                </c:pt>
                <c:pt idx="10">
                  <c:v>3</c:v>
                </c:pt>
                <c:pt idx="11">
                  <c:v>3.6</c:v>
                </c:pt>
                <c:pt idx="12">
                  <c:v>3.28</c:v>
                </c:pt>
                <c:pt idx="13">
                  <c:v>2.7</c:v>
                </c:pt>
                <c:pt idx="14">
                  <c:v>4.2</c:v>
                </c:pt>
                <c:pt idx="15">
                  <c:v>2.6</c:v>
                </c:pt>
                <c:pt idx="16">
                  <c:v>2.9</c:v>
                </c:pt>
                <c:pt idx="17">
                  <c:v>3.2</c:v>
                </c:pt>
                <c:pt idx="18">
                  <c:v>3.6</c:v>
                </c:pt>
                <c:pt idx="19">
                  <c:v>3.6</c:v>
                </c:pt>
                <c:pt idx="20">
                  <c:v>4</c:v>
                </c:pt>
                <c:pt idx="21">
                  <c:v>2.6</c:v>
                </c:pt>
              </c:numCache>
            </c:numRef>
          </c:val>
          <c:extLst>
            <c:ext xmlns:c16="http://schemas.microsoft.com/office/drawing/2014/chart" uri="{C3380CC4-5D6E-409C-BE32-E72D297353CC}">
              <c16:uniqueId val="{00000002-3070-4DFB-9A05-745D11A9BE12}"/>
            </c:ext>
          </c:extLst>
        </c:ser>
        <c:dLbls>
          <c:showLegendKey val="0"/>
          <c:showVal val="0"/>
          <c:showCatName val="0"/>
          <c:showSerName val="0"/>
          <c:showPercent val="0"/>
          <c:showBubbleSize val="0"/>
        </c:dLbls>
        <c:gapWidth val="55"/>
        <c:overlap val="100"/>
        <c:axId val="484306944"/>
        <c:axId val="484308904"/>
      </c:barChart>
      <c:catAx>
        <c:axId val="484306944"/>
        <c:scaling>
          <c:orientation val="minMax"/>
        </c:scaling>
        <c:delete val="0"/>
        <c:axPos val="b"/>
        <c:numFmt formatCode="General" sourceLinked="0"/>
        <c:majorTickMark val="none"/>
        <c:minorTickMark val="none"/>
        <c:tickLblPos val="nextTo"/>
        <c:txPr>
          <a:bodyPr rot="-5400000" vert="horz"/>
          <a:lstStyle/>
          <a:p>
            <a:pPr>
              <a:defRPr sz="1100"/>
            </a:pPr>
            <a:endParaRPr lang="en-US"/>
          </a:p>
        </c:txPr>
        <c:crossAx val="484308904"/>
        <c:crosses val="autoZero"/>
        <c:auto val="1"/>
        <c:lblAlgn val="ctr"/>
        <c:lblOffset val="100"/>
        <c:noMultiLvlLbl val="0"/>
      </c:catAx>
      <c:valAx>
        <c:axId val="484308904"/>
        <c:scaling>
          <c:orientation val="minMax"/>
          <c:max val="10"/>
          <c:min val="0"/>
        </c:scaling>
        <c:delete val="0"/>
        <c:axPos val="l"/>
        <c:majorGridlines/>
        <c:numFmt formatCode="0" sourceLinked="0"/>
        <c:majorTickMark val="none"/>
        <c:minorTickMark val="none"/>
        <c:tickLblPos val="nextTo"/>
        <c:crossAx val="484306944"/>
        <c:crosses val="autoZero"/>
        <c:crossBetween val="between"/>
      </c:valAx>
    </c:plotArea>
    <c:legend>
      <c:legendPos val="r"/>
      <c:layout>
        <c:manualLayout>
          <c:xMode val="edge"/>
          <c:yMode val="edge"/>
          <c:x val="7.3336076861333047E-2"/>
          <c:y val="2.6129359791021309E-2"/>
          <c:w val="0.47776024845105908"/>
          <c:h val="9.3821432297288496E-2"/>
        </c:manualLayout>
      </c:layout>
      <c:overlay val="0"/>
      <c:txPr>
        <a:bodyPr/>
        <a:lstStyle/>
        <a:p>
          <a:pPr>
            <a:defRPr sz="1800"/>
          </a:pPr>
          <a:endParaRPr lang="en-US"/>
        </a:p>
      </c:txPr>
    </c:legend>
    <c:plotVisOnly val="1"/>
    <c:dispBlanksAs val="gap"/>
    <c:showDLblsOverMax val="0"/>
  </c:chart>
  <c:txPr>
    <a:bodyPr/>
    <a:lstStyle/>
    <a:p>
      <a:pPr>
        <a:defRPr sz="1000">
          <a:solidFill>
            <a:schemeClr val="bg1"/>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869440865447901E-2"/>
          <c:y val="2.8859551902261766E-2"/>
          <c:w val="0.94971731467557008"/>
          <c:h val="0.63058017615275519"/>
        </c:manualLayout>
      </c:layout>
      <c:barChart>
        <c:barDir val="col"/>
        <c:grouping val="stacked"/>
        <c:varyColors val="0"/>
        <c:ser>
          <c:idx val="0"/>
          <c:order val="0"/>
          <c:tx>
            <c:strRef>
              <c:f>Sheet1!$B$1</c:f>
              <c:strCache>
                <c:ptCount val="1"/>
                <c:pt idx="0">
                  <c:v>Knowledge</c:v>
                </c:pt>
              </c:strCache>
            </c:strRef>
          </c:tx>
          <c:spPr>
            <a:solidFill>
              <a:srgbClr val="278D99"/>
            </a:solidFill>
          </c:spPr>
          <c:invertIfNegative val="0"/>
          <c:cat>
            <c:strRef>
              <c:f>Sheet1!$A$2:$A$23</c:f>
              <c:strCache>
                <c:ptCount val="22"/>
                <c:pt idx="0">
                  <c:v>Spain</c:v>
                </c:pt>
                <c:pt idx="1">
                  <c:v>Japan</c:v>
                </c:pt>
                <c:pt idx="2">
                  <c:v>France</c:v>
                </c:pt>
                <c:pt idx="3">
                  <c:v>Brazil</c:v>
                </c:pt>
                <c:pt idx="4">
                  <c:v>Finland</c:v>
                </c:pt>
                <c:pt idx="5">
                  <c:v>Flanders</c:v>
                </c:pt>
                <c:pt idx="6">
                  <c:v>Norway</c:v>
                </c:pt>
                <c:pt idx="7">
                  <c:v>Alberta (Canada)</c:v>
                </c:pt>
                <c:pt idx="8">
                  <c:v>Australia</c:v>
                </c:pt>
                <c:pt idx="9">
                  <c:v>Denmark</c:v>
                </c:pt>
                <c:pt idx="10">
                  <c:v>Israel</c:v>
                </c:pt>
                <c:pt idx="11">
                  <c:v>Korea</c:v>
                </c:pt>
                <c:pt idx="12">
                  <c:v>United States</c:v>
                </c:pt>
                <c:pt idx="13">
                  <c:v>Czech Republic</c:v>
                </c:pt>
                <c:pt idx="14">
                  <c:v>Shanghai (China)</c:v>
                </c:pt>
                <c:pt idx="15">
                  <c:v>Latvia</c:v>
                </c:pt>
                <c:pt idx="16">
                  <c:v>Netherlands</c:v>
                </c:pt>
                <c:pt idx="17">
                  <c:v>Poland</c:v>
                </c:pt>
                <c:pt idx="18">
                  <c:v>England</c:v>
                </c:pt>
                <c:pt idx="19">
                  <c:v>New Zealand</c:v>
                </c:pt>
                <c:pt idx="20">
                  <c:v>Singapore</c:v>
                </c:pt>
                <c:pt idx="21">
                  <c:v>Estonia</c:v>
                </c:pt>
              </c:strCache>
            </c:strRef>
          </c:cat>
          <c:val>
            <c:numRef>
              <c:f>Sheet1!$B$2:$B$23</c:f>
              <c:numCache>
                <c:formatCode>General</c:formatCode>
                <c:ptCount val="22"/>
                <c:pt idx="0">
                  <c:v>2.2000000000000002</c:v>
                </c:pt>
                <c:pt idx="1">
                  <c:v>2.4</c:v>
                </c:pt>
                <c:pt idx="2">
                  <c:v>2.7</c:v>
                </c:pt>
                <c:pt idx="3">
                  <c:v>2.4</c:v>
                </c:pt>
                <c:pt idx="4">
                  <c:v>2.5</c:v>
                </c:pt>
                <c:pt idx="5">
                  <c:v>2.7</c:v>
                </c:pt>
                <c:pt idx="6">
                  <c:v>2.4</c:v>
                </c:pt>
                <c:pt idx="7">
                  <c:v>2.6</c:v>
                </c:pt>
                <c:pt idx="8">
                  <c:v>2.8</c:v>
                </c:pt>
                <c:pt idx="9">
                  <c:v>2.5</c:v>
                </c:pt>
                <c:pt idx="10">
                  <c:v>2.6</c:v>
                </c:pt>
                <c:pt idx="11">
                  <c:v>2.6</c:v>
                </c:pt>
                <c:pt idx="12" formatCode="0.0">
                  <c:v>3</c:v>
                </c:pt>
                <c:pt idx="13">
                  <c:v>2.2999999999999998</c:v>
                </c:pt>
                <c:pt idx="14">
                  <c:v>3.3</c:v>
                </c:pt>
                <c:pt idx="15">
                  <c:v>2.9</c:v>
                </c:pt>
                <c:pt idx="16">
                  <c:v>3.1</c:v>
                </c:pt>
                <c:pt idx="17">
                  <c:v>3</c:v>
                </c:pt>
                <c:pt idx="18">
                  <c:v>2.9</c:v>
                </c:pt>
                <c:pt idx="19">
                  <c:v>3</c:v>
                </c:pt>
                <c:pt idx="20">
                  <c:v>3.2</c:v>
                </c:pt>
                <c:pt idx="21">
                  <c:v>3.1</c:v>
                </c:pt>
              </c:numCache>
            </c:numRef>
          </c:val>
          <c:extLst>
            <c:ext xmlns:c16="http://schemas.microsoft.com/office/drawing/2014/chart" uri="{C3380CC4-5D6E-409C-BE32-E72D297353CC}">
              <c16:uniqueId val="{00000000-F96B-4AFD-91E2-B42D2855B57D}"/>
            </c:ext>
          </c:extLst>
        </c:ser>
        <c:ser>
          <c:idx val="1"/>
          <c:order val="1"/>
          <c:tx>
            <c:strRef>
              <c:f>Sheet1!$C$1</c:f>
              <c:strCache>
                <c:ptCount val="1"/>
                <c:pt idx="0">
                  <c:v>Autonomy</c:v>
                </c:pt>
              </c:strCache>
            </c:strRef>
          </c:tx>
          <c:invertIfNegative val="0"/>
          <c:cat>
            <c:strRef>
              <c:f>Sheet1!$A$2:$A$23</c:f>
              <c:strCache>
                <c:ptCount val="22"/>
                <c:pt idx="0">
                  <c:v>Spain</c:v>
                </c:pt>
                <c:pt idx="1">
                  <c:v>Japan</c:v>
                </c:pt>
                <c:pt idx="2">
                  <c:v>France</c:v>
                </c:pt>
                <c:pt idx="3">
                  <c:v>Brazil</c:v>
                </c:pt>
                <c:pt idx="4">
                  <c:v>Finland</c:v>
                </c:pt>
                <c:pt idx="5">
                  <c:v>Flanders</c:v>
                </c:pt>
                <c:pt idx="6">
                  <c:v>Norway</c:v>
                </c:pt>
                <c:pt idx="7">
                  <c:v>Alberta (Canada)</c:v>
                </c:pt>
                <c:pt idx="8">
                  <c:v>Australia</c:v>
                </c:pt>
                <c:pt idx="9">
                  <c:v>Denmark</c:v>
                </c:pt>
                <c:pt idx="10">
                  <c:v>Israel</c:v>
                </c:pt>
                <c:pt idx="11">
                  <c:v>Korea</c:v>
                </c:pt>
                <c:pt idx="12">
                  <c:v>United States</c:v>
                </c:pt>
                <c:pt idx="13">
                  <c:v>Czech Republic</c:v>
                </c:pt>
                <c:pt idx="14">
                  <c:v>Shanghai (China)</c:v>
                </c:pt>
                <c:pt idx="15">
                  <c:v>Latvia</c:v>
                </c:pt>
                <c:pt idx="16">
                  <c:v>Netherlands</c:v>
                </c:pt>
                <c:pt idx="17">
                  <c:v>Poland</c:v>
                </c:pt>
                <c:pt idx="18">
                  <c:v>England</c:v>
                </c:pt>
                <c:pt idx="19">
                  <c:v>New Zealand</c:v>
                </c:pt>
                <c:pt idx="20">
                  <c:v>Singapore</c:v>
                </c:pt>
                <c:pt idx="21">
                  <c:v>Estonia</c:v>
                </c:pt>
              </c:strCache>
            </c:strRef>
          </c:cat>
          <c:val>
            <c:numRef>
              <c:f>Sheet1!$C$2:$C$23</c:f>
              <c:numCache>
                <c:formatCode>General</c:formatCode>
                <c:ptCount val="22"/>
                <c:pt idx="0">
                  <c:v>1.9</c:v>
                </c:pt>
                <c:pt idx="1">
                  <c:v>1.2</c:v>
                </c:pt>
                <c:pt idx="2">
                  <c:v>2</c:v>
                </c:pt>
                <c:pt idx="3">
                  <c:v>1.6</c:v>
                </c:pt>
                <c:pt idx="4">
                  <c:v>2.9</c:v>
                </c:pt>
                <c:pt idx="5">
                  <c:v>2.1</c:v>
                </c:pt>
                <c:pt idx="6">
                  <c:v>2.9</c:v>
                </c:pt>
                <c:pt idx="7">
                  <c:v>2.2999999999999998</c:v>
                </c:pt>
                <c:pt idx="8">
                  <c:v>2.2000000000000002</c:v>
                </c:pt>
                <c:pt idx="9">
                  <c:v>3.4</c:v>
                </c:pt>
                <c:pt idx="10">
                  <c:v>2.4</c:v>
                </c:pt>
                <c:pt idx="11">
                  <c:v>1.9</c:v>
                </c:pt>
                <c:pt idx="12">
                  <c:v>1.93</c:v>
                </c:pt>
                <c:pt idx="13">
                  <c:v>3.5</c:v>
                </c:pt>
                <c:pt idx="14">
                  <c:v>1.1000000000000001</c:v>
                </c:pt>
                <c:pt idx="15">
                  <c:v>3.3</c:v>
                </c:pt>
                <c:pt idx="16">
                  <c:v>3</c:v>
                </c:pt>
                <c:pt idx="17">
                  <c:v>3.1</c:v>
                </c:pt>
                <c:pt idx="18">
                  <c:v>2.9</c:v>
                </c:pt>
                <c:pt idx="19">
                  <c:v>2.9</c:v>
                </c:pt>
                <c:pt idx="20">
                  <c:v>2.4</c:v>
                </c:pt>
                <c:pt idx="21">
                  <c:v>4.0999999999999996</c:v>
                </c:pt>
              </c:numCache>
            </c:numRef>
          </c:val>
          <c:extLst>
            <c:ext xmlns:c16="http://schemas.microsoft.com/office/drawing/2014/chart" uri="{C3380CC4-5D6E-409C-BE32-E72D297353CC}">
              <c16:uniqueId val="{00000001-F96B-4AFD-91E2-B42D2855B57D}"/>
            </c:ext>
          </c:extLst>
        </c:ser>
        <c:ser>
          <c:idx val="2"/>
          <c:order val="2"/>
          <c:tx>
            <c:strRef>
              <c:f>Sheet1!$D$1</c:f>
              <c:strCache>
                <c:ptCount val="1"/>
                <c:pt idx="0">
                  <c:v>Networks</c:v>
                </c:pt>
              </c:strCache>
            </c:strRef>
          </c:tx>
          <c:invertIfNegative val="0"/>
          <c:cat>
            <c:strRef>
              <c:f>Sheet1!$A$2:$A$23</c:f>
              <c:strCache>
                <c:ptCount val="22"/>
                <c:pt idx="0">
                  <c:v>Spain</c:v>
                </c:pt>
                <c:pt idx="1">
                  <c:v>Japan</c:v>
                </c:pt>
                <c:pt idx="2">
                  <c:v>France</c:v>
                </c:pt>
                <c:pt idx="3">
                  <c:v>Brazil</c:v>
                </c:pt>
                <c:pt idx="4">
                  <c:v>Finland</c:v>
                </c:pt>
                <c:pt idx="5">
                  <c:v>Flanders</c:v>
                </c:pt>
                <c:pt idx="6">
                  <c:v>Norway</c:v>
                </c:pt>
                <c:pt idx="7">
                  <c:v>Alberta (Canada)</c:v>
                </c:pt>
                <c:pt idx="8">
                  <c:v>Australia</c:v>
                </c:pt>
                <c:pt idx="9">
                  <c:v>Denmark</c:v>
                </c:pt>
                <c:pt idx="10">
                  <c:v>Israel</c:v>
                </c:pt>
                <c:pt idx="11">
                  <c:v>Korea</c:v>
                </c:pt>
                <c:pt idx="12">
                  <c:v>United States</c:v>
                </c:pt>
                <c:pt idx="13">
                  <c:v>Czech Republic</c:v>
                </c:pt>
                <c:pt idx="14">
                  <c:v>Shanghai (China)</c:v>
                </c:pt>
                <c:pt idx="15">
                  <c:v>Latvia</c:v>
                </c:pt>
                <c:pt idx="16">
                  <c:v>Netherlands</c:v>
                </c:pt>
                <c:pt idx="17">
                  <c:v>Poland</c:v>
                </c:pt>
                <c:pt idx="18">
                  <c:v>England</c:v>
                </c:pt>
                <c:pt idx="19">
                  <c:v>New Zealand</c:v>
                </c:pt>
                <c:pt idx="20">
                  <c:v>Singapore</c:v>
                </c:pt>
                <c:pt idx="21">
                  <c:v>Estonia</c:v>
                </c:pt>
              </c:strCache>
            </c:strRef>
          </c:cat>
          <c:val>
            <c:numRef>
              <c:f>Sheet1!$D$2:$D$23</c:f>
              <c:numCache>
                <c:formatCode>General</c:formatCode>
                <c:ptCount val="22"/>
                <c:pt idx="0">
                  <c:v>1.9</c:v>
                </c:pt>
                <c:pt idx="1">
                  <c:v>2.9</c:v>
                </c:pt>
                <c:pt idx="2">
                  <c:v>1.9</c:v>
                </c:pt>
                <c:pt idx="3">
                  <c:v>2.8</c:v>
                </c:pt>
                <c:pt idx="4">
                  <c:v>1.4</c:v>
                </c:pt>
                <c:pt idx="5">
                  <c:v>2.2000000000000002</c:v>
                </c:pt>
                <c:pt idx="6">
                  <c:v>2.2000000000000002</c:v>
                </c:pt>
                <c:pt idx="7">
                  <c:v>3.1</c:v>
                </c:pt>
                <c:pt idx="8">
                  <c:v>3</c:v>
                </c:pt>
                <c:pt idx="9">
                  <c:v>2.1</c:v>
                </c:pt>
                <c:pt idx="10">
                  <c:v>3</c:v>
                </c:pt>
                <c:pt idx="11">
                  <c:v>3.6</c:v>
                </c:pt>
                <c:pt idx="12">
                  <c:v>3.28</c:v>
                </c:pt>
                <c:pt idx="13">
                  <c:v>2.7</c:v>
                </c:pt>
                <c:pt idx="14">
                  <c:v>4.2</c:v>
                </c:pt>
                <c:pt idx="15">
                  <c:v>2.6</c:v>
                </c:pt>
                <c:pt idx="16">
                  <c:v>2.9</c:v>
                </c:pt>
                <c:pt idx="17">
                  <c:v>3.2</c:v>
                </c:pt>
                <c:pt idx="18">
                  <c:v>3.6</c:v>
                </c:pt>
                <c:pt idx="19">
                  <c:v>3.6</c:v>
                </c:pt>
                <c:pt idx="20">
                  <c:v>4</c:v>
                </c:pt>
                <c:pt idx="21">
                  <c:v>2.6</c:v>
                </c:pt>
              </c:numCache>
            </c:numRef>
          </c:val>
          <c:extLst>
            <c:ext xmlns:c16="http://schemas.microsoft.com/office/drawing/2014/chart" uri="{C3380CC4-5D6E-409C-BE32-E72D297353CC}">
              <c16:uniqueId val="{00000002-F96B-4AFD-91E2-B42D2855B57D}"/>
            </c:ext>
          </c:extLst>
        </c:ser>
        <c:dLbls>
          <c:showLegendKey val="0"/>
          <c:showVal val="0"/>
          <c:showCatName val="0"/>
          <c:showSerName val="0"/>
          <c:showPercent val="0"/>
          <c:showBubbleSize val="0"/>
        </c:dLbls>
        <c:gapWidth val="55"/>
        <c:overlap val="100"/>
        <c:axId val="307752824"/>
        <c:axId val="307980504"/>
      </c:barChart>
      <c:catAx>
        <c:axId val="307752824"/>
        <c:scaling>
          <c:orientation val="minMax"/>
        </c:scaling>
        <c:delete val="0"/>
        <c:axPos val="b"/>
        <c:numFmt formatCode="General" sourceLinked="0"/>
        <c:majorTickMark val="none"/>
        <c:minorTickMark val="none"/>
        <c:tickLblPos val="nextTo"/>
        <c:txPr>
          <a:bodyPr rot="-5400000" vert="horz"/>
          <a:lstStyle/>
          <a:p>
            <a:pPr>
              <a:defRPr sz="1100"/>
            </a:pPr>
            <a:endParaRPr lang="en-US"/>
          </a:p>
        </c:txPr>
        <c:crossAx val="307980504"/>
        <c:crosses val="autoZero"/>
        <c:auto val="1"/>
        <c:lblAlgn val="ctr"/>
        <c:lblOffset val="100"/>
        <c:noMultiLvlLbl val="0"/>
      </c:catAx>
      <c:valAx>
        <c:axId val="307980504"/>
        <c:scaling>
          <c:orientation val="minMax"/>
          <c:max val="10"/>
          <c:min val="0"/>
        </c:scaling>
        <c:delete val="0"/>
        <c:axPos val="l"/>
        <c:majorGridlines/>
        <c:numFmt formatCode="0" sourceLinked="0"/>
        <c:majorTickMark val="none"/>
        <c:minorTickMark val="none"/>
        <c:tickLblPos val="nextTo"/>
        <c:crossAx val="307752824"/>
        <c:crosses val="autoZero"/>
        <c:crossBetween val="between"/>
      </c:valAx>
    </c:plotArea>
    <c:legend>
      <c:legendPos val="r"/>
      <c:layout>
        <c:manualLayout>
          <c:xMode val="edge"/>
          <c:yMode val="edge"/>
          <c:x val="7.3336076861333047E-2"/>
          <c:y val="2.6129359791021309E-2"/>
          <c:w val="0.47776024845105908"/>
          <c:h val="9.3821432297288496E-2"/>
        </c:manualLayout>
      </c:layout>
      <c:overlay val="0"/>
      <c:txPr>
        <a:bodyPr/>
        <a:lstStyle/>
        <a:p>
          <a:pPr>
            <a:defRPr sz="1800"/>
          </a:pPr>
          <a:endParaRPr lang="en-US"/>
        </a:p>
      </c:txPr>
    </c:legend>
    <c:plotVisOnly val="1"/>
    <c:dispBlanksAs val="gap"/>
    <c:showDLblsOverMax val="0"/>
  </c:chart>
  <c:txPr>
    <a:bodyPr/>
    <a:lstStyle/>
    <a:p>
      <a:pPr>
        <a:defRPr sz="1000">
          <a:solidFill>
            <a:schemeClr val="bg1"/>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Sheet1!$C$1</c:f>
              <c:strCache>
                <c:ptCount val="1"/>
                <c:pt idx="0">
                  <c:v>Mathematics score</c:v>
                </c:pt>
              </c:strCache>
            </c:strRef>
          </c:tx>
          <c:spPr>
            <a:ln w="28575">
              <a:noFill/>
            </a:ln>
          </c:spPr>
          <c:dLbls>
            <c:dLbl>
              <c:idx val="0"/>
              <c:tx>
                <c:rich>
                  <a:bodyPr/>
                  <a:lstStyle/>
                  <a:p>
                    <a:r>
                      <a:rPr lang="en-US" dirty="0"/>
                      <a:t>Australia</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359-432E-86DC-2AA8FA2D1424}"/>
                </c:ext>
              </c:extLst>
            </c:dLbl>
            <c:dLbl>
              <c:idx val="1"/>
              <c:tx>
                <c:rich>
                  <a:bodyPr/>
                  <a:lstStyle/>
                  <a:p>
                    <a:r>
                      <a:rPr lang="en-US" dirty="0"/>
                      <a:t>Flanders</a:t>
                    </a:r>
                    <a:r>
                      <a:rPr lang="en-US" baseline="0" dirty="0"/>
                      <a:t> Belgium)</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359-432E-86DC-2AA8FA2D1424}"/>
                </c:ext>
              </c:extLst>
            </c:dLbl>
            <c:dLbl>
              <c:idx val="2"/>
              <c:tx>
                <c:rich>
                  <a:bodyPr/>
                  <a:lstStyle/>
                  <a:p>
                    <a:r>
                      <a:rPr lang="en-US" dirty="0"/>
                      <a:t>Alberta (Canada)</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359-432E-86DC-2AA8FA2D1424}"/>
                </c:ext>
              </c:extLst>
            </c:dLbl>
            <c:dLbl>
              <c:idx val="3"/>
              <c:tx>
                <c:rich>
                  <a:bodyPr/>
                  <a:lstStyle/>
                  <a:p>
                    <a:r>
                      <a:rPr lang="en-US" dirty="0"/>
                      <a:t>Shanghai (China)</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359-432E-86DC-2AA8FA2D1424}"/>
                </c:ext>
              </c:extLst>
            </c:dLbl>
            <c:dLbl>
              <c:idx val="4"/>
              <c:tx>
                <c:rich>
                  <a:bodyPr/>
                  <a:lstStyle/>
                  <a:p>
                    <a:r>
                      <a:rPr lang="en-US" dirty="0"/>
                      <a:t>Czech Republic</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359-432E-86DC-2AA8FA2D1424}"/>
                </c:ext>
              </c:extLst>
            </c:dLbl>
            <c:dLbl>
              <c:idx val="5"/>
              <c:tx>
                <c:rich>
                  <a:bodyPr/>
                  <a:lstStyle/>
                  <a:p>
                    <a:r>
                      <a:rPr lang="en-US" dirty="0"/>
                      <a:t>Spain</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359-432E-86DC-2AA8FA2D1424}"/>
                </c:ext>
              </c:extLst>
            </c:dLbl>
            <c:dLbl>
              <c:idx val="6"/>
              <c:tx>
                <c:rich>
                  <a:bodyPr/>
                  <a:lstStyle/>
                  <a:p>
                    <a:r>
                      <a:rPr lang="en-US" dirty="0"/>
                      <a:t>England (UK)</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359-432E-86DC-2AA8FA2D1424}"/>
                </c:ext>
              </c:extLst>
            </c:dLbl>
            <c:dLbl>
              <c:idx val="7"/>
              <c:tx>
                <c:rich>
                  <a:bodyPr/>
                  <a:lstStyle/>
                  <a:p>
                    <a:r>
                      <a:rPr lang="en-US" dirty="0"/>
                      <a:t>Spain</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359-432E-86DC-2AA8FA2D1424}"/>
                </c:ext>
              </c:extLst>
            </c:dLbl>
            <c:dLbl>
              <c:idx val="8"/>
              <c:tx>
                <c:rich>
                  <a:bodyPr/>
                  <a:lstStyle/>
                  <a:p>
                    <a:r>
                      <a:rPr lang="en-US" dirty="0"/>
                      <a:t>Estonia</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359-432E-86DC-2AA8FA2D1424}"/>
                </c:ext>
              </c:extLst>
            </c:dLbl>
            <c:dLbl>
              <c:idx val="9"/>
              <c:tx>
                <c:rich>
                  <a:bodyPr/>
                  <a:lstStyle/>
                  <a:p>
                    <a:r>
                      <a:rPr lang="en-US" dirty="0"/>
                      <a:t>Finland</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359-432E-86DC-2AA8FA2D1424}"/>
                </c:ext>
              </c:extLst>
            </c:dLbl>
            <c:dLbl>
              <c:idx val="10"/>
              <c:tx>
                <c:rich>
                  <a:bodyPr/>
                  <a:lstStyle/>
                  <a:p>
                    <a:r>
                      <a:rPr lang="en-US" dirty="0"/>
                      <a:t>France</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359-432E-86DC-2AA8FA2D1424}"/>
                </c:ext>
              </c:extLst>
            </c:dLbl>
            <c:dLbl>
              <c:idx val="11"/>
              <c:tx>
                <c:rich>
                  <a:bodyPr/>
                  <a:lstStyle/>
                  <a:p>
                    <a:r>
                      <a:rPr lang="en-US" dirty="0"/>
                      <a:t>Spain</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359-432E-86DC-2AA8FA2D1424}"/>
                </c:ext>
              </c:extLst>
            </c:dLbl>
            <c:dLbl>
              <c:idx val="12"/>
              <c:tx>
                <c:rich>
                  <a:bodyPr/>
                  <a:lstStyle/>
                  <a:p>
                    <a:r>
                      <a:rPr lang="en-US" dirty="0"/>
                      <a:t>Israel</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359-432E-86DC-2AA8FA2D1424}"/>
                </c:ext>
              </c:extLst>
            </c:dLbl>
            <c:dLbl>
              <c:idx val="13"/>
              <c:tx>
                <c:rich>
                  <a:bodyPr/>
                  <a:lstStyle/>
                  <a:p>
                    <a:r>
                      <a:rPr lang="en-US" dirty="0"/>
                      <a:t>Japan</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359-432E-86DC-2AA8FA2D1424}"/>
                </c:ext>
              </c:extLst>
            </c:dLbl>
            <c:dLbl>
              <c:idx val="14"/>
              <c:tx>
                <c:rich>
                  <a:bodyPr/>
                  <a:lstStyle/>
                  <a:p>
                    <a:r>
                      <a:rPr lang="en-US" dirty="0"/>
                      <a:t>Korea</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359-432E-86DC-2AA8FA2D1424}"/>
                </c:ext>
              </c:extLst>
            </c:dLbl>
            <c:dLbl>
              <c:idx val="15"/>
              <c:tx>
                <c:rich>
                  <a:bodyPr/>
                  <a:lstStyle/>
                  <a:p>
                    <a:r>
                      <a:rPr lang="en-US" dirty="0"/>
                      <a:t>Latvia</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C359-432E-86DC-2AA8FA2D1424}"/>
                </c:ext>
              </c:extLst>
            </c:dLbl>
            <c:dLbl>
              <c:idx val="16"/>
              <c:tx>
                <c:rich>
                  <a:bodyPr/>
                  <a:lstStyle/>
                  <a:p>
                    <a:r>
                      <a:rPr lang="en-US" dirty="0"/>
                      <a:t>The Netherlands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C359-432E-86DC-2AA8FA2D1424}"/>
                </c:ext>
              </c:extLst>
            </c:dLbl>
            <c:dLbl>
              <c:idx val="17"/>
              <c:tx>
                <c:rich>
                  <a:bodyPr/>
                  <a:lstStyle/>
                  <a:p>
                    <a:r>
                      <a:rPr lang="en-US" dirty="0"/>
                      <a:t>Norway</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C359-432E-86DC-2AA8FA2D1424}"/>
                </c:ext>
              </c:extLst>
            </c:dLbl>
            <c:dLbl>
              <c:idx val="18"/>
              <c:layout>
                <c:manualLayout>
                  <c:x val="4.3923865300146414E-3"/>
                  <c:y val="-8.6455331412103754E-3"/>
                </c:manualLayout>
              </c:layout>
              <c:tx>
                <c:rich>
                  <a:bodyPr/>
                  <a:lstStyle/>
                  <a:p>
                    <a:r>
                      <a:rPr lang="en-US" dirty="0"/>
                      <a:t>New Zealand</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C359-432E-86DC-2AA8FA2D1424}"/>
                </c:ext>
              </c:extLst>
            </c:dLbl>
            <c:dLbl>
              <c:idx val="19"/>
              <c:tx>
                <c:rich>
                  <a:bodyPr/>
                  <a:lstStyle/>
                  <a:p>
                    <a:r>
                      <a:rPr lang="en-US" dirty="0"/>
                      <a:t>Poland</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C359-432E-86DC-2AA8FA2D1424}"/>
                </c:ext>
              </c:extLst>
            </c:dLbl>
            <c:dLbl>
              <c:idx val="20"/>
              <c:tx>
                <c:rich>
                  <a:bodyPr/>
                  <a:lstStyle/>
                  <a:p>
                    <a:r>
                      <a:rPr lang="en-US" dirty="0"/>
                      <a:t>Singapore</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C359-432E-86DC-2AA8FA2D1424}"/>
                </c:ext>
              </c:extLst>
            </c:dLbl>
            <c:dLbl>
              <c:idx val="21"/>
              <c:tx>
                <c:rich>
                  <a:bodyPr/>
                  <a:lstStyle/>
                  <a:p>
                    <a:r>
                      <a:rPr lang="en-US" dirty="0"/>
                      <a:t>Sweden</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C359-432E-86DC-2AA8FA2D1424}"/>
                </c:ext>
              </c:extLst>
            </c:dLbl>
            <c:dLbl>
              <c:idx val="22"/>
              <c:tx>
                <c:rich>
                  <a:bodyPr/>
                  <a:lstStyle/>
                  <a:p>
                    <a:r>
                      <a:rPr lang="en-GB"/>
                      <a:t>MEX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C359-432E-86DC-2AA8FA2D1424}"/>
                </c:ext>
              </c:extLst>
            </c:dLbl>
            <c:dLbl>
              <c:idx val="23"/>
              <c:tx>
                <c:rich>
                  <a:bodyPr/>
                  <a:lstStyle/>
                  <a:p>
                    <a:r>
                      <a:rPr lang="en-GB"/>
                      <a:t>MYS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C359-432E-86DC-2AA8FA2D1424}"/>
                </c:ext>
              </c:extLst>
            </c:dLbl>
            <c:dLbl>
              <c:idx val="24"/>
              <c:tx>
                <c:rich>
                  <a:bodyPr/>
                  <a:lstStyle/>
                  <a:p>
                    <a:r>
                      <a:rPr lang="en-GB"/>
                      <a:t>NLD</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C359-432E-86DC-2AA8FA2D1424}"/>
                </c:ext>
              </c:extLst>
            </c:dLbl>
            <c:dLbl>
              <c:idx val="25"/>
              <c:tx>
                <c:rich>
                  <a:bodyPr/>
                  <a:lstStyle/>
                  <a:p>
                    <a:r>
                      <a:rPr lang="en-GB"/>
                      <a:t>NOR</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C359-432E-86DC-2AA8FA2D1424}"/>
                </c:ext>
              </c:extLst>
            </c:dLbl>
            <c:dLbl>
              <c:idx val="26"/>
              <c:tx>
                <c:rich>
                  <a:bodyPr/>
                  <a:lstStyle/>
                  <a:p>
                    <a:r>
                      <a:rPr lang="en-GB"/>
                      <a:t>NZL</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C359-432E-86DC-2AA8FA2D1424}"/>
                </c:ext>
              </c:extLst>
            </c:dLbl>
            <c:dLbl>
              <c:idx val="27"/>
              <c:tx>
                <c:rich>
                  <a:bodyPr/>
                  <a:lstStyle/>
                  <a:p>
                    <a:r>
                      <a:rPr lang="en-GB"/>
                      <a:t>POL</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C359-432E-86DC-2AA8FA2D1424}"/>
                </c:ext>
              </c:extLst>
            </c:dLbl>
            <c:dLbl>
              <c:idx val="28"/>
              <c:tx>
                <c:rich>
                  <a:bodyPr/>
                  <a:lstStyle/>
                  <a:p>
                    <a:r>
                      <a:rPr lang="en-GB"/>
                      <a:t>PRT</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C359-432E-86DC-2AA8FA2D1424}"/>
                </c:ext>
              </c:extLst>
            </c:dLbl>
            <c:dLbl>
              <c:idx val="29"/>
              <c:tx>
                <c:rich>
                  <a:bodyPr/>
                  <a:lstStyle/>
                  <a:p>
                    <a:r>
                      <a:rPr lang="en-GB"/>
                      <a:t>ROU</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C359-432E-86DC-2AA8FA2D1424}"/>
                </c:ext>
              </c:extLst>
            </c:dLbl>
            <c:dLbl>
              <c:idx val="30"/>
              <c:tx>
                <c:rich>
                  <a:bodyPr/>
                  <a:lstStyle/>
                  <a:p>
                    <a:r>
                      <a:rPr lang="en-GB"/>
                      <a:t>RUS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C359-432E-86DC-2AA8FA2D1424}"/>
                </c:ext>
              </c:extLst>
            </c:dLbl>
            <c:dLbl>
              <c:idx val="31"/>
              <c:tx>
                <c:rich>
                  <a:bodyPr/>
                  <a:lstStyle/>
                  <a:p>
                    <a:r>
                      <a:rPr lang="en-GB"/>
                      <a:t>SGP</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C359-432E-86DC-2AA8FA2D1424}"/>
                </c:ext>
              </c:extLst>
            </c:dLbl>
            <c:dLbl>
              <c:idx val="32"/>
              <c:tx>
                <c:rich>
                  <a:bodyPr/>
                  <a:lstStyle/>
                  <a:p>
                    <a:r>
                      <a:rPr lang="en-GB"/>
                      <a:t>SRB</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C359-432E-86DC-2AA8FA2D1424}"/>
                </c:ext>
              </c:extLst>
            </c:dLbl>
            <c:dLbl>
              <c:idx val="33"/>
              <c:tx>
                <c:rich>
                  <a:bodyPr/>
                  <a:lstStyle/>
                  <a:p>
                    <a:r>
                      <a:rPr lang="en-GB"/>
                      <a:t>SVK</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C359-432E-86DC-2AA8FA2D1424}"/>
                </c:ext>
              </c:extLst>
            </c:dLbl>
            <c:dLbl>
              <c:idx val="34"/>
              <c:tx>
                <c:rich>
                  <a:bodyPr/>
                  <a:lstStyle/>
                  <a:p>
                    <a:r>
                      <a:rPr lang="en-GB"/>
                      <a:t>SWE</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C359-432E-86DC-2AA8FA2D1424}"/>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trendline>
            <c:spPr>
              <a:ln>
                <a:solidFill>
                  <a:srgbClr val="1F497D">
                    <a:lumMod val="20000"/>
                    <a:lumOff val="80000"/>
                  </a:srgbClr>
                </a:solidFill>
              </a:ln>
            </c:spPr>
            <c:trendlineType val="linear"/>
            <c:dispRSqr val="0"/>
            <c:dispEq val="0"/>
          </c:trendline>
          <c:xVal>
            <c:numRef>
              <c:f>Sheet1!$B$2:$B$23</c:f>
              <c:numCache>
                <c:formatCode>0.0</c:formatCode>
                <c:ptCount val="22"/>
                <c:pt idx="0">
                  <c:v>7.9806369999999998</c:v>
                </c:pt>
                <c:pt idx="1">
                  <c:v>7.0590779999999995</c:v>
                </c:pt>
                <c:pt idx="2">
                  <c:v>7.9949409999999999</c:v>
                </c:pt>
                <c:pt idx="3">
                  <c:v>8.5285170000000008</c:v>
                </c:pt>
                <c:pt idx="4">
                  <c:v>8.5651429999999991</c:v>
                </c:pt>
                <c:pt idx="5">
                  <c:v>7.8730510000000002</c:v>
                </c:pt>
                <c:pt idx="6">
                  <c:v>9.3593670000000007</c:v>
                </c:pt>
                <c:pt idx="7">
                  <c:v>5.9477019999999996</c:v>
                </c:pt>
                <c:pt idx="8">
                  <c:v>9.7845139999999997</c:v>
                </c:pt>
                <c:pt idx="9">
                  <c:v>6.7846060000000001</c:v>
                </c:pt>
                <c:pt idx="10">
                  <c:v>6.5514669999999997</c:v>
                </c:pt>
                <c:pt idx="11">
                  <c:v>7.7423889999999993</c:v>
                </c:pt>
                <c:pt idx="12">
                  <c:v>7.9496330000000004</c:v>
                </c:pt>
                <c:pt idx="13">
                  <c:v>6.4975229999999993</c:v>
                </c:pt>
                <c:pt idx="14">
                  <c:v>8.0832010000000007</c:v>
                </c:pt>
                <c:pt idx="15">
                  <c:v>8.8215199999999996</c:v>
                </c:pt>
                <c:pt idx="16">
                  <c:v>9.0315460000000005</c:v>
                </c:pt>
                <c:pt idx="17">
                  <c:v>7.4500989999999998</c:v>
                </c:pt>
                <c:pt idx="18">
                  <c:v>9.5694949999999999</c:v>
                </c:pt>
                <c:pt idx="19">
                  <c:v>9.2526310000000009</c:v>
                </c:pt>
                <c:pt idx="20">
                  <c:v>9.6080949999999987</c:v>
                </c:pt>
                <c:pt idx="21">
                  <c:v>7.0073109999999996</c:v>
                </c:pt>
              </c:numCache>
            </c:numRef>
          </c:xVal>
          <c:yVal>
            <c:numRef>
              <c:f>Sheet1!$C$2:$C$23</c:f>
              <c:numCache>
                <c:formatCode>General</c:formatCode>
                <c:ptCount val="22"/>
                <c:pt idx="0">
                  <c:v>504</c:v>
                </c:pt>
                <c:pt idx="1">
                  <c:v>531</c:v>
                </c:pt>
                <c:pt idx="2">
                  <c:v>517</c:v>
                </c:pt>
                <c:pt idx="3">
                  <c:v>613</c:v>
                </c:pt>
                <c:pt idx="4">
                  <c:v>499</c:v>
                </c:pt>
                <c:pt idx="5">
                  <c:v>500</c:v>
                </c:pt>
                <c:pt idx="6">
                  <c:v>494</c:v>
                </c:pt>
                <c:pt idx="7">
                  <c:v>484</c:v>
                </c:pt>
                <c:pt idx="8">
                  <c:v>521</c:v>
                </c:pt>
                <c:pt idx="9">
                  <c:v>519</c:v>
                </c:pt>
                <c:pt idx="10">
                  <c:v>495</c:v>
                </c:pt>
                <c:pt idx="11">
                  <c:v>493</c:v>
                </c:pt>
                <c:pt idx="12">
                  <c:v>466</c:v>
                </c:pt>
                <c:pt idx="13">
                  <c:v>536</c:v>
                </c:pt>
                <c:pt idx="14">
                  <c:v>554</c:v>
                </c:pt>
                <c:pt idx="15">
                  <c:v>491</c:v>
                </c:pt>
                <c:pt idx="16">
                  <c:v>523</c:v>
                </c:pt>
                <c:pt idx="17">
                  <c:v>489</c:v>
                </c:pt>
                <c:pt idx="18">
                  <c:v>500</c:v>
                </c:pt>
                <c:pt idx="19">
                  <c:v>518</c:v>
                </c:pt>
                <c:pt idx="20">
                  <c:v>573</c:v>
                </c:pt>
                <c:pt idx="21">
                  <c:v>478</c:v>
                </c:pt>
              </c:numCache>
            </c:numRef>
          </c:yVal>
          <c:smooth val="0"/>
          <c:extLst>
            <c:ext xmlns:c16="http://schemas.microsoft.com/office/drawing/2014/chart" uri="{C3380CC4-5D6E-409C-BE32-E72D297353CC}">
              <c16:uniqueId val="{00000023-C359-432E-86DC-2AA8FA2D1424}"/>
            </c:ext>
          </c:extLst>
        </c:ser>
        <c:dLbls>
          <c:showLegendKey val="0"/>
          <c:showVal val="0"/>
          <c:showCatName val="0"/>
          <c:showSerName val="0"/>
          <c:showPercent val="0"/>
          <c:showBubbleSize val="0"/>
        </c:dLbls>
        <c:axId val="306280040"/>
        <c:axId val="470305016"/>
      </c:scatterChart>
      <c:valAx>
        <c:axId val="306280040"/>
        <c:scaling>
          <c:orientation val="minMax"/>
          <c:max val="10"/>
          <c:min val="5"/>
        </c:scaling>
        <c:delete val="0"/>
        <c:axPos val="b"/>
        <c:title>
          <c:tx>
            <c:rich>
              <a:bodyPr/>
              <a:lstStyle/>
              <a:p>
                <a:pPr>
                  <a:defRPr>
                    <a:solidFill>
                      <a:srgbClr val="FFFF00"/>
                    </a:solidFill>
                  </a:defRPr>
                </a:pPr>
                <a:r>
                  <a:rPr lang="en-GB">
                    <a:solidFill>
                      <a:srgbClr val="FFFF00"/>
                    </a:solidFill>
                  </a:rPr>
                  <a:t>Teacher professionalism index</a:t>
                </a:r>
              </a:p>
            </c:rich>
          </c:tx>
          <c:overlay val="0"/>
        </c:title>
        <c:numFmt formatCode="0.0" sourceLinked="1"/>
        <c:majorTickMark val="out"/>
        <c:minorTickMark val="none"/>
        <c:tickLblPos val="nextTo"/>
        <c:crossAx val="470305016"/>
        <c:crosses val="autoZero"/>
        <c:crossBetween val="midCat"/>
      </c:valAx>
      <c:valAx>
        <c:axId val="470305016"/>
        <c:scaling>
          <c:orientation val="minMax"/>
          <c:max val="650"/>
          <c:min val="350"/>
        </c:scaling>
        <c:delete val="0"/>
        <c:axPos val="l"/>
        <c:majorGridlines/>
        <c:title>
          <c:tx>
            <c:rich>
              <a:bodyPr/>
              <a:lstStyle/>
              <a:p>
                <a:pPr>
                  <a:defRPr>
                    <a:solidFill>
                      <a:srgbClr val="FFFF00"/>
                    </a:solidFill>
                  </a:defRPr>
                </a:pPr>
                <a:r>
                  <a:rPr lang="en-GB">
                    <a:solidFill>
                      <a:srgbClr val="FFFF00"/>
                    </a:solidFill>
                  </a:rPr>
                  <a:t>PISA mathematics score</a:t>
                </a:r>
              </a:p>
            </c:rich>
          </c:tx>
          <c:overlay val="0"/>
        </c:title>
        <c:numFmt formatCode="General" sourceLinked="1"/>
        <c:majorTickMark val="out"/>
        <c:minorTickMark val="none"/>
        <c:tickLblPos val="nextTo"/>
        <c:crossAx val="306280040"/>
        <c:crosses val="autoZero"/>
        <c:crossBetween val="midCat"/>
      </c:valAx>
    </c:plotArea>
    <c:plotVisOnly val="1"/>
    <c:dispBlanksAs val="gap"/>
    <c:showDLblsOverMax val="0"/>
  </c:chart>
  <c:txPr>
    <a:bodyPr/>
    <a:lstStyle/>
    <a:p>
      <a:pPr>
        <a:defRPr sz="1200">
          <a:solidFill>
            <a:schemeClr val="bg1"/>
          </a:solidFill>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Low professionalism</c:v>
                </c:pt>
              </c:strCache>
            </c:strRef>
          </c:tx>
          <c:spPr>
            <a:solidFill>
              <a:srgbClr val="9C3B2F">
                <a:alpha val="70000"/>
              </a:srgbClr>
            </a:solidFill>
          </c:spPr>
          <c:invertIfNegative val="0"/>
          <c:cat>
            <c:strRef>
              <c:f>Sheet1!$A$2:$A$5</c:f>
              <c:strCache>
                <c:ptCount val="4"/>
                <c:pt idx="0">
                  <c:v>Status</c:v>
                </c:pt>
                <c:pt idx="1">
                  <c:v>Profession</c:v>
                </c:pt>
                <c:pt idx="2">
                  <c:v>Environment</c:v>
                </c:pt>
                <c:pt idx="3">
                  <c:v>Efficacy</c:v>
                </c:pt>
              </c:strCache>
            </c:strRef>
          </c:cat>
          <c:val>
            <c:numRef>
              <c:f>Sheet1!$B$2:$B$5</c:f>
              <c:numCache>
                <c:formatCode>General</c:formatCode>
                <c:ptCount val="4"/>
                <c:pt idx="0">
                  <c:v>21.583089999999999</c:v>
                </c:pt>
                <c:pt idx="1">
                  <c:v>31.98976</c:v>
                </c:pt>
                <c:pt idx="2">
                  <c:v>29.807670000000002</c:v>
                </c:pt>
                <c:pt idx="3">
                  <c:v>35.385249999999999</c:v>
                </c:pt>
              </c:numCache>
            </c:numRef>
          </c:val>
          <c:extLst>
            <c:ext xmlns:c16="http://schemas.microsoft.com/office/drawing/2014/chart" uri="{C3380CC4-5D6E-409C-BE32-E72D297353CC}">
              <c16:uniqueId val="{00000000-DEB9-4893-B3FB-0151448F86CC}"/>
            </c:ext>
          </c:extLst>
        </c:ser>
        <c:ser>
          <c:idx val="1"/>
          <c:order val="1"/>
          <c:tx>
            <c:strRef>
              <c:f>Sheet1!$C$1</c:f>
              <c:strCache>
                <c:ptCount val="1"/>
                <c:pt idx="0">
                  <c:v>Medium professionalism</c:v>
                </c:pt>
              </c:strCache>
            </c:strRef>
          </c:tx>
          <c:spPr>
            <a:solidFill>
              <a:srgbClr val="FFFF00">
                <a:alpha val="70000"/>
              </a:srgbClr>
            </a:solidFill>
          </c:spPr>
          <c:invertIfNegative val="0"/>
          <c:cat>
            <c:strRef>
              <c:f>Sheet1!$A$2:$A$5</c:f>
              <c:strCache>
                <c:ptCount val="4"/>
                <c:pt idx="0">
                  <c:v>Status</c:v>
                </c:pt>
                <c:pt idx="1">
                  <c:v>Profession</c:v>
                </c:pt>
                <c:pt idx="2">
                  <c:v>Environment</c:v>
                </c:pt>
                <c:pt idx="3">
                  <c:v>Efficacy</c:v>
                </c:pt>
              </c:strCache>
            </c:strRef>
          </c:cat>
          <c:val>
            <c:numRef>
              <c:f>Sheet1!$C$2:$C$5</c:f>
              <c:numCache>
                <c:formatCode>General</c:formatCode>
                <c:ptCount val="4"/>
                <c:pt idx="0">
                  <c:v>40.650170000000003</c:v>
                </c:pt>
                <c:pt idx="1">
                  <c:v>51.08379</c:v>
                </c:pt>
                <c:pt idx="2">
                  <c:v>46.755499999999998</c:v>
                </c:pt>
                <c:pt idx="3">
                  <c:v>43.231879999999997</c:v>
                </c:pt>
              </c:numCache>
            </c:numRef>
          </c:val>
          <c:extLst>
            <c:ext xmlns:c16="http://schemas.microsoft.com/office/drawing/2014/chart" uri="{C3380CC4-5D6E-409C-BE32-E72D297353CC}">
              <c16:uniqueId val="{00000001-DEB9-4893-B3FB-0151448F86CC}"/>
            </c:ext>
          </c:extLst>
        </c:ser>
        <c:ser>
          <c:idx val="2"/>
          <c:order val="2"/>
          <c:tx>
            <c:strRef>
              <c:f>Sheet1!$D$1</c:f>
              <c:strCache>
                <c:ptCount val="1"/>
                <c:pt idx="0">
                  <c:v>High professionalism</c:v>
                </c:pt>
              </c:strCache>
            </c:strRef>
          </c:tx>
          <c:spPr>
            <a:solidFill>
              <a:srgbClr val="92D050">
                <a:alpha val="70000"/>
              </a:srgbClr>
            </a:solidFill>
          </c:spPr>
          <c:invertIfNegative val="0"/>
          <c:cat>
            <c:strRef>
              <c:f>Sheet1!$A$2:$A$5</c:f>
              <c:strCache>
                <c:ptCount val="4"/>
                <c:pt idx="0">
                  <c:v>Status</c:v>
                </c:pt>
                <c:pt idx="1">
                  <c:v>Profession</c:v>
                </c:pt>
                <c:pt idx="2">
                  <c:v>Environment</c:v>
                </c:pt>
                <c:pt idx="3">
                  <c:v>Efficacy</c:v>
                </c:pt>
              </c:strCache>
            </c:strRef>
          </c:cat>
          <c:val>
            <c:numRef>
              <c:f>Sheet1!$D$2:$D$5</c:f>
              <c:numCache>
                <c:formatCode>General</c:formatCode>
                <c:ptCount val="4"/>
                <c:pt idx="0">
                  <c:v>58.674160000000001</c:v>
                </c:pt>
                <c:pt idx="1">
                  <c:v>58.868290000000002</c:v>
                </c:pt>
                <c:pt idx="2">
                  <c:v>55.341880000000003</c:v>
                </c:pt>
                <c:pt idx="3">
                  <c:v>60.883400000000002</c:v>
                </c:pt>
              </c:numCache>
            </c:numRef>
          </c:val>
          <c:extLst>
            <c:ext xmlns:c16="http://schemas.microsoft.com/office/drawing/2014/chart" uri="{C3380CC4-5D6E-409C-BE32-E72D297353CC}">
              <c16:uniqueId val="{00000002-DEB9-4893-B3FB-0151448F86CC}"/>
            </c:ext>
          </c:extLst>
        </c:ser>
        <c:dLbls>
          <c:showLegendKey val="0"/>
          <c:showVal val="0"/>
          <c:showCatName val="0"/>
          <c:showSerName val="0"/>
          <c:showPercent val="0"/>
          <c:showBubbleSize val="0"/>
        </c:dLbls>
        <c:gapWidth val="150"/>
        <c:axId val="484298712"/>
        <c:axId val="484301848"/>
      </c:barChart>
      <c:catAx>
        <c:axId val="484298712"/>
        <c:scaling>
          <c:orientation val="minMax"/>
        </c:scaling>
        <c:delete val="1"/>
        <c:axPos val="b"/>
        <c:numFmt formatCode="General" sourceLinked="1"/>
        <c:majorTickMark val="none"/>
        <c:minorTickMark val="none"/>
        <c:tickLblPos val="nextTo"/>
        <c:crossAx val="484301848"/>
        <c:crosses val="autoZero"/>
        <c:auto val="1"/>
        <c:lblAlgn val="ctr"/>
        <c:lblOffset val="100"/>
        <c:tickLblSkip val="10"/>
        <c:tickMarkSkip val="100"/>
        <c:noMultiLvlLbl val="0"/>
      </c:catAx>
      <c:valAx>
        <c:axId val="484301848"/>
        <c:scaling>
          <c:orientation val="minMax"/>
          <c:max val="70"/>
          <c:min val="0"/>
        </c:scaling>
        <c:delete val="0"/>
        <c:axPos val="l"/>
        <c:majorGridlines/>
        <c:numFmt formatCode="0" sourceLinked="0"/>
        <c:majorTickMark val="none"/>
        <c:minorTickMark val="none"/>
        <c:tickLblPos val="nextTo"/>
        <c:crossAx val="484298712"/>
        <c:crosses val="autoZero"/>
        <c:crossBetween val="between"/>
        <c:majorUnit val="10"/>
        <c:minorUnit val="5"/>
      </c:valAx>
    </c:plotArea>
    <c:legend>
      <c:legendPos val="r"/>
      <c:layout>
        <c:manualLayout>
          <c:xMode val="edge"/>
          <c:yMode val="edge"/>
          <c:x val="0.74324566897096411"/>
          <c:y val="0.31386657403692797"/>
          <c:w val="0.25675433102903572"/>
          <c:h val="0.3039198035205824"/>
        </c:manualLayout>
      </c:layout>
      <c:overlay val="0"/>
      <c:txPr>
        <a:bodyPr/>
        <a:lstStyle/>
        <a:p>
          <a:pPr>
            <a:defRPr sz="1400"/>
          </a:pPr>
          <a:endParaRPr lang="en-US"/>
        </a:p>
      </c:txPr>
    </c:legend>
    <c:plotVisOnly val="1"/>
    <c:dispBlanksAs val="gap"/>
    <c:showDLblsOverMax val="0"/>
  </c:chart>
  <c:txPr>
    <a:bodyPr/>
    <a:lstStyle/>
    <a:p>
      <a:pPr>
        <a:defRPr sz="1000">
          <a:solidFill>
            <a:schemeClr val="bg1"/>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513381014874889E-2"/>
          <c:y val="7.4106160169507537E-2"/>
          <c:w val="0.8712205020877849"/>
          <c:h val="0.89560366879835351"/>
        </c:manualLayout>
      </c:layout>
      <c:barChart>
        <c:barDir val="col"/>
        <c:grouping val="clustered"/>
        <c:varyColors val="0"/>
        <c:ser>
          <c:idx val="0"/>
          <c:order val="0"/>
          <c:tx>
            <c:strRef>
              <c:f>Sheet1!$B$2</c:f>
              <c:strCache>
                <c:ptCount val="1"/>
                <c:pt idx="0">
                  <c:v>Low</c:v>
                </c:pt>
              </c:strCache>
            </c:strRef>
          </c:tx>
          <c:spPr>
            <a:solidFill>
              <a:srgbClr val="278D99"/>
            </a:solidFill>
          </c:spPr>
          <c:invertIfNegative val="0"/>
          <c:cat>
            <c:strRef>
              <c:f>Sheet1!$A$3:$A$33</c:f>
              <c:strCache>
                <c:ptCount val="31"/>
                <c:pt idx="0">
                  <c:v>Norway</c:v>
                </c:pt>
                <c:pt idx="1">
                  <c:v>Abu Dhabi (UAE)</c:v>
                </c:pt>
                <c:pt idx="2">
                  <c:v>Israel</c:v>
                </c:pt>
                <c:pt idx="3">
                  <c:v>Netherlands</c:v>
                </c:pt>
                <c:pt idx="4">
                  <c:v>England (UK)</c:v>
                </c:pt>
                <c:pt idx="5">
                  <c:v>Belgium (Flanders)</c:v>
                </c:pt>
                <c:pt idx="6">
                  <c:v>Alberta (Canada)</c:v>
                </c:pt>
                <c:pt idx="7">
                  <c:v>Italy</c:v>
                </c:pt>
                <c:pt idx="8">
                  <c:v>Australia</c:v>
                </c:pt>
                <c:pt idx="9">
                  <c:v>Serbia</c:v>
                </c:pt>
                <c:pt idx="10">
                  <c:v>Croatia</c:v>
                </c:pt>
                <c:pt idx="11">
                  <c:v>Shanghai (China)</c:v>
                </c:pt>
                <c:pt idx="12">
                  <c:v>Spain</c:v>
                </c:pt>
                <c:pt idx="13">
                  <c:v>Singapore</c:v>
                </c:pt>
                <c:pt idx="14">
                  <c:v>Poland </c:v>
                </c:pt>
                <c:pt idx="15">
                  <c:v>Malaysia</c:v>
                </c:pt>
                <c:pt idx="16">
                  <c:v>Slovak Republic</c:v>
                </c:pt>
                <c:pt idx="17">
                  <c:v>Mexico</c:v>
                </c:pt>
                <c:pt idx="18">
                  <c:v>Chile</c:v>
                </c:pt>
                <c:pt idx="19">
                  <c:v>Estonia</c:v>
                </c:pt>
                <c:pt idx="20">
                  <c:v>Brazil</c:v>
                </c:pt>
                <c:pt idx="21">
                  <c:v>New Zealand</c:v>
                </c:pt>
                <c:pt idx="22">
                  <c:v>Romania</c:v>
                </c:pt>
                <c:pt idx="23">
                  <c:v>Latvia</c:v>
                </c:pt>
                <c:pt idx="24">
                  <c:v>Portugal</c:v>
                </c:pt>
                <c:pt idx="25">
                  <c:v>France</c:v>
                </c:pt>
                <c:pt idx="26">
                  <c:v>Georgia</c:v>
                </c:pt>
                <c:pt idx="27">
                  <c:v>Japan</c:v>
                </c:pt>
                <c:pt idx="28">
                  <c:v>Sweden</c:v>
                </c:pt>
                <c:pt idx="29">
                  <c:v>Korea </c:v>
                </c:pt>
                <c:pt idx="30">
                  <c:v>Bulgaria</c:v>
                </c:pt>
              </c:strCache>
            </c:strRef>
          </c:cat>
          <c:val>
            <c:numRef>
              <c:f>Sheet1!$B$3:$B$33</c:f>
              <c:numCache>
                <c:formatCode>0.0</c:formatCode>
                <c:ptCount val="31"/>
                <c:pt idx="0">
                  <c:v>0.1</c:v>
                </c:pt>
                <c:pt idx="1">
                  <c:v>0.26700000000000002</c:v>
                </c:pt>
                <c:pt idx="2">
                  <c:v>0.23</c:v>
                </c:pt>
                <c:pt idx="3">
                  <c:v>0.31</c:v>
                </c:pt>
                <c:pt idx="4">
                  <c:v>0.152</c:v>
                </c:pt>
                <c:pt idx="5">
                  <c:v>3.9E-2</c:v>
                </c:pt>
                <c:pt idx="6">
                  <c:v>6.6000000000000003E-2</c:v>
                </c:pt>
                <c:pt idx="7">
                  <c:v>4.9000000000000002E-2</c:v>
                </c:pt>
                <c:pt idx="8">
                  <c:v>0.14799999999999999</c:v>
                </c:pt>
                <c:pt idx="9">
                  <c:v>0.16200000000000001</c:v>
                </c:pt>
                <c:pt idx="10">
                  <c:v>0.28799999999999998</c:v>
                </c:pt>
                <c:pt idx="11">
                  <c:v>0.504</c:v>
                </c:pt>
                <c:pt idx="12">
                  <c:v>0.19700000000000001</c:v>
                </c:pt>
                <c:pt idx="13">
                  <c:v>0.32600000000000001</c:v>
                </c:pt>
                <c:pt idx="14">
                  <c:v>0.33200000000000002</c:v>
                </c:pt>
                <c:pt idx="15">
                  <c:v>0.51100000000000001</c:v>
                </c:pt>
                <c:pt idx="16">
                  <c:v>1.2999999999999999E-2</c:v>
                </c:pt>
                <c:pt idx="17">
                  <c:v>0.16900000000000001</c:v>
                </c:pt>
                <c:pt idx="18">
                  <c:v>0.38300000000000001</c:v>
                </c:pt>
                <c:pt idx="19">
                  <c:v>8.5000000000000006E-2</c:v>
                </c:pt>
                <c:pt idx="20">
                  <c:v>2.8000000000000001E-2</c:v>
                </c:pt>
                <c:pt idx="21">
                  <c:v>-0.24</c:v>
                </c:pt>
                <c:pt idx="22">
                  <c:v>2E-3</c:v>
                </c:pt>
                <c:pt idx="23">
                  <c:v>-0.13</c:v>
                </c:pt>
                <c:pt idx="24">
                  <c:v>7.2999999999999995E-2</c:v>
                </c:pt>
                <c:pt idx="25">
                  <c:v>-6.7000000000000004E-2</c:v>
                </c:pt>
                <c:pt idx="26">
                  <c:v>0.39100000000000001</c:v>
                </c:pt>
                <c:pt idx="27">
                  <c:v>9.7000000000000003E-2</c:v>
                </c:pt>
                <c:pt idx="28">
                  <c:v>0.19800000000000001</c:v>
                </c:pt>
                <c:pt idx="29">
                  <c:v>0.222</c:v>
                </c:pt>
                <c:pt idx="30">
                  <c:v>0.249</c:v>
                </c:pt>
              </c:numCache>
            </c:numRef>
          </c:val>
          <c:extLst>
            <c:ext xmlns:c16="http://schemas.microsoft.com/office/drawing/2014/chart" uri="{C3380CC4-5D6E-409C-BE32-E72D297353CC}">
              <c16:uniqueId val="{00000000-A6C1-47DF-903D-E3392A1F9DAB}"/>
            </c:ext>
          </c:extLst>
        </c:ser>
        <c:ser>
          <c:idx val="1"/>
          <c:order val="1"/>
          <c:tx>
            <c:strRef>
              <c:f>Sheet1!$C$2</c:f>
              <c:strCache>
                <c:ptCount val="1"/>
                <c:pt idx="0">
                  <c:v>High</c:v>
                </c:pt>
              </c:strCache>
            </c:strRef>
          </c:tx>
          <c:invertIfNegative val="0"/>
          <c:cat>
            <c:strRef>
              <c:f>Sheet1!$A$3:$A$33</c:f>
              <c:strCache>
                <c:ptCount val="31"/>
                <c:pt idx="0">
                  <c:v>Norway</c:v>
                </c:pt>
                <c:pt idx="1">
                  <c:v>Abu Dhabi (UAE)</c:v>
                </c:pt>
                <c:pt idx="2">
                  <c:v>Israel</c:v>
                </c:pt>
                <c:pt idx="3">
                  <c:v>Netherlands</c:v>
                </c:pt>
                <c:pt idx="4">
                  <c:v>England (UK)</c:v>
                </c:pt>
                <c:pt idx="5">
                  <c:v>Belgium (Flanders)</c:v>
                </c:pt>
                <c:pt idx="6">
                  <c:v>Alberta (Canada)</c:v>
                </c:pt>
                <c:pt idx="7">
                  <c:v>Italy</c:v>
                </c:pt>
                <c:pt idx="8">
                  <c:v>Australia</c:v>
                </c:pt>
                <c:pt idx="9">
                  <c:v>Serbia</c:v>
                </c:pt>
                <c:pt idx="10">
                  <c:v>Croatia</c:v>
                </c:pt>
                <c:pt idx="11">
                  <c:v>Shanghai (China)</c:v>
                </c:pt>
                <c:pt idx="12">
                  <c:v>Spain</c:v>
                </c:pt>
                <c:pt idx="13">
                  <c:v>Singapore</c:v>
                </c:pt>
                <c:pt idx="14">
                  <c:v>Poland </c:v>
                </c:pt>
                <c:pt idx="15">
                  <c:v>Malaysia</c:v>
                </c:pt>
                <c:pt idx="16">
                  <c:v>Slovak Republic</c:v>
                </c:pt>
                <c:pt idx="17">
                  <c:v>Mexico</c:v>
                </c:pt>
                <c:pt idx="18">
                  <c:v>Chile</c:v>
                </c:pt>
                <c:pt idx="19">
                  <c:v>Estonia</c:v>
                </c:pt>
                <c:pt idx="20">
                  <c:v>Brazil</c:v>
                </c:pt>
                <c:pt idx="21">
                  <c:v>New Zealand</c:v>
                </c:pt>
                <c:pt idx="22">
                  <c:v>Romania</c:v>
                </c:pt>
                <c:pt idx="23">
                  <c:v>Latvia</c:v>
                </c:pt>
                <c:pt idx="24">
                  <c:v>Portugal</c:v>
                </c:pt>
                <c:pt idx="25">
                  <c:v>France</c:v>
                </c:pt>
                <c:pt idx="26">
                  <c:v>Georgia</c:v>
                </c:pt>
                <c:pt idx="27">
                  <c:v>Japan</c:v>
                </c:pt>
                <c:pt idx="28">
                  <c:v>Sweden</c:v>
                </c:pt>
                <c:pt idx="29">
                  <c:v>Korea </c:v>
                </c:pt>
                <c:pt idx="30">
                  <c:v>Bulgaria</c:v>
                </c:pt>
              </c:strCache>
            </c:strRef>
          </c:cat>
          <c:val>
            <c:numRef>
              <c:f>Sheet1!$C$3:$C$33</c:f>
              <c:numCache>
                <c:formatCode>General</c:formatCode>
                <c:ptCount val="31"/>
                <c:pt idx="0">
                  <c:v>0.83499999999999996</c:v>
                </c:pt>
                <c:pt idx="1">
                  <c:v>0.50900000000000001</c:v>
                </c:pt>
                <c:pt idx="2">
                  <c:v>0.45300000000000001</c:v>
                </c:pt>
                <c:pt idx="3">
                  <c:v>0.45100000000000001</c:v>
                </c:pt>
                <c:pt idx="4">
                  <c:v>0.38800000000000001</c:v>
                </c:pt>
                <c:pt idx="5">
                  <c:v>0.36599999999999999</c:v>
                </c:pt>
                <c:pt idx="6">
                  <c:v>0.36299999999999999</c:v>
                </c:pt>
                <c:pt idx="7">
                  <c:v>0.35299999999999998</c:v>
                </c:pt>
                <c:pt idx="8">
                  <c:v>0.35199999999999998</c:v>
                </c:pt>
                <c:pt idx="9">
                  <c:v>0.35199999999999998</c:v>
                </c:pt>
                <c:pt idx="10">
                  <c:v>0.313</c:v>
                </c:pt>
                <c:pt idx="11">
                  <c:v>0.27200000000000002</c:v>
                </c:pt>
                <c:pt idx="12">
                  <c:v>0.26900000000000002</c:v>
                </c:pt>
                <c:pt idx="13">
                  <c:v>0.26800000000000002</c:v>
                </c:pt>
                <c:pt idx="14">
                  <c:v>0.26300000000000001</c:v>
                </c:pt>
                <c:pt idx="15">
                  <c:v>0.23799999999999999</c:v>
                </c:pt>
                <c:pt idx="16">
                  <c:v>0.187</c:v>
                </c:pt>
                <c:pt idx="17">
                  <c:v>0.152</c:v>
                </c:pt>
                <c:pt idx="18">
                  <c:v>0.11600000000000001</c:v>
                </c:pt>
                <c:pt idx="19">
                  <c:v>0.10299999999999999</c:v>
                </c:pt>
                <c:pt idx="20">
                  <c:v>0.1</c:v>
                </c:pt>
                <c:pt idx="21">
                  <c:v>6.4000000000000001E-2</c:v>
                </c:pt>
                <c:pt idx="22">
                  <c:v>6.0999999999999999E-2</c:v>
                </c:pt>
                <c:pt idx="23">
                  <c:v>4.5999999999999999E-2</c:v>
                </c:pt>
                <c:pt idx="24">
                  <c:v>4.2000000000000003E-2</c:v>
                </c:pt>
                <c:pt idx="25">
                  <c:v>3.3000000000000002E-2</c:v>
                </c:pt>
                <c:pt idx="26">
                  <c:v>2.4E-2</c:v>
                </c:pt>
                <c:pt idx="27">
                  <c:v>-1.9E-2</c:v>
                </c:pt>
                <c:pt idx="28">
                  <c:v>-5.6000000000000001E-2</c:v>
                </c:pt>
                <c:pt idx="29">
                  <c:v>-6.6000000000000003E-2</c:v>
                </c:pt>
                <c:pt idx="30">
                  <c:v>-0.10199999999999999</c:v>
                </c:pt>
              </c:numCache>
            </c:numRef>
          </c:val>
          <c:extLst>
            <c:ext xmlns:c16="http://schemas.microsoft.com/office/drawing/2014/chart" uri="{C3380CC4-5D6E-409C-BE32-E72D297353CC}">
              <c16:uniqueId val="{00000001-A6C1-47DF-903D-E3392A1F9DAB}"/>
            </c:ext>
          </c:extLst>
        </c:ser>
        <c:dLbls>
          <c:showLegendKey val="0"/>
          <c:showVal val="0"/>
          <c:showCatName val="0"/>
          <c:showSerName val="0"/>
          <c:showPercent val="0"/>
          <c:showBubbleSize val="0"/>
        </c:dLbls>
        <c:gapWidth val="150"/>
        <c:axId val="484304592"/>
        <c:axId val="484301064"/>
      </c:barChart>
      <c:catAx>
        <c:axId val="484304592"/>
        <c:scaling>
          <c:orientation val="minMax"/>
        </c:scaling>
        <c:delete val="0"/>
        <c:axPos val="b"/>
        <c:numFmt formatCode="General" sourceLinked="0"/>
        <c:majorTickMark val="none"/>
        <c:minorTickMark val="none"/>
        <c:tickLblPos val="nextTo"/>
        <c:txPr>
          <a:bodyPr rot="-5400000" vert="horz"/>
          <a:lstStyle/>
          <a:p>
            <a:pPr>
              <a:defRPr/>
            </a:pPr>
            <a:endParaRPr lang="en-US"/>
          </a:p>
        </c:txPr>
        <c:crossAx val="484301064"/>
        <c:crosses val="autoZero"/>
        <c:auto val="1"/>
        <c:lblAlgn val="ctr"/>
        <c:lblOffset val="100"/>
        <c:noMultiLvlLbl val="0"/>
      </c:catAx>
      <c:valAx>
        <c:axId val="484301064"/>
        <c:scaling>
          <c:orientation val="minMax"/>
        </c:scaling>
        <c:delete val="0"/>
        <c:axPos val="l"/>
        <c:majorGridlines/>
        <c:numFmt formatCode="0.00" sourceLinked="0"/>
        <c:majorTickMark val="none"/>
        <c:minorTickMark val="none"/>
        <c:tickLblPos val="nextTo"/>
        <c:crossAx val="484304592"/>
        <c:crosses val="autoZero"/>
        <c:crossBetween val="between"/>
      </c:valAx>
      <c:spPr>
        <a:noFill/>
        <a:ln w="25400">
          <a:noFill/>
        </a:ln>
      </c:spPr>
    </c:plotArea>
    <c:legend>
      <c:legendPos val="r"/>
      <c:overlay val="0"/>
      <c:txPr>
        <a:bodyPr/>
        <a:lstStyle/>
        <a:p>
          <a:pPr>
            <a:defRPr sz="1100"/>
          </a:pPr>
          <a:endParaRPr lang="en-US"/>
        </a:p>
      </c:txPr>
    </c:legend>
    <c:plotVisOnly val="1"/>
    <c:dispBlanksAs val="gap"/>
    <c:showDLblsOverMax val="0"/>
  </c:chart>
  <c:txPr>
    <a:bodyPr/>
    <a:lstStyle/>
    <a:p>
      <a:pPr>
        <a:defRPr sz="1000">
          <a:solidFill>
            <a:schemeClr val="bg1"/>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513381014874889E-2"/>
          <c:y val="7.4106160169507537E-2"/>
          <c:w val="0.8712205020877849"/>
          <c:h val="0.89560366879835351"/>
        </c:manualLayout>
      </c:layout>
      <c:barChart>
        <c:barDir val="col"/>
        <c:grouping val="clustered"/>
        <c:varyColors val="0"/>
        <c:ser>
          <c:idx val="0"/>
          <c:order val="0"/>
          <c:tx>
            <c:strRef>
              <c:f>Sheet1!$B$2</c:f>
              <c:strCache>
                <c:ptCount val="1"/>
                <c:pt idx="0">
                  <c:v>Low</c:v>
                </c:pt>
              </c:strCache>
            </c:strRef>
          </c:tx>
          <c:spPr>
            <a:solidFill>
              <a:srgbClr val="278D99"/>
            </a:solidFill>
          </c:spPr>
          <c:invertIfNegative val="0"/>
          <c:cat>
            <c:strRef>
              <c:f>Sheet1!$A$3:$A$33</c:f>
              <c:strCache>
                <c:ptCount val="31"/>
                <c:pt idx="0">
                  <c:v>Bulgaria</c:v>
                </c:pt>
                <c:pt idx="1">
                  <c:v>Australia</c:v>
                </c:pt>
                <c:pt idx="2">
                  <c:v>Netherlands</c:v>
                </c:pt>
                <c:pt idx="3">
                  <c:v>Abu Dhabi (UAE)</c:v>
                </c:pt>
                <c:pt idx="4">
                  <c:v>England (UK)</c:v>
                </c:pt>
                <c:pt idx="5">
                  <c:v>New Zealand</c:v>
                </c:pt>
                <c:pt idx="6">
                  <c:v>Serbia</c:v>
                </c:pt>
                <c:pt idx="7">
                  <c:v>Singapore</c:v>
                </c:pt>
                <c:pt idx="8">
                  <c:v>Estonia</c:v>
                </c:pt>
                <c:pt idx="9">
                  <c:v>Croatia</c:v>
                </c:pt>
                <c:pt idx="10">
                  <c:v>Chile</c:v>
                </c:pt>
                <c:pt idx="11">
                  <c:v>Sweden</c:v>
                </c:pt>
                <c:pt idx="12">
                  <c:v>Shanghai (China)</c:v>
                </c:pt>
                <c:pt idx="13">
                  <c:v>Norway</c:v>
                </c:pt>
                <c:pt idx="14">
                  <c:v>Belgium (Flanders)</c:v>
                </c:pt>
                <c:pt idx="15">
                  <c:v>Mexico</c:v>
                </c:pt>
                <c:pt idx="16">
                  <c:v>Slovak Republic</c:v>
                </c:pt>
                <c:pt idx="17">
                  <c:v>Brazil</c:v>
                </c:pt>
                <c:pt idx="18">
                  <c:v>Alberta (Canada)</c:v>
                </c:pt>
                <c:pt idx="19">
                  <c:v>Poland </c:v>
                </c:pt>
                <c:pt idx="20">
                  <c:v>Portugal</c:v>
                </c:pt>
                <c:pt idx="21">
                  <c:v>Malaysia</c:v>
                </c:pt>
                <c:pt idx="22">
                  <c:v>Italy</c:v>
                </c:pt>
                <c:pt idx="23">
                  <c:v>Spain</c:v>
                </c:pt>
                <c:pt idx="24">
                  <c:v>France</c:v>
                </c:pt>
                <c:pt idx="25">
                  <c:v>Korea </c:v>
                </c:pt>
                <c:pt idx="26">
                  <c:v>Latvia</c:v>
                </c:pt>
                <c:pt idx="27">
                  <c:v>Romania</c:v>
                </c:pt>
                <c:pt idx="28">
                  <c:v>Israel</c:v>
                </c:pt>
                <c:pt idx="29">
                  <c:v>Japan</c:v>
                </c:pt>
                <c:pt idx="30">
                  <c:v>Georgia</c:v>
                </c:pt>
              </c:strCache>
            </c:strRef>
          </c:cat>
          <c:val>
            <c:numRef>
              <c:f>Sheet1!$B$3:$B$33</c:f>
              <c:numCache>
                <c:formatCode>General</c:formatCode>
                <c:ptCount val="31"/>
                <c:pt idx="0">
                  <c:v>0.22</c:v>
                </c:pt>
                <c:pt idx="1">
                  <c:v>0.45900000000000002</c:v>
                </c:pt>
                <c:pt idx="2">
                  <c:v>0.26300000000000001</c:v>
                </c:pt>
                <c:pt idx="3">
                  <c:v>0.42599999999999999</c:v>
                </c:pt>
                <c:pt idx="4">
                  <c:v>0.34499999999999997</c:v>
                </c:pt>
                <c:pt idx="5">
                  <c:v>0.83599999999999997</c:v>
                </c:pt>
                <c:pt idx="6">
                  <c:v>0.34599999999999997</c:v>
                </c:pt>
                <c:pt idx="7">
                  <c:v>0.55000000000000004</c:v>
                </c:pt>
                <c:pt idx="8">
                  <c:v>0.28000000000000003</c:v>
                </c:pt>
                <c:pt idx="9">
                  <c:v>0.312</c:v>
                </c:pt>
                <c:pt idx="10">
                  <c:v>0.20499999999999999</c:v>
                </c:pt>
                <c:pt idx="11">
                  <c:v>0.253</c:v>
                </c:pt>
                <c:pt idx="12">
                  <c:v>0.373</c:v>
                </c:pt>
                <c:pt idx="13">
                  <c:v>0.19400000000000001</c:v>
                </c:pt>
                <c:pt idx="14">
                  <c:v>0.29799999999999999</c:v>
                </c:pt>
                <c:pt idx="15">
                  <c:v>0.22800000000000001</c:v>
                </c:pt>
                <c:pt idx="16">
                  <c:v>0.155</c:v>
                </c:pt>
                <c:pt idx="17">
                  <c:v>0.249</c:v>
                </c:pt>
                <c:pt idx="18">
                  <c:v>0.30599999999999999</c:v>
                </c:pt>
                <c:pt idx="19">
                  <c:v>9.8000000000000004E-2</c:v>
                </c:pt>
                <c:pt idx="20">
                  <c:v>0.40200000000000002</c:v>
                </c:pt>
                <c:pt idx="21">
                  <c:v>-0.17799999999999999</c:v>
                </c:pt>
                <c:pt idx="22">
                  <c:v>0.122</c:v>
                </c:pt>
                <c:pt idx="23">
                  <c:v>0.216</c:v>
                </c:pt>
                <c:pt idx="24">
                  <c:v>0.16600000000000001</c:v>
                </c:pt>
                <c:pt idx="25">
                  <c:v>0.24299999999999999</c:v>
                </c:pt>
                <c:pt idx="26">
                  <c:v>0.26</c:v>
                </c:pt>
                <c:pt idx="27">
                  <c:v>0.13600000000000001</c:v>
                </c:pt>
                <c:pt idx="28">
                  <c:v>0.28000000000000003</c:v>
                </c:pt>
                <c:pt idx="29">
                  <c:v>0.28299999999999997</c:v>
                </c:pt>
                <c:pt idx="30">
                  <c:v>1E-3</c:v>
                </c:pt>
              </c:numCache>
            </c:numRef>
          </c:val>
          <c:extLst>
            <c:ext xmlns:c16="http://schemas.microsoft.com/office/drawing/2014/chart" uri="{C3380CC4-5D6E-409C-BE32-E72D297353CC}">
              <c16:uniqueId val="{00000000-6D70-4AF2-A157-0445F66A3724}"/>
            </c:ext>
          </c:extLst>
        </c:ser>
        <c:ser>
          <c:idx val="1"/>
          <c:order val="1"/>
          <c:tx>
            <c:strRef>
              <c:f>Sheet1!$C$2</c:f>
              <c:strCache>
                <c:ptCount val="1"/>
                <c:pt idx="0">
                  <c:v>High</c:v>
                </c:pt>
              </c:strCache>
            </c:strRef>
          </c:tx>
          <c:invertIfNegative val="0"/>
          <c:cat>
            <c:strRef>
              <c:f>Sheet1!$A$3:$A$33</c:f>
              <c:strCache>
                <c:ptCount val="31"/>
                <c:pt idx="0">
                  <c:v>Bulgaria</c:v>
                </c:pt>
                <c:pt idx="1">
                  <c:v>Australia</c:v>
                </c:pt>
                <c:pt idx="2">
                  <c:v>Netherlands</c:v>
                </c:pt>
                <c:pt idx="3">
                  <c:v>Abu Dhabi (UAE)</c:v>
                </c:pt>
                <c:pt idx="4">
                  <c:v>England (UK)</c:v>
                </c:pt>
                <c:pt idx="5">
                  <c:v>New Zealand</c:v>
                </c:pt>
                <c:pt idx="6">
                  <c:v>Serbia</c:v>
                </c:pt>
                <c:pt idx="7">
                  <c:v>Singapore</c:v>
                </c:pt>
                <c:pt idx="8">
                  <c:v>Estonia</c:v>
                </c:pt>
                <c:pt idx="9">
                  <c:v>Croatia</c:v>
                </c:pt>
                <c:pt idx="10">
                  <c:v>Chile</c:v>
                </c:pt>
                <c:pt idx="11">
                  <c:v>Sweden</c:v>
                </c:pt>
                <c:pt idx="12">
                  <c:v>Shanghai (China)</c:v>
                </c:pt>
                <c:pt idx="13">
                  <c:v>Norway</c:v>
                </c:pt>
                <c:pt idx="14">
                  <c:v>Belgium (Flanders)</c:v>
                </c:pt>
                <c:pt idx="15">
                  <c:v>Mexico</c:v>
                </c:pt>
                <c:pt idx="16">
                  <c:v>Slovak Republic</c:v>
                </c:pt>
                <c:pt idx="17">
                  <c:v>Brazil</c:v>
                </c:pt>
                <c:pt idx="18">
                  <c:v>Alberta (Canada)</c:v>
                </c:pt>
                <c:pt idx="19">
                  <c:v>Poland </c:v>
                </c:pt>
                <c:pt idx="20">
                  <c:v>Portugal</c:v>
                </c:pt>
                <c:pt idx="21">
                  <c:v>Malaysia</c:v>
                </c:pt>
                <c:pt idx="22">
                  <c:v>Italy</c:v>
                </c:pt>
                <c:pt idx="23">
                  <c:v>Spain</c:v>
                </c:pt>
                <c:pt idx="24">
                  <c:v>France</c:v>
                </c:pt>
                <c:pt idx="25">
                  <c:v>Korea </c:v>
                </c:pt>
                <c:pt idx="26">
                  <c:v>Latvia</c:v>
                </c:pt>
                <c:pt idx="27">
                  <c:v>Romania</c:v>
                </c:pt>
                <c:pt idx="28">
                  <c:v>Israel</c:v>
                </c:pt>
                <c:pt idx="29">
                  <c:v>Japan</c:v>
                </c:pt>
                <c:pt idx="30">
                  <c:v>Georgia</c:v>
                </c:pt>
              </c:strCache>
            </c:strRef>
          </c:cat>
          <c:val>
            <c:numRef>
              <c:f>Sheet1!$C$3:$C$33</c:f>
              <c:numCache>
                <c:formatCode>General</c:formatCode>
                <c:ptCount val="31"/>
                <c:pt idx="0">
                  <c:v>0.748</c:v>
                </c:pt>
                <c:pt idx="1">
                  <c:v>0.67100000000000004</c:v>
                </c:pt>
                <c:pt idx="2">
                  <c:v>0.59099999999999997</c:v>
                </c:pt>
                <c:pt idx="3">
                  <c:v>0.55700000000000005</c:v>
                </c:pt>
                <c:pt idx="4">
                  <c:v>0.51600000000000001</c:v>
                </c:pt>
                <c:pt idx="5">
                  <c:v>0.44500000000000001</c:v>
                </c:pt>
                <c:pt idx="6">
                  <c:v>0.41299999999999998</c:v>
                </c:pt>
                <c:pt idx="7">
                  <c:v>0.39700000000000002</c:v>
                </c:pt>
                <c:pt idx="8">
                  <c:v>0.38100000000000001</c:v>
                </c:pt>
                <c:pt idx="9">
                  <c:v>0.35799999999999998</c:v>
                </c:pt>
                <c:pt idx="10">
                  <c:v>0.34200000000000003</c:v>
                </c:pt>
                <c:pt idx="11">
                  <c:v>0.34200000000000003</c:v>
                </c:pt>
                <c:pt idx="12">
                  <c:v>0.33800000000000002</c:v>
                </c:pt>
                <c:pt idx="13">
                  <c:v>0.33500000000000002</c:v>
                </c:pt>
                <c:pt idx="14">
                  <c:v>0.33300000000000002</c:v>
                </c:pt>
                <c:pt idx="15">
                  <c:v>0.31</c:v>
                </c:pt>
                <c:pt idx="16">
                  <c:v>0.30099999999999999</c:v>
                </c:pt>
                <c:pt idx="17">
                  <c:v>0.29399999999999998</c:v>
                </c:pt>
                <c:pt idx="18">
                  <c:v>0.27600000000000002</c:v>
                </c:pt>
                <c:pt idx="19">
                  <c:v>0.26900000000000002</c:v>
                </c:pt>
                <c:pt idx="20">
                  <c:v>0.26200000000000001</c:v>
                </c:pt>
                <c:pt idx="21">
                  <c:v>0.246</c:v>
                </c:pt>
                <c:pt idx="22">
                  <c:v>0.218</c:v>
                </c:pt>
                <c:pt idx="23">
                  <c:v>0.20899999999999999</c:v>
                </c:pt>
                <c:pt idx="24">
                  <c:v>0.20300000000000001</c:v>
                </c:pt>
                <c:pt idx="25">
                  <c:v>0.19500000000000001</c:v>
                </c:pt>
                <c:pt idx="26">
                  <c:v>0.14599999999999999</c:v>
                </c:pt>
                <c:pt idx="27">
                  <c:v>0.14000000000000001</c:v>
                </c:pt>
                <c:pt idx="28">
                  <c:v>6.9000000000000006E-2</c:v>
                </c:pt>
                <c:pt idx="29">
                  <c:v>2.1999999999999999E-2</c:v>
                </c:pt>
                <c:pt idx="30">
                  <c:v>-0.04</c:v>
                </c:pt>
              </c:numCache>
            </c:numRef>
          </c:val>
          <c:extLst>
            <c:ext xmlns:c16="http://schemas.microsoft.com/office/drawing/2014/chart" uri="{C3380CC4-5D6E-409C-BE32-E72D297353CC}">
              <c16:uniqueId val="{00000001-6D70-4AF2-A157-0445F66A3724}"/>
            </c:ext>
          </c:extLst>
        </c:ser>
        <c:dLbls>
          <c:showLegendKey val="0"/>
          <c:showVal val="0"/>
          <c:showCatName val="0"/>
          <c:showSerName val="0"/>
          <c:showPercent val="0"/>
          <c:showBubbleSize val="0"/>
        </c:dLbls>
        <c:gapWidth val="150"/>
        <c:axId val="484303808"/>
        <c:axId val="484299496"/>
      </c:barChart>
      <c:catAx>
        <c:axId val="484303808"/>
        <c:scaling>
          <c:orientation val="minMax"/>
        </c:scaling>
        <c:delete val="0"/>
        <c:axPos val="b"/>
        <c:numFmt formatCode="General" sourceLinked="0"/>
        <c:majorTickMark val="none"/>
        <c:minorTickMark val="none"/>
        <c:tickLblPos val="nextTo"/>
        <c:txPr>
          <a:bodyPr rot="-5400000" vert="horz"/>
          <a:lstStyle/>
          <a:p>
            <a:pPr>
              <a:defRPr/>
            </a:pPr>
            <a:endParaRPr lang="en-US"/>
          </a:p>
        </c:txPr>
        <c:crossAx val="484299496"/>
        <c:crosses val="autoZero"/>
        <c:auto val="1"/>
        <c:lblAlgn val="ctr"/>
        <c:lblOffset val="100"/>
        <c:noMultiLvlLbl val="0"/>
      </c:catAx>
      <c:valAx>
        <c:axId val="484299496"/>
        <c:scaling>
          <c:orientation val="minMax"/>
        </c:scaling>
        <c:delete val="0"/>
        <c:axPos val="l"/>
        <c:majorGridlines/>
        <c:numFmt formatCode="0.00" sourceLinked="0"/>
        <c:majorTickMark val="none"/>
        <c:minorTickMark val="none"/>
        <c:tickLblPos val="nextTo"/>
        <c:crossAx val="484303808"/>
        <c:crosses val="autoZero"/>
        <c:crossBetween val="between"/>
      </c:valAx>
      <c:spPr>
        <a:noFill/>
        <a:ln w="25400">
          <a:noFill/>
        </a:ln>
      </c:spPr>
    </c:plotArea>
    <c:legend>
      <c:legendPos val="r"/>
      <c:overlay val="0"/>
      <c:txPr>
        <a:bodyPr/>
        <a:lstStyle/>
        <a:p>
          <a:pPr>
            <a:defRPr sz="1100"/>
          </a:pPr>
          <a:endParaRPr lang="en-US"/>
        </a:p>
      </c:txPr>
    </c:legend>
    <c:plotVisOnly val="1"/>
    <c:dispBlanksAs val="gap"/>
    <c:showDLblsOverMax val="0"/>
  </c:chart>
  <c:txPr>
    <a:bodyPr/>
    <a:lstStyle/>
    <a:p>
      <a:pPr>
        <a:defRPr sz="1000">
          <a:solidFill>
            <a:schemeClr val="bg1"/>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869440865447901E-2"/>
          <c:y val="2.8859551902261766E-2"/>
          <c:w val="0.94971731467557008"/>
          <c:h val="0.63058017615275519"/>
        </c:manualLayout>
      </c:layout>
      <c:barChart>
        <c:barDir val="col"/>
        <c:grouping val="stacked"/>
        <c:varyColors val="0"/>
        <c:ser>
          <c:idx val="0"/>
          <c:order val="0"/>
          <c:tx>
            <c:strRef>
              <c:f>Sheet1!$B$1</c:f>
              <c:strCache>
                <c:ptCount val="1"/>
                <c:pt idx="0">
                  <c:v>Knowledge</c:v>
                </c:pt>
              </c:strCache>
            </c:strRef>
          </c:tx>
          <c:spPr>
            <a:solidFill>
              <a:srgbClr val="278D99"/>
            </a:solidFill>
          </c:spPr>
          <c:invertIfNegative val="0"/>
          <c:cat>
            <c:strRef>
              <c:f>Sheet1!$A$2:$A$23</c:f>
              <c:strCache>
                <c:ptCount val="22"/>
                <c:pt idx="0">
                  <c:v>Spain</c:v>
                </c:pt>
                <c:pt idx="1">
                  <c:v>Japan</c:v>
                </c:pt>
                <c:pt idx="2">
                  <c:v>France</c:v>
                </c:pt>
                <c:pt idx="3">
                  <c:v>Brazil</c:v>
                </c:pt>
                <c:pt idx="4">
                  <c:v>Finland</c:v>
                </c:pt>
                <c:pt idx="5">
                  <c:v>Flanders</c:v>
                </c:pt>
                <c:pt idx="6">
                  <c:v>Norway</c:v>
                </c:pt>
                <c:pt idx="7">
                  <c:v>Alberta (Canada)</c:v>
                </c:pt>
                <c:pt idx="8">
                  <c:v>Australia</c:v>
                </c:pt>
                <c:pt idx="9">
                  <c:v>Denmark</c:v>
                </c:pt>
                <c:pt idx="10">
                  <c:v>Israel</c:v>
                </c:pt>
                <c:pt idx="11">
                  <c:v>Korea</c:v>
                </c:pt>
                <c:pt idx="12">
                  <c:v>United States</c:v>
                </c:pt>
                <c:pt idx="13">
                  <c:v>Czech Republic</c:v>
                </c:pt>
                <c:pt idx="14">
                  <c:v>Shanghai (China)</c:v>
                </c:pt>
                <c:pt idx="15">
                  <c:v>Latvia</c:v>
                </c:pt>
                <c:pt idx="16">
                  <c:v>Netherlands</c:v>
                </c:pt>
                <c:pt idx="17">
                  <c:v>Poland</c:v>
                </c:pt>
                <c:pt idx="18">
                  <c:v>England</c:v>
                </c:pt>
                <c:pt idx="19">
                  <c:v>New Zealand</c:v>
                </c:pt>
                <c:pt idx="20">
                  <c:v>Singapore</c:v>
                </c:pt>
                <c:pt idx="21">
                  <c:v>Estonia</c:v>
                </c:pt>
              </c:strCache>
            </c:strRef>
          </c:cat>
          <c:val>
            <c:numRef>
              <c:f>Sheet1!$B$2:$B$23</c:f>
              <c:numCache>
                <c:formatCode>General</c:formatCode>
                <c:ptCount val="22"/>
                <c:pt idx="0">
                  <c:v>2.2000000000000002</c:v>
                </c:pt>
                <c:pt idx="1">
                  <c:v>2.4</c:v>
                </c:pt>
                <c:pt idx="2">
                  <c:v>2.7</c:v>
                </c:pt>
                <c:pt idx="3">
                  <c:v>2.4</c:v>
                </c:pt>
                <c:pt idx="4">
                  <c:v>2.5</c:v>
                </c:pt>
                <c:pt idx="5">
                  <c:v>2.7</c:v>
                </c:pt>
                <c:pt idx="6">
                  <c:v>2.4</c:v>
                </c:pt>
                <c:pt idx="7">
                  <c:v>2.6</c:v>
                </c:pt>
                <c:pt idx="8">
                  <c:v>2.8</c:v>
                </c:pt>
                <c:pt idx="9">
                  <c:v>2.5</c:v>
                </c:pt>
                <c:pt idx="10">
                  <c:v>2.6</c:v>
                </c:pt>
                <c:pt idx="11">
                  <c:v>2.6</c:v>
                </c:pt>
                <c:pt idx="12" formatCode="0.0">
                  <c:v>3</c:v>
                </c:pt>
                <c:pt idx="13">
                  <c:v>2.2999999999999998</c:v>
                </c:pt>
                <c:pt idx="14">
                  <c:v>3.3</c:v>
                </c:pt>
                <c:pt idx="15">
                  <c:v>2.9</c:v>
                </c:pt>
                <c:pt idx="16">
                  <c:v>3.1</c:v>
                </c:pt>
                <c:pt idx="17">
                  <c:v>3</c:v>
                </c:pt>
                <c:pt idx="18">
                  <c:v>2.9</c:v>
                </c:pt>
                <c:pt idx="19">
                  <c:v>3</c:v>
                </c:pt>
                <c:pt idx="20">
                  <c:v>3.2</c:v>
                </c:pt>
                <c:pt idx="21">
                  <c:v>3.1</c:v>
                </c:pt>
              </c:numCache>
            </c:numRef>
          </c:val>
          <c:extLst>
            <c:ext xmlns:c16="http://schemas.microsoft.com/office/drawing/2014/chart" uri="{C3380CC4-5D6E-409C-BE32-E72D297353CC}">
              <c16:uniqueId val="{00000000-9EDA-4E1B-AACF-D24289D1F71C}"/>
            </c:ext>
          </c:extLst>
        </c:ser>
        <c:ser>
          <c:idx val="1"/>
          <c:order val="1"/>
          <c:tx>
            <c:strRef>
              <c:f>Sheet1!$C$1</c:f>
              <c:strCache>
                <c:ptCount val="1"/>
                <c:pt idx="0">
                  <c:v>Autonomy</c:v>
                </c:pt>
              </c:strCache>
            </c:strRef>
          </c:tx>
          <c:invertIfNegative val="0"/>
          <c:cat>
            <c:strRef>
              <c:f>Sheet1!$A$2:$A$23</c:f>
              <c:strCache>
                <c:ptCount val="22"/>
                <c:pt idx="0">
                  <c:v>Spain</c:v>
                </c:pt>
                <c:pt idx="1">
                  <c:v>Japan</c:v>
                </c:pt>
                <c:pt idx="2">
                  <c:v>France</c:v>
                </c:pt>
                <c:pt idx="3">
                  <c:v>Brazil</c:v>
                </c:pt>
                <c:pt idx="4">
                  <c:v>Finland</c:v>
                </c:pt>
                <c:pt idx="5">
                  <c:v>Flanders</c:v>
                </c:pt>
                <c:pt idx="6">
                  <c:v>Norway</c:v>
                </c:pt>
                <c:pt idx="7">
                  <c:v>Alberta (Canada)</c:v>
                </c:pt>
                <c:pt idx="8">
                  <c:v>Australia</c:v>
                </c:pt>
                <c:pt idx="9">
                  <c:v>Denmark</c:v>
                </c:pt>
                <c:pt idx="10">
                  <c:v>Israel</c:v>
                </c:pt>
                <c:pt idx="11">
                  <c:v>Korea</c:v>
                </c:pt>
                <c:pt idx="12">
                  <c:v>United States</c:v>
                </c:pt>
                <c:pt idx="13">
                  <c:v>Czech Republic</c:v>
                </c:pt>
                <c:pt idx="14">
                  <c:v>Shanghai (China)</c:v>
                </c:pt>
                <c:pt idx="15">
                  <c:v>Latvia</c:v>
                </c:pt>
                <c:pt idx="16">
                  <c:v>Netherlands</c:v>
                </c:pt>
                <c:pt idx="17">
                  <c:v>Poland</c:v>
                </c:pt>
                <c:pt idx="18">
                  <c:v>England</c:v>
                </c:pt>
                <c:pt idx="19">
                  <c:v>New Zealand</c:v>
                </c:pt>
                <c:pt idx="20">
                  <c:v>Singapore</c:v>
                </c:pt>
                <c:pt idx="21">
                  <c:v>Estonia</c:v>
                </c:pt>
              </c:strCache>
            </c:strRef>
          </c:cat>
          <c:val>
            <c:numRef>
              <c:f>Sheet1!$C$2:$C$23</c:f>
              <c:numCache>
                <c:formatCode>General</c:formatCode>
                <c:ptCount val="22"/>
                <c:pt idx="0">
                  <c:v>1.9</c:v>
                </c:pt>
                <c:pt idx="1">
                  <c:v>1.2</c:v>
                </c:pt>
                <c:pt idx="2">
                  <c:v>2</c:v>
                </c:pt>
                <c:pt idx="3">
                  <c:v>1.6</c:v>
                </c:pt>
                <c:pt idx="4">
                  <c:v>2.9</c:v>
                </c:pt>
                <c:pt idx="5">
                  <c:v>2.1</c:v>
                </c:pt>
                <c:pt idx="6">
                  <c:v>2.9</c:v>
                </c:pt>
                <c:pt idx="7">
                  <c:v>2.2999999999999998</c:v>
                </c:pt>
                <c:pt idx="8">
                  <c:v>2.2000000000000002</c:v>
                </c:pt>
                <c:pt idx="9">
                  <c:v>3.4</c:v>
                </c:pt>
                <c:pt idx="10">
                  <c:v>2.4</c:v>
                </c:pt>
                <c:pt idx="11">
                  <c:v>1.9</c:v>
                </c:pt>
                <c:pt idx="12">
                  <c:v>1.93</c:v>
                </c:pt>
                <c:pt idx="13">
                  <c:v>3.5</c:v>
                </c:pt>
                <c:pt idx="14">
                  <c:v>1.1000000000000001</c:v>
                </c:pt>
                <c:pt idx="15">
                  <c:v>3.3</c:v>
                </c:pt>
                <c:pt idx="16">
                  <c:v>3</c:v>
                </c:pt>
                <c:pt idx="17">
                  <c:v>3.1</c:v>
                </c:pt>
                <c:pt idx="18">
                  <c:v>2.9</c:v>
                </c:pt>
                <c:pt idx="19">
                  <c:v>2.9</c:v>
                </c:pt>
                <c:pt idx="20">
                  <c:v>2.4</c:v>
                </c:pt>
                <c:pt idx="21">
                  <c:v>4.0999999999999996</c:v>
                </c:pt>
              </c:numCache>
            </c:numRef>
          </c:val>
          <c:extLst>
            <c:ext xmlns:c16="http://schemas.microsoft.com/office/drawing/2014/chart" uri="{C3380CC4-5D6E-409C-BE32-E72D297353CC}">
              <c16:uniqueId val="{00000001-9EDA-4E1B-AACF-D24289D1F71C}"/>
            </c:ext>
          </c:extLst>
        </c:ser>
        <c:ser>
          <c:idx val="2"/>
          <c:order val="2"/>
          <c:tx>
            <c:strRef>
              <c:f>Sheet1!$D$1</c:f>
              <c:strCache>
                <c:ptCount val="1"/>
                <c:pt idx="0">
                  <c:v>Networks</c:v>
                </c:pt>
              </c:strCache>
            </c:strRef>
          </c:tx>
          <c:invertIfNegative val="0"/>
          <c:cat>
            <c:strRef>
              <c:f>Sheet1!$A$2:$A$23</c:f>
              <c:strCache>
                <c:ptCount val="22"/>
                <c:pt idx="0">
                  <c:v>Spain</c:v>
                </c:pt>
                <c:pt idx="1">
                  <c:v>Japan</c:v>
                </c:pt>
                <c:pt idx="2">
                  <c:v>France</c:v>
                </c:pt>
                <c:pt idx="3">
                  <c:v>Brazil</c:v>
                </c:pt>
                <c:pt idx="4">
                  <c:v>Finland</c:v>
                </c:pt>
                <c:pt idx="5">
                  <c:v>Flanders</c:v>
                </c:pt>
                <c:pt idx="6">
                  <c:v>Norway</c:v>
                </c:pt>
                <c:pt idx="7">
                  <c:v>Alberta (Canada)</c:v>
                </c:pt>
                <c:pt idx="8">
                  <c:v>Australia</c:v>
                </c:pt>
                <c:pt idx="9">
                  <c:v>Denmark</c:v>
                </c:pt>
                <c:pt idx="10">
                  <c:v>Israel</c:v>
                </c:pt>
                <c:pt idx="11">
                  <c:v>Korea</c:v>
                </c:pt>
                <c:pt idx="12">
                  <c:v>United States</c:v>
                </c:pt>
                <c:pt idx="13">
                  <c:v>Czech Republic</c:v>
                </c:pt>
                <c:pt idx="14">
                  <c:v>Shanghai (China)</c:v>
                </c:pt>
                <c:pt idx="15">
                  <c:v>Latvia</c:v>
                </c:pt>
                <c:pt idx="16">
                  <c:v>Netherlands</c:v>
                </c:pt>
                <c:pt idx="17">
                  <c:v>Poland</c:v>
                </c:pt>
                <c:pt idx="18">
                  <c:v>England</c:v>
                </c:pt>
                <c:pt idx="19">
                  <c:v>New Zealand</c:v>
                </c:pt>
                <c:pt idx="20">
                  <c:v>Singapore</c:v>
                </c:pt>
                <c:pt idx="21">
                  <c:v>Estonia</c:v>
                </c:pt>
              </c:strCache>
            </c:strRef>
          </c:cat>
          <c:val>
            <c:numRef>
              <c:f>Sheet1!$D$2:$D$23</c:f>
              <c:numCache>
                <c:formatCode>General</c:formatCode>
                <c:ptCount val="22"/>
                <c:pt idx="0">
                  <c:v>1.9</c:v>
                </c:pt>
                <c:pt idx="1">
                  <c:v>2.9</c:v>
                </c:pt>
                <c:pt idx="2">
                  <c:v>1.9</c:v>
                </c:pt>
                <c:pt idx="3">
                  <c:v>2.8</c:v>
                </c:pt>
                <c:pt idx="4">
                  <c:v>1.4</c:v>
                </c:pt>
                <c:pt idx="5">
                  <c:v>2.2000000000000002</c:v>
                </c:pt>
                <c:pt idx="6">
                  <c:v>2.2000000000000002</c:v>
                </c:pt>
                <c:pt idx="7">
                  <c:v>3.1</c:v>
                </c:pt>
                <c:pt idx="8">
                  <c:v>3</c:v>
                </c:pt>
                <c:pt idx="9">
                  <c:v>2.1</c:v>
                </c:pt>
                <c:pt idx="10">
                  <c:v>3</c:v>
                </c:pt>
                <c:pt idx="11">
                  <c:v>3.6</c:v>
                </c:pt>
                <c:pt idx="12">
                  <c:v>3.28</c:v>
                </c:pt>
                <c:pt idx="13">
                  <c:v>2.7</c:v>
                </c:pt>
                <c:pt idx="14">
                  <c:v>4.2</c:v>
                </c:pt>
                <c:pt idx="15">
                  <c:v>2.6</c:v>
                </c:pt>
                <c:pt idx="16">
                  <c:v>2.9</c:v>
                </c:pt>
                <c:pt idx="17">
                  <c:v>3.2</c:v>
                </c:pt>
                <c:pt idx="18">
                  <c:v>3.6</c:v>
                </c:pt>
                <c:pt idx="19">
                  <c:v>3.6</c:v>
                </c:pt>
                <c:pt idx="20">
                  <c:v>4</c:v>
                </c:pt>
                <c:pt idx="21">
                  <c:v>2.6</c:v>
                </c:pt>
              </c:numCache>
            </c:numRef>
          </c:val>
          <c:extLst>
            <c:ext xmlns:c16="http://schemas.microsoft.com/office/drawing/2014/chart" uri="{C3380CC4-5D6E-409C-BE32-E72D297353CC}">
              <c16:uniqueId val="{00000002-9EDA-4E1B-AACF-D24289D1F71C}"/>
            </c:ext>
          </c:extLst>
        </c:ser>
        <c:dLbls>
          <c:showLegendKey val="0"/>
          <c:showVal val="0"/>
          <c:showCatName val="0"/>
          <c:showSerName val="0"/>
          <c:showPercent val="0"/>
          <c:showBubbleSize val="0"/>
        </c:dLbls>
        <c:gapWidth val="55"/>
        <c:overlap val="100"/>
        <c:axId val="484302240"/>
        <c:axId val="484294400"/>
      </c:barChart>
      <c:catAx>
        <c:axId val="484302240"/>
        <c:scaling>
          <c:orientation val="minMax"/>
        </c:scaling>
        <c:delete val="0"/>
        <c:axPos val="b"/>
        <c:numFmt formatCode="General" sourceLinked="0"/>
        <c:majorTickMark val="none"/>
        <c:minorTickMark val="none"/>
        <c:tickLblPos val="nextTo"/>
        <c:txPr>
          <a:bodyPr rot="-5400000" vert="horz"/>
          <a:lstStyle/>
          <a:p>
            <a:pPr>
              <a:defRPr sz="1100"/>
            </a:pPr>
            <a:endParaRPr lang="en-US"/>
          </a:p>
        </c:txPr>
        <c:crossAx val="484294400"/>
        <c:crosses val="autoZero"/>
        <c:auto val="1"/>
        <c:lblAlgn val="ctr"/>
        <c:lblOffset val="100"/>
        <c:noMultiLvlLbl val="0"/>
      </c:catAx>
      <c:valAx>
        <c:axId val="484294400"/>
        <c:scaling>
          <c:orientation val="minMax"/>
          <c:max val="10"/>
          <c:min val="0"/>
        </c:scaling>
        <c:delete val="0"/>
        <c:axPos val="l"/>
        <c:majorGridlines/>
        <c:numFmt formatCode="0" sourceLinked="0"/>
        <c:majorTickMark val="none"/>
        <c:minorTickMark val="none"/>
        <c:tickLblPos val="nextTo"/>
        <c:crossAx val="484302240"/>
        <c:crosses val="autoZero"/>
        <c:crossBetween val="between"/>
      </c:valAx>
    </c:plotArea>
    <c:legend>
      <c:legendPos val="r"/>
      <c:layout>
        <c:manualLayout>
          <c:xMode val="edge"/>
          <c:yMode val="edge"/>
          <c:x val="7.3336076861333047E-2"/>
          <c:y val="2.6129359791021309E-2"/>
          <c:w val="0.47776024845105908"/>
          <c:h val="9.3821432297288496E-2"/>
        </c:manualLayout>
      </c:layout>
      <c:overlay val="0"/>
      <c:txPr>
        <a:bodyPr/>
        <a:lstStyle/>
        <a:p>
          <a:pPr>
            <a:defRPr sz="1800"/>
          </a:pPr>
          <a:endParaRPr lang="en-US"/>
        </a:p>
      </c:txPr>
    </c:legend>
    <c:plotVisOnly val="1"/>
    <c:dispBlanksAs val="gap"/>
    <c:showDLblsOverMax val="0"/>
  </c:chart>
  <c:txPr>
    <a:bodyPr/>
    <a:lstStyle/>
    <a:p>
      <a:pPr>
        <a:defRPr sz="1000">
          <a:solidFill>
            <a:schemeClr val="bg1"/>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5136802261735091E-2"/>
          <c:y val="0.14209673790776153"/>
          <c:w val="0.91668465774122443"/>
          <c:h val="0.79187251593550811"/>
        </c:manualLayout>
      </c:layout>
      <c:scatterChart>
        <c:scatterStyle val="lineMarker"/>
        <c:varyColors val="0"/>
        <c:ser>
          <c:idx val="0"/>
          <c:order val="0"/>
          <c:tx>
            <c:strRef>
              <c:f>'[962012011P1G001.xls]Figure 1.1'!$A$38</c:f>
              <c:strCache>
                <c:ptCount val="1"/>
                <c:pt idx="0">
                  <c:v>High income</c:v>
                </c:pt>
              </c:strCache>
            </c:strRef>
          </c:tx>
          <c:spPr>
            <a:ln w="38100">
              <a:solidFill>
                <a:srgbClr val="0070C0"/>
              </a:solidFill>
            </a:ln>
          </c:spPr>
          <c:marker>
            <c:symbol val="none"/>
          </c:marker>
          <c:xVal>
            <c:numRef>
              <c:f>'[962012011P1G001.xls]Figure 1.1'!$B$37:$L$37</c:f>
              <c:numCache>
                <c:formatCode>General</c:formatCode>
                <c:ptCount val="11"/>
                <c:pt idx="0">
                  <c:v>1960</c:v>
                </c:pt>
                <c:pt idx="1">
                  <c:v>1965</c:v>
                </c:pt>
                <c:pt idx="2">
                  <c:v>1970</c:v>
                </c:pt>
                <c:pt idx="3">
                  <c:v>1975</c:v>
                </c:pt>
                <c:pt idx="4">
                  <c:v>1980</c:v>
                </c:pt>
                <c:pt idx="5">
                  <c:v>1985</c:v>
                </c:pt>
                <c:pt idx="6">
                  <c:v>1990</c:v>
                </c:pt>
                <c:pt idx="7">
                  <c:v>1995</c:v>
                </c:pt>
                <c:pt idx="8">
                  <c:v>2000</c:v>
                </c:pt>
                <c:pt idx="9">
                  <c:v>2005</c:v>
                </c:pt>
                <c:pt idx="10">
                  <c:v>2010</c:v>
                </c:pt>
              </c:numCache>
            </c:numRef>
          </c:xVal>
          <c:yVal>
            <c:numRef>
              <c:f>'[962012011P1G001.xls]Figure 1.1'!$B$38:$L$38</c:f>
              <c:numCache>
                <c:formatCode>#\ ##0.000</c:formatCode>
                <c:ptCount val="11"/>
                <c:pt idx="0">
                  <c:v>1.9837899999999999</c:v>
                </c:pt>
                <c:pt idx="1">
                  <c:v>4.0415450000000002</c:v>
                </c:pt>
                <c:pt idx="2">
                  <c:v>3.998237</c:v>
                </c:pt>
                <c:pt idx="3">
                  <c:v>6.7822619999999993</c:v>
                </c:pt>
                <c:pt idx="4">
                  <c:v>7.4955500000000006</c:v>
                </c:pt>
                <c:pt idx="5">
                  <c:v>7.0622669999999994</c:v>
                </c:pt>
                <c:pt idx="6">
                  <c:v>8.5473389999999991</c:v>
                </c:pt>
                <c:pt idx="7">
                  <c:v>11.733565</c:v>
                </c:pt>
                <c:pt idx="8">
                  <c:v>13.278855</c:v>
                </c:pt>
                <c:pt idx="9">
                  <c:v>20.023444999999999</c:v>
                </c:pt>
                <c:pt idx="10">
                  <c:v>22.906410000000001</c:v>
                </c:pt>
              </c:numCache>
            </c:numRef>
          </c:yVal>
          <c:smooth val="0"/>
          <c:extLst>
            <c:ext xmlns:c16="http://schemas.microsoft.com/office/drawing/2014/chart" uri="{C3380CC4-5D6E-409C-BE32-E72D297353CC}">
              <c16:uniqueId val="{00000000-0B1F-476B-87E2-91816F161F84}"/>
            </c:ext>
          </c:extLst>
        </c:ser>
        <c:ser>
          <c:idx val="1"/>
          <c:order val="1"/>
          <c:tx>
            <c:strRef>
              <c:f>'[962012011P1G001.xls]Figure 1.1'!$A$39</c:f>
              <c:strCache>
                <c:ptCount val="1"/>
                <c:pt idx="0">
                  <c:v>OECD members</c:v>
                </c:pt>
              </c:strCache>
            </c:strRef>
          </c:tx>
          <c:spPr>
            <a:ln w="38100">
              <a:solidFill>
                <a:srgbClr val="FF0000"/>
              </a:solidFill>
            </a:ln>
          </c:spPr>
          <c:marker>
            <c:symbol val="none"/>
          </c:marker>
          <c:xVal>
            <c:numRef>
              <c:f>'[962012011P1G001.xls]Figure 1.1'!$B$37:$L$37</c:f>
              <c:numCache>
                <c:formatCode>General</c:formatCode>
                <c:ptCount val="11"/>
                <c:pt idx="0">
                  <c:v>1960</c:v>
                </c:pt>
                <c:pt idx="1">
                  <c:v>1965</c:v>
                </c:pt>
                <c:pt idx="2">
                  <c:v>1970</c:v>
                </c:pt>
                <c:pt idx="3">
                  <c:v>1975</c:v>
                </c:pt>
                <c:pt idx="4">
                  <c:v>1980</c:v>
                </c:pt>
                <c:pt idx="5">
                  <c:v>1985</c:v>
                </c:pt>
                <c:pt idx="6">
                  <c:v>1990</c:v>
                </c:pt>
                <c:pt idx="7">
                  <c:v>1995</c:v>
                </c:pt>
                <c:pt idx="8">
                  <c:v>2000</c:v>
                </c:pt>
                <c:pt idx="9">
                  <c:v>2005</c:v>
                </c:pt>
                <c:pt idx="10">
                  <c:v>2010</c:v>
                </c:pt>
              </c:numCache>
            </c:numRef>
          </c:xVal>
          <c:yVal>
            <c:numRef>
              <c:f>'[962012011P1G001.xls]Figure 1.1'!$B$39:$L$39</c:f>
              <c:numCache>
                <c:formatCode>#\ ##0.000</c:formatCode>
                <c:ptCount val="11"/>
                <c:pt idx="0">
                  <c:v>1.8120689999999999</c:v>
                </c:pt>
                <c:pt idx="1">
                  <c:v>2.9393339999999997</c:v>
                </c:pt>
                <c:pt idx="2">
                  <c:v>2.6129140000000004</c:v>
                </c:pt>
                <c:pt idx="3">
                  <c:v>4.7053950000000002</c:v>
                </c:pt>
                <c:pt idx="4">
                  <c:v>4.3352089999999999</c:v>
                </c:pt>
                <c:pt idx="5">
                  <c:v>2.977687</c:v>
                </c:pt>
                <c:pt idx="6">
                  <c:v>5.8316999999999997</c:v>
                </c:pt>
                <c:pt idx="7">
                  <c:v>9.6213259999999998</c:v>
                </c:pt>
                <c:pt idx="8">
                  <c:v>11.58244</c:v>
                </c:pt>
                <c:pt idx="9">
                  <c:v>14.348437000000001</c:v>
                </c:pt>
                <c:pt idx="10">
                  <c:v>14.329878000000001</c:v>
                </c:pt>
              </c:numCache>
            </c:numRef>
          </c:yVal>
          <c:smooth val="0"/>
          <c:extLst>
            <c:ext xmlns:c16="http://schemas.microsoft.com/office/drawing/2014/chart" uri="{C3380CC4-5D6E-409C-BE32-E72D297353CC}">
              <c16:uniqueId val="{00000001-0B1F-476B-87E2-91816F161F84}"/>
            </c:ext>
          </c:extLst>
        </c:ser>
        <c:ser>
          <c:idx val="2"/>
          <c:order val="2"/>
          <c:tx>
            <c:strRef>
              <c:f>'[962012011P1G001.xls]Figure 1.1'!$A$40</c:f>
              <c:strCache>
                <c:ptCount val="1"/>
                <c:pt idx="0">
                  <c:v>Low income</c:v>
                </c:pt>
              </c:strCache>
            </c:strRef>
          </c:tx>
          <c:spPr>
            <a:ln w="38100">
              <a:solidFill>
                <a:srgbClr val="00B050"/>
              </a:solidFill>
            </a:ln>
          </c:spPr>
          <c:marker>
            <c:symbol val="none"/>
          </c:marker>
          <c:xVal>
            <c:numRef>
              <c:f>'[962012011P1G001.xls]Figure 1.1'!$B$37:$L$37</c:f>
              <c:numCache>
                <c:formatCode>General</c:formatCode>
                <c:ptCount val="11"/>
                <c:pt idx="0">
                  <c:v>1960</c:v>
                </c:pt>
                <c:pt idx="1">
                  <c:v>1965</c:v>
                </c:pt>
                <c:pt idx="2">
                  <c:v>1970</c:v>
                </c:pt>
                <c:pt idx="3">
                  <c:v>1975</c:v>
                </c:pt>
                <c:pt idx="4">
                  <c:v>1980</c:v>
                </c:pt>
                <c:pt idx="5">
                  <c:v>1985</c:v>
                </c:pt>
                <c:pt idx="6">
                  <c:v>1990</c:v>
                </c:pt>
                <c:pt idx="7">
                  <c:v>1995</c:v>
                </c:pt>
                <c:pt idx="8">
                  <c:v>2000</c:v>
                </c:pt>
                <c:pt idx="9">
                  <c:v>2005</c:v>
                </c:pt>
                <c:pt idx="10">
                  <c:v>2010</c:v>
                </c:pt>
              </c:numCache>
            </c:numRef>
          </c:xVal>
          <c:yVal>
            <c:numRef>
              <c:f>'[962012011P1G001.xls]Figure 1.1'!$B$40:$L$40</c:f>
              <c:numCache>
                <c:formatCode>#\ ##0.000</c:formatCode>
                <c:ptCount val="11"/>
                <c:pt idx="0">
                  <c:v>-0.38291500000000001</c:v>
                </c:pt>
                <c:pt idx="1">
                  <c:v>-0.38991500000000001</c:v>
                </c:pt>
                <c:pt idx="2">
                  <c:v>-0.25747599999999998</c:v>
                </c:pt>
                <c:pt idx="3">
                  <c:v>-4.6663649999999999</c:v>
                </c:pt>
                <c:pt idx="4">
                  <c:v>-4.3145159999999994</c:v>
                </c:pt>
                <c:pt idx="5">
                  <c:v>-6.2540519999999997</c:v>
                </c:pt>
                <c:pt idx="6">
                  <c:v>-3.0009769999999998</c:v>
                </c:pt>
                <c:pt idx="7">
                  <c:v>1.6970370000000001</c:v>
                </c:pt>
                <c:pt idx="8">
                  <c:v>-2.8628960000000001</c:v>
                </c:pt>
                <c:pt idx="9">
                  <c:v>-3.996718</c:v>
                </c:pt>
                <c:pt idx="10">
                  <c:v>-6.8183400000000001</c:v>
                </c:pt>
              </c:numCache>
            </c:numRef>
          </c:yVal>
          <c:smooth val="0"/>
          <c:extLst>
            <c:ext xmlns:c16="http://schemas.microsoft.com/office/drawing/2014/chart" uri="{C3380CC4-5D6E-409C-BE32-E72D297353CC}">
              <c16:uniqueId val="{00000002-0B1F-476B-87E2-91816F161F84}"/>
            </c:ext>
          </c:extLst>
        </c:ser>
        <c:ser>
          <c:idx val="3"/>
          <c:order val="3"/>
          <c:tx>
            <c:strRef>
              <c:f>'[962012011P1G001.xls]Figure 1.1'!$A$41</c:f>
              <c:strCache>
                <c:ptCount val="1"/>
                <c:pt idx="0">
                  <c:v>Middle income</c:v>
                </c:pt>
              </c:strCache>
            </c:strRef>
          </c:tx>
          <c:spPr>
            <a:ln w="38100">
              <a:solidFill>
                <a:srgbClr val="7030A0"/>
              </a:solidFill>
            </a:ln>
          </c:spPr>
          <c:marker>
            <c:symbol val="none"/>
          </c:marker>
          <c:xVal>
            <c:numRef>
              <c:f>'[962012011P1G001.xls]Figure 1.1'!$B$37:$L$37</c:f>
              <c:numCache>
                <c:formatCode>General</c:formatCode>
                <c:ptCount val="11"/>
                <c:pt idx="0">
                  <c:v>1960</c:v>
                </c:pt>
                <c:pt idx="1">
                  <c:v>1965</c:v>
                </c:pt>
                <c:pt idx="2">
                  <c:v>1970</c:v>
                </c:pt>
                <c:pt idx="3">
                  <c:v>1975</c:v>
                </c:pt>
                <c:pt idx="4">
                  <c:v>1980</c:v>
                </c:pt>
                <c:pt idx="5">
                  <c:v>1985</c:v>
                </c:pt>
                <c:pt idx="6">
                  <c:v>1990</c:v>
                </c:pt>
                <c:pt idx="7">
                  <c:v>1995</c:v>
                </c:pt>
                <c:pt idx="8">
                  <c:v>2000</c:v>
                </c:pt>
                <c:pt idx="9">
                  <c:v>2005</c:v>
                </c:pt>
                <c:pt idx="10">
                  <c:v>2010</c:v>
                </c:pt>
              </c:numCache>
            </c:numRef>
          </c:xVal>
          <c:yVal>
            <c:numRef>
              <c:f>'[962012011P1G001.xls]Figure 1.1'!$B$41:$L$41</c:f>
              <c:numCache>
                <c:formatCode>#\ ##0.000</c:formatCode>
                <c:ptCount val="11"/>
                <c:pt idx="0">
                  <c:v>-1.5810719999999998</c:v>
                </c:pt>
                <c:pt idx="1">
                  <c:v>-3.8932769999999999</c:v>
                </c:pt>
                <c:pt idx="2">
                  <c:v>-4.1911589999999999</c:v>
                </c:pt>
                <c:pt idx="3">
                  <c:v>-1.98935</c:v>
                </c:pt>
                <c:pt idx="4">
                  <c:v>-3.335223</c:v>
                </c:pt>
                <c:pt idx="5">
                  <c:v>-0.77313699999999996</c:v>
                </c:pt>
                <c:pt idx="6">
                  <c:v>-5.3815840000000001</c:v>
                </c:pt>
                <c:pt idx="7">
                  <c:v>-13.26253</c:v>
                </c:pt>
                <c:pt idx="8">
                  <c:v>-10.260303</c:v>
                </c:pt>
                <c:pt idx="9">
                  <c:v>-16.284138000000002</c:v>
                </c:pt>
                <c:pt idx="10">
                  <c:v>-16.342112999999998</c:v>
                </c:pt>
              </c:numCache>
            </c:numRef>
          </c:yVal>
          <c:smooth val="0"/>
          <c:extLst>
            <c:ext xmlns:c16="http://schemas.microsoft.com/office/drawing/2014/chart" uri="{C3380CC4-5D6E-409C-BE32-E72D297353CC}">
              <c16:uniqueId val="{00000003-0B1F-476B-87E2-91816F161F84}"/>
            </c:ext>
          </c:extLst>
        </c:ser>
        <c:dLbls>
          <c:showLegendKey val="0"/>
          <c:showVal val="0"/>
          <c:showCatName val="0"/>
          <c:showSerName val="0"/>
          <c:showPercent val="0"/>
          <c:showBubbleSize val="0"/>
        </c:dLbls>
        <c:axId val="471235064"/>
        <c:axId val="471228792"/>
      </c:scatterChart>
      <c:valAx>
        <c:axId val="471235064"/>
        <c:scaling>
          <c:orientation val="minMax"/>
          <c:max val="2010"/>
          <c:min val="1960"/>
        </c:scaling>
        <c:delete val="0"/>
        <c:axPos val="b"/>
        <c:numFmt formatCode="General" sourceLinked="1"/>
        <c:majorTickMark val="out"/>
        <c:minorTickMark val="none"/>
        <c:tickLblPos val="nextTo"/>
        <c:txPr>
          <a:bodyPr rot="0" vert="horz"/>
          <a:lstStyle/>
          <a:p>
            <a:pPr>
              <a:defRPr/>
            </a:pPr>
            <a:endParaRPr lang="en-US"/>
          </a:p>
        </c:txPr>
        <c:crossAx val="471228792"/>
        <c:crosses val="autoZero"/>
        <c:crossBetween val="midCat"/>
      </c:valAx>
      <c:valAx>
        <c:axId val="471228792"/>
        <c:scaling>
          <c:orientation val="minMax"/>
        </c:scaling>
        <c:delete val="0"/>
        <c:axPos val="l"/>
        <c:majorGridlines/>
        <c:numFmt formatCode="#,##0" sourceLinked="0"/>
        <c:majorTickMark val="out"/>
        <c:minorTickMark val="none"/>
        <c:tickLblPos val="nextTo"/>
        <c:txPr>
          <a:bodyPr rot="0" vert="horz"/>
          <a:lstStyle/>
          <a:p>
            <a:pPr>
              <a:defRPr/>
            </a:pPr>
            <a:endParaRPr lang="en-US"/>
          </a:p>
        </c:txPr>
        <c:crossAx val="471235064"/>
        <c:crosses val="autoZero"/>
        <c:crossBetween val="midCat"/>
      </c:valAx>
    </c:plotArea>
    <c:legend>
      <c:legendPos val="r"/>
      <c:layout>
        <c:manualLayout>
          <c:xMode val="edge"/>
          <c:yMode val="edge"/>
          <c:x val="0.19862525578846191"/>
          <c:y val="2.0215377489578509E-2"/>
          <c:w val="0.60145824898855116"/>
          <c:h val="0.12363881582437058"/>
        </c:manualLayout>
      </c:layout>
      <c:overlay val="0"/>
      <c:txPr>
        <a:bodyPr/>
        <a:lstStyle/>
        <a:p>
          <a:pPr>
            <a:defRPr sz="1600"/>
          </a:pPr>
          <a:endParaRPr lang="en-US"/>
        </a:p>
      </c:txPr>
    </c:legend>
    <c:plotVisOnly val="1"/>
    <c:dispBlanksAs val="gap"/>
    <c:showDLblsOverMax val="0"/>
  </c:chart>
  <c:spPr>
    <a:ln>
      <a:noFill/>
    </a:ln>
  </c:spPr>
  <c:txPr>
    <a:bodyPr/>
    <a:lstStyle/>
    <a:p>
      <a:pPr>
        <a:defRPr sz="1200" b="0" i="0" u="none" strike="noStrike" baseline="0">
          <a:solidFill>
            <a:srgbClr val="000000"/>
          </a:solidFill>
          <a:latin typeface="Arial"/>
          <a:ea typeface="Arial"/>
          <a:cs typeface="Arial"/>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0534725045565299E-2"/>
          <c:y val="3.024179365180139E-2"/>
          <c:w val="0.91707378144811935"/>
          <c:h val="0.56278535709352118"/>
        </c:manualLayout>
      </c:layout>
      <c:lineChart>
        <c:grouping val="standard"/>
        <c:varyColors val="0"/>
        <c:ser>
          <c:idx val="0"/>
          <c:order val="0"/>
          <c:tx>
            <c:strRef>
              <c:f>'Figure 4.3'!$B$53</c:f>
              <c:strCache>
                <c:ptCount val="1"/>
                <c:pt idx="0">
                  <c:v>Access</c:v>
                </c:pt>
              </c:strCache>
            </c:strRef>
          </c:tx>
          <c:spPr>
            <a:ln>
              <a:noFill/>
            </a:ln>
          </c:spPr>
          <c:marker>
            <c:symbol val="circle"/>
            <c:size val="7"/>
            <c:spPr>
              <a:solidFill>
                <a:srgbClr val="C00000"/>
              </a:solidFill>
              <a:ln>
                <a:noFill/>
              </a:ln>
            </c:spPr>
          </c:marker>
          <c:cat>
            <c:strRef>
              <c:f>'Figure 4.3'!$A$54:$A$78</c:f>
              <c:strCache>
                <c:ptCount val="25"/>
                <c:pt idx="0">
                  <c:v>Iceland</c:v>
                </c:pt>
                <c:pt idx="1">
                  <c:v>Finland</c:v>
                </c:pt>
                <c:pt idx="2">
                  <c:v>Georgia</c:v>
                </c:pt>
                <c:pt idx="3">
                  <c:v>Serbia</c:v>
                </c:pt>
                <c:pt idx="4">
                  <c:v>Japan</c:v>
                </c:pt>
                <c:pt idx="5">
                  <c:v>Slovak Republic</c:v>
                </c:pt>
                <c:pt idx="6">
                  <c:v>Netherlands</c:v>
                </c:pt>
                <c:pt idx="7">
                  <c:v>Norway</c:v>
                </c:pt>
                <c:pt idx="8">
                  <c:v>Alberta (Canada)</c:v>
                </c:pt>
                <c:pt idx="9">
                  <c:v>Flanders (Belgium)</c:v>
                </c:pt>
                <c:pt idx="10">
                  <c:v>Australia</c:v>
                </c:pt>
                <c:pt idx="11">
                  <c:v>United States</c:v>
                </c:pt>
                <c:pt idx="12">
                  <c:v>Croatia</c:v>
                </c:pt>
                <c:pt idx="13">
                  <c:v>Korea</c:v>
                </c:pt>
                <c:pt idx="14">
                  <c:v>Average</c:v>
                </c:pt>
                <c:pt idx="15">
                  <c:v>Russia</c:v>
                </c:pt>
                <c:pt idx="16">
                  <c:v>Chile</c:v>
                </c:pt>
                <c:pt idx="17">
                  <c:v>Israel</c:v>
                </c:pt>
                <c:pt idx="18">
                  <c:v>New Zealand</c:v>
                </c:pt>
                <c:pt idx="19">
                  <c:v>Malaysia</c:v>
                </c:pt>
                <c:pt idx="20">
                  <c:v>England (United Kingdom)</c:v>
                </c:pt>
                <c:pt idx="21">
                  <c:v>Romania</c:v>
                </c:pt>
                <c:pt idx="22">
                  <c:v>Czech Republic</c:v>
                </c:pt>
                <c:pt idx="23">
                  <c:v>Singapore</c:v>
                </c:pt>
                <c:pt idx="24">
                  <c:v>Shanghai (China)</c:v>
                </c:pt>
              </c:strCache>
            </c:strRef>
          </c:cat>
          <c:val>
            <c:numRef>
              <c:f>'Figure 4.3'!$B$54:$B$78</c:f>
              <c:numCache>
                <c:formatCode>0</c:formatCode>
                <c:ptCount val="25"/>
                <c:pt idx="0">
                  <c:v>60.703808988725591</c:v>
                </c:pt>
                <c:pt idx="1">
                  <c:v>65.416137445624145</c:v>
                </c:pt>
                <c:pt idx="2">
                  <c:v>54.73</c:v>
                </c:pt>
                <c:pt idx="3">
                  <c:v>77.520843448336123</c:v>
                </c:pt>
                <c:pt idx="4">
                  <c:v>91.685856094592651</c:v>
                </c:pt>
                <c:pt idx="5">
                  <c:v>83.26679437881603</c:v>
                </c:pt>
                <c:pt idx="6">
                  <c:v>95.617266260556605</c:v>
                </c:pt>
                <c:pt idx="7">
                  <c:v>65.623564048851392</c:v>
                </c:pt>
                <c:pt idx="8">
                  <c:v>92.225985115943786</c:v>
                </c:pt>
                <c:pt idx="9">
                  <c:v>94.532288038995503</c:v>
                </c:pt>
                <c:pt idx="10">
                  <c:v>96.385802434295201</c:v>
                </c:pt>
                <c:pt idx="11">
                  <c:v>93.312099507137617</c:v>
                </c:pt>
                <c:pt idx="12">
                  <c:v>91.034262944900831</c:v>
                </c:pt>
                <c:pt idx="13">
                  <c:v>86.315230958684282</c:v>
                </c:pt>
                <c:pt idx="14">
                  <c:v>69.93106174751594</c:v>
                </c:pt>
                <c:pt idx="15">
                  <c:v>54.9</c:v>
                </c:pt>
                <c:pt idx="16">
                  <c:v>47.197748391467428</c:v>
                </c:pt>
                <c:pt idx="17">
                  <c:v>82.907163817202601</c:v>
                </c:pt>
                <c:pt idx="18">
                  <c:v>96.24</c:v>
                </c:pt>
                <c:pt idx="19">
                  <c:v>98.506913927152482</c:v>
                </c:pt>
                <c:pt idx="20">
                  <c:v>100</c:v>
                </c:pt>
                <c:pt idx="21">
                  <c:v>48.196027149974356</c:v>
                </c:pt>
                <c:pt idx="22">
                  <c:v>43.905887352269225</c:v>
                </c:pt>
                <c:pt idx="23">
                  <c:v>100</c:v>
                </c:pt>
                <c:pt idx="24">
                  <c:v>99.77</c:v>
                </c:pt>
              </c:numCache>
            </c:numRef>
          </c:val>
          <c:smooth val="0"/>
          <c:extLst>
            <c:ext xmlns:c16="http://schemas.microsoft.com/office/drawing/2014/chart" uri="{C3380CC4-5D6E-409C-BE32-E72D297353CC}">
              <c16:uniqueId val="{00000000-227B-4F99-849A-C1B0257114A0}"/>
            </c:ext>
          </c:extLst>
        </c:ser>
        <c:ser>
          <c:idx val="1"/>
          <c:order val="1"/>
          <c:tx>
            <c:strRef>
              <c:f>'Figure 4.3'!$C$53</c:f>
              <c:strCache>
                <c:ptCount val="1"/>
                <c:pt idx="0">
                  <c:v>Participation</c:v>
                </c:pt>
              </c:strCache>
            </c:strRef>
          </c:tx>
          <c:spPr>
            <a:ln w="28575">
              <a:noFill/>
            </a:ln>
          </c:spPr>
          <c:marker>
            <c:symbol val="circle"/>
            <c:size val="7"/>
            <c:spPr>
              <a:solidFill>
                <a:srgbClr val="92D050"/>
              </a:solidFill>
              <a:ln>
                <a:noFill/>
              </a:ln>
            </c:spPr>
          </c:marker>
          <c:cat>
            <c:strRef>
              <c:f>'Figure 4.3'!$A$54:$A$78</c:f>
              <c:strCache>
                <c:ptCount val="25"/>
                <c:pt idx="0">
                  <c:v>Iceland</c:v>
                </c:pt>
                <c:pt idx="1">
                  <c:v>Finland</c:v>
                </c:pt>
                <c:pt idx="2">
                  <c:v>Georgia</c:v>
                </c:pt>
                <c:pt idx="3">
                  <c:v>Serbia</c:v>
                </c:pt>
                <c:pt idx="4">
                  <c:v>Japan</c:v>
                </c:pt>
                <c:pt idx="5">
                  <c:v>Slovak Republic</c:v>
                </c:pt>
                <c:pt idx="6">
                  <c:v>Netherlands</c:v>
                </c:pt>
                <c:pt idx="7">
                  <c:v>Norway</c:v>
                </c:pt>
                <c:pt idx="8">
                  <c:v>Alberta (Canada)</c:v>
                </c:pt>
                <c:pt idx="9">
                  <c:v>Flanders (Belgium)</c:v>
                </c:pt>
                <c:pt idx="10">
                  <c:v>Australia</c:v>
                </c:pt>
                <c:pt idx="11">
                  <c:v>United States</c:v>
                </c:pt>
                <c:pt idx="12">
                  <c:v>Croatia</c:v>
                </c:pt>
                <c:pt idx="13">
                  <c:v>Korea</c:v>
                </c:pt>
                <c:pt idx="14">
                  <c:v>Average</c:v>
                </c:pt>
                <c:pt idx="15">
                  <c:v>Russia</c:v>
                </c:pt>
                <c:pt idx="16">
                  <c:v>Chile</c:v>
                </c:pt>
                <c:pt idx="17">
                  <c:v>Israel</c:v>
                </c:pt>
                <c:pt idx="18">
                  <c:v>New Zealand</c:v>
                </c:pt>
                <c:pt idx="19">
                  <c:v>Malaysia</c:v>
                </c:pt>
                <c:pt idx="20">
                  <c:v>England (United Kingdom)</c:v>
                </c:pt>
                <c:pt idx="21">
                  <c:v>Romania</c:v>
                </c:pt>
                <c:pt idx="22">
                  <c:v>Czech Republic</c:v>
                </c:pt>
                <c:pt idx="23">
                  <c:v>Singapore</c:v>
                </c:pt>
                <c:pt idx="24">
                  <c:v>Shanghai (China)</c:v>
                </c:pt>
              </c:strCache>
            </c:strRef>
          </c:cat>
          <c:val>
            <c:numRef>
              <c:f>'Figure 4.3'!$C$54:$C$78</c:f>
              <c:numCache>
                <c:formatCode>0</c:formatCode>
                <c:ptCount val="25"/>
                <c:pt idx="0">
                  <c:v>20.802221386233168</c:v>
                </c:pt>
                <c:pt idx="1">
                  <c:v>25.882569682503497</c:v>
                </c:pt>
                <c:pt idx="2">
                  <c:v>17.13</c:v>
                </c:pt>
                <c:pt idx="3">
                  <c:v>41.124152743089063</c:v>
                </c:pt>
                <c:pt idx="4">
                  <c:v>57.975667667572338</c:v>
                </c:pt>
                <c:pt idx="5">
                  <c:v>53.040146878258163</c:v>
                </c:pt>
                <c:pt idx="6">
                  <c:v>67.507523507712506</c:v>
                </c:pt>
                <c:pt idx="7">
                  <c:v>37.596460327739678</c:v>
                </c:pt>
                <c:pt idx="8">
                  <c:v>64.486972492962835</c:v>
                </c:pt>
                <c:pt idx="9">
                  <c:v>66.995433900388676</c:v>
                </c:pt>
                <c:pt idx="10">
                  <c:v>69.345951460212689</c:v>
                </c:pt>
                <c:pt idx="11">
                  <c:v>70.225223431932037</c:v>
                </c:pt>
                <c:pt idx="12">
                  <c:v>70.914715929275147</c:v>
                </c:pt>
                <c:pt idx="13">
                  <c:v>67.459868522362669</c:v>
                </c:pt>
                <c:pt idx="14">
                  <c:v>51.698358055458563</c:v>
                </c:pt>
                <c:pt idx="15">
                  <c:v>38.61</c:v>
                </c:pt>
                <c:pt idx="16">
                  <c:v>32.350380030858183</c:v>
                </c:pt>
                <c:pt idx="17">
                  <c:v>69.429600736085106</c:v>
                </c:pt>
                <c:pt idx="18">
                  <c:v>84.08</c:v>
                </c:pt>
                <c:pt idx="19">
                  <c:v>90.306086988989236</c:v>
                </c:pt>
                <c:pt idx="20">
                  <c:v>93.297574429674711</c:v>
                </c:pt>
                <c:pt idx="21">
                  <c:v>41.879576064816604</c:v>
                </c:pt>
                <c:pt idx="22">
                  <c:v>37.61628208234486</c:v>
                </c:pt>
                <c:pt idx="23">
                  <c:v>96.860949996858025</c:v>
                </c:pt>
                <c:pt idx="24">
                  <c:v>97.33</c:v>
                </c:pt>
              </c:numCache>
            </c:numRef>
          </c:val>
          <c:smooth val="0"/>
          <c:extLst>
            <c:ext xmlns:c16="http://schemas.microsoft.com/office/drawing/2014/chart" uri="{C3380CC4-5D6E-409C-BE32-E72D297353CC}">
              <c16:uniqueId val="{00000001-227B-4F99-849A-C1B0257114A0}"/>
            </c:ext>
          </c:extLst>
        </c:ser>
        <c:dLbls>
          <c:showLegendKey val="0"/>
          <c:showVal val="0"/>
          <c:showCatName val="0"/>
          <c:showSerName val="0"/>
          <c:showPercent val="0"/>
          <c:showBubbleSize val="0"/>
        </c:dLbls>
        <c:hiLowLines>
          <c:spPr>
            <a:ln>
              <a:solidFill>
                <a:schemeClr val="bg1">
                  <a:lumMod val="65000"/>
                </a:schemeClr>
              </a:solidFill>
              <a:prstDash val="sysDash"/>
            </a:ln>
          </c:spPr>
        </c:hiLowLines>
        <c:marker val="1"/>
        <c:smooth val="0"/>
        <c:axId val="470303448"/>
        <c:axId val="470303840"/>
      </c:lineChart>
      <c:catAx>
        <c:axId val="470303448"/>
        <c:scaling>
          <c:orientation val="minMax"/>
        </c:scaling>
        <c:delete val="0"/>
        <c:axPos val="b"/>
        <c:numFmt formatCode="General" sourceLinked="1"/>
        <c:majorTickMark val="out"/>
        <c:minorTickMark val="none"/>
        <c:tickLblPos val="nextTo"/>
        <c:txPr>
          <a:bodyPr rot="-5400000" vert="horz"/>
          <a:lstStyle/>
          <a:p>
            <a:pPr>
              <a:defRPr sz="1600" b="0" baseline="0">
                <a:solidFill>
                  <a:schemeClr val="bg1"/>
                </a:solidFill>
              </a:defRPr>
            </a:pPr>
            <a:endParaRPr lang="en-US"/>
          </a:p>
        </c:txPr>
        <c:crossAx val="470303840"/>
        <c:crosses val="autoZero"/>
        <c:auto val="1"/>
        <c:lblAlgn val="ctr"/>
        <c:lblOffset val="100"/>
        <c:noMultiLvlLbl val="0"/>
      </c:catAx>
      <c:valAx>
        <c:axId val="470303840"/>
        <c:scaling>
          <c:orientation val="minMax"/>
          <c:max val="100"/>
        </c:scaling>
        <c:delete val="0"/>
        <c:axPos val="l"/>
        <c:majorGridlines/>
        <c:numFmt formatCode="#,##0" sourceLinked="0"/>
        <c:majorTickMark val="out"/>
        <c:minorTickMark val="none"/>
        <c:tickLblPos val="nextTo"/>
        <c:txPr>
          <a:bodyPr/>
          <a:lstStyle/>
          <a:p>
            <a:pPr>
              <a:defRPr>
                <a:solidFill>
                  <a:schemeClr val="bg1"/>
                </a:solidFill>
              </a:defRPr>
            </a:pPr>
            <a:endParaRPr lang="en-US"/>
          </a:p>
        </c:txPr>
        <c:crossAx val="470303448"/>
        <c:crosses val="autoZero"/>
        <c:crossBetween val="between"/>
      </c:valAx>
    </c:plotArea>
    <c:legend>
      <c:legendPos val="r"/>
      <c:layout>
        <c:manualLayout>
          <c:xMode val="edge"/>
          <c:yMode val="edge"/>
          <c:x val="0.38890319335244022"/>
          <c:y val="0.3728491373900209"/>
          <c:w val="0.13252533107938869"/>
          <c:h val="0.20077257616639763"/>
        </c:manualLayout>
      </c:layout>
      <c:overlay val="0"/>
      <c:txPr>
        <a:bodyPr/>
        <a:lstStyle/>
        <a:p>
          <a:pPr>
            <a:defRPr sz="1200">
              <a:solidFill>
                <a:schemeClr val="bg1"/>
              </a:solidFill>
            </a:defRPr>
          </a:pPr>
          <a:endParaRPr lang="en-US"/>
        </a:p>
      </c:txPr>
    </c:legend>
    <c:plotVisOnly val="1"/>
    <c:dispBlanksAs val="gap"/>
    <c:showDLblsOverMax val="0"/>
  </c:chart>
  <c:spPr>
    <a:noFill/>
    <a:ln>
      <a:noFill/>
    </a:ln>
  </c:spPr>
  <c:externalData r:id="rId2">
    <c:autoUpdate val="0"/>
  </c:externalData>
  <c:userShapes r:id="rId3"/>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8931599688367484E-2"/>
          <c:y val="2.2160638768674953E-2"/>
          <c:w val="0.92259532399948563"/>
          <c:h val="0.56460472218449365"/>
        </c:manualLayout>
      </c:layout>
      <c:barChart>
        <c:barDir val="col"/>
        <c:grouping val="clustered"/>
        <c:varyColors val="0"/>
        <c:ser>
          <c:idx val="0"/>
          <c:order val="0"/>
          <c:tx>
            <c:strRef>
              <c:f>'Figure 2.9 Induction programme'!$D$54</c:f>
              <c:strCache>
                <c:ptCount val="1"/>
                <c:pt idx="0">
                  <c:v>Odds ratios</c:v>
                </c:pt>
              </c:strCache>
            </c:strRef>
          </c:tx>
          <c:spPr>
            <a:solidFill>
              <a:schemeClr val="accent1">
                <a:lumMod val="60000"/>
                <a:lumOff val="40000"/>
              </a:schemeClr>
            </a:solidFill>
          </c:spPr>
          <c:invertIfNegative val="0"/>
          <c:cat>
            <c:strRef>
              <c:f>'Figure 2.9 Induction programme'!$A$55:$A$69</c:f>
              <c:strCache>
                <c:ptCount val="15"/>
                <c:pt idx="0">
                  <c:v>Brazil</c:v>
                </c:pt>
                <c:pt idx="1">
                  <c:v>Czech Republic</c:v>
                </c:pt>
                <c:pt idx="2">
                  <c:v>Spain</c:v>
                </c:pt>
                <c:pt idx="3">
                  <c:v>Israel</c:v>
                </c:pt>
                <c:pt idx="4">
                  <c:v>Poland</c:v>
                </c:pt>
                <c:pt idx="5">
                  <c:v>Estonia</c:v>
                </c:pt>
                <c:pt idx="6">
                  <c:v>Finland</c:v>
                </c:pt>
                <c:pt idx="7">
                  <c:v>Flanders (Belgium)</c:v>
                </c:pt>
                <c:pt idx="8">
                  <c:v>Japan</c:v>
                </c:pt>
                <c:pt idx="9">
                  <c:v>Denmark</c:v>
                </c:pt>
                <c:pt idx="10">
                  <c:v>Latvia</c:v>
                </c:pt>
                <c:pt idx="11">
                  <c:v>Korea</c:v>
                </c:pt>
                <c:pt idx="12">
                  <c:v>Sweden</c:v>
                </c:pt>
                <c:pt idx="13">
                  <c:v>Netherlands</c:v>
                </c:pt>
                <c:pt idx="14">
                  <c:v>France</c:v>
                </c:pt>
              </c:strCache>
            </c:strRef>
          </c:cat>
          <c:val>
            <c:numRef>
              <c:f>'Figure 2.9 Induction programme'!$D$55:$D$69</c:f>
              <c:numCache>
                <c:formatCode>0.00</c:formatCode>
                <c:ptCount val="15"/>
                <c:pt idx="0">
                  <c:v>2.1233605526962367</c:v>
                </c:pt>
                <c:pt idx="1">
                  <c:v>1.894585346350085</c:v>
                </c:pt>
                <c:pt idx="2">
                  <c:v>1.7985845599876695</c:v>
                </c:pt>
                <c:pt idx="3">
                  <c:v>1.7985845599876695</c:v>
                </c:pt>
                <c:pt idx="4">
                  <c:v>1.7914045912584664</c:v>
                </c:pt>
                <c:pt idx="5">
                  <c:v>1.7436837970197381</c:v>
                </c:pt>
                <c:pt idx="6">
                  <c:v>1.6031973837265741</c:v>
                </c:pt>
                <c:pt idx="7">
                  <c:v>1.5698812820932024</c:v>
                </c:pt>
                <c:pt idx="8">
                  <c:v>1.5480560770563401</c:v>
                </c:pt>
                <c:pt idx="9">
                  <c:v>1.499302500056767</c:v>
                </c:pt>
                <c:pt idx="10">
                  <c:v>1.4814183893292643</c:v>
                </c:pt>
                <c:pt idx="11">
                  <c:v>1.4740297842881416</c:v>
                </c:pt>
                <c:pt idx="12">
                  <c:v>1.4433979191151778</c:v>
                </c:pt>
                <c:pt idx="13">
                  <c:v>1.3743762612275612</c:v>
                </c:pt>
                <c:pt idx="14">
                  <c:v>1.2776213132048866</c:v>
                </c:pt>
              </c:numCache>
            </c:numRef>
          </c:val>
          <c:extLst>
            <c:ext xmlns:c16="http://schemas.microsoft.com/office/drawing/2014/chart" uri="{C3380CC4-5D6E-409C-BE32-E72D297353CC}">
              <c16:uniqueId val="{00000000-656F-4CDD-B1B2-3E9C5E71B212}"/>
            </c:ext>
          </c:extLst>
        </c:ser>
        <c:dLbls>
          <c:showLegendKey val="0"/>
          <c:showVal val="0"/>
          <c:showCatName val="0"/>
          <c:showSerName val="0"/>
          <c:showPercent val="0"/>
          <c:showBubbleSize val="0"/>
        </c:dLbls>
        <c:gapWidth val="150"/>
        <c:axId val="470305408"/>
        <c:axId val="470303056"/>
      </c:barChart>
      <c:catAx>
        <c:axId val="470305408"/>
        <c:scaling>
          <c:orientation val="minMax"/>
        </c:scaling>
        <c:delete val="0"/>
        <c:axPos val="b"/>
        <c:numFmt formatCode="General" sourceLinked="1"/>
        <c:majorTickMark val="out"/>
        <c:minorTickMark val="none"/>
        <c:tickLblPos val="nextTo"/>
        <c:txPr>
          <a:bodyPr rot="-5400000" vert="horz"/>
          <a:lstStyle/>
          <a:p>
            <a:pPr>
              <a:defRPr/>
            </a:pPr>
            <a:endParaRPr lang="en-US"/>
          </a:p>
        </c:txPr>
        <c:crossAx val="470303056"/>
        <c:crosses val="autoZero"/>
        <c:auto val="1"/>
        <c:lblAlgn val="ctr"/>
        <c:lblOffset val="100"/>
        <c:noMultiLvlLbl val="0"/>
      </c:catAx>
      <c:valAx>
        <c:axId val="470303056"/>
        <c:scaling>
          <c:orientation val="minMax"/>
        </c:scaling>
        <c:delete val="0"/>
        <c:axPos val="l"/>
        <c:majorGridlines/>
        <c:title>
          <c:tx>
            <c:rich>
              <a:bodyPr rot="-5400000" vert="horz"/>
              <a:lstStyle/>
              <a:p>
                <a:pPr>
                  <a:defRPr/>
                </a:pPr>
                <a:r>
                  <a:rPr lang="en-US"/>
                  <a:t>Odds ratios</a:t>
                </a:r>
              </a:p>
            </c:rich>
          </c:tx>
          <c:layout>
            <c:manualLayout>
              <c:xMode val="edge"/>
              <c:yMode val="edge"/>
              <c:x val="1.461073260523035E-2"/>
              <c:y val="0.59257739121033459"/>
            </c:manualLayout>
          </c:layout>
          <c:overlay val="0"/>
        </c:title>
        <c:numFmt formatCode="0.0" sourceLinked="0"/>
        <c:majorTickMark val="out"/>
        <c:minorTickMark val="none"/>
        <c:tickLblPos val="nextTo"/>
        <c:crossAx val="470305408"/>
        <c:crosses val="autoZero"/>
        <c:crossBetween val="between"/>
      </c:valAx>
    </c:plotArea>
    <c:plotVisOnly val="1"/>
    <c:dispBlanksAs val="gap"/>
    <c:showDLblsOverMax val="0"/>
  </c:chart>
  <c:spPr>
    <a:ln>
      <a:noFill/>
    </a:ln>
  </c:spPr>
  <c:txPr>
    <a:bodyPr/>
    <a:lstStyle/>
    <a:p>
      <a:pPr>
        <a:defRPr sz="1600">
          <a:solidFill>
            <a:schemeClr val="bg1"/>
          </a:solidFill>
        </a:defRPr>
      </a:pPr>
      <a:endParaRPr lang="en-US"/>
    </a:p>
  </c:txPr>
  <c:externalData r:id="rId2">
    <c:autoUpdate val="0"/>
  </c:externalData>
  <c:userShapes r:id="rId3"/>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5"/>
    </mc:Choice>
    <mc:Fallback>
      <c:style val="35"/>
    </mc:Fallback>
  </mc:AlternateContent>
  <c:chart>
    <c:autoTitleDeleted val="0"/>
    <c:plotArea>
      <c:layout>
        <c:manualLayout>
          <c:layoutTarget val="inner"/>
          <c:xMode val="edge"/>
          <c:yMode val="edge"/>
          <c:x val="0.10557609118304656"/>
          <c:y val="9.9120757415842697E-2"/>
          <c:w val="0.87744860017497905"/>
          <c:h val="0.58421685784912758"/>
        </c:manualLayout>
      </c:layout>
      <c:barChart>
        <c:barDir val="col"/>
        <c:grouping val="clustered"/>
        <c:varyColors val="0"/>
        <c:ser>
          <c:idx val="0"/>
          <c:order val="0"/>
          <c:tx>
            <c:strRef>
              <c:f>Sheet1!$B$1</c:f>
              <c:strCache>
                <c:ptCount val="1"/>
                <c:pt idx="0">
                  <c:v>Average</c:v>
                </c:pt>
              </c:strCache>
            </c:strRef>
          </c:tx>
          <c:spPr>
            <a:solidFill>
              <a:srgbClr val="278D99"/>
            </a:solidFill>
            <a:ln>
              <a:noFill/>
            </a:ln>
          </c:spPr>
          <c:invertIfNegative val="0"/>
          <c:cat>
            <c:strRef>
              <c:f>Sheet1!$A$2:$A$10</c:f>
              <c:strCache>
                <c:ptCount val="9"/>
                <c:pt idx="0">
                  <c:v>Discuss individual students</c:v>
                </c:pt>
                <c:pt idx="1">
                  <c:v>Share resources</c:v>
                </c:pt>
                <c:pt idx="2">
                  <c:v>Team conferences</c:v>
                </c:pt>
                <c:pt idx="3">
                  <c:v>Collaborate for common standards</c:v>
                </c:pt>
                <c:pt idx="5">
                  <c:v>Team teaching</c:v>
                </c:pt>
                <c:pt idx="6">
                  <c:v>Collaborative PD</c:v>
                </c:pt>
                <c:pt idx="7">
                  <c:v>Joint activities</c:v>
                </c:pt>
                <c:pt idx="8">
                  <c:v>Classroom observations</c:v>
                </c:pt>
              </c:strCache>
            </c:strRef>
          </c:cat>
          <c:val>
            <c:numRef>
              <c:f>Sheet1!$B$2:$B$10</c:f>
              <c:numCache>
                <c:formatCode>0</c:formatCode>
                <c:ptCount val="9"/>
                <c:pt idx="0">
                  <c:v>61.787493747051485</c:v>
                </c:pt>
                <c:pt idx="1">
                  <c:v>45.795029347365961</c:v>
                </c:pt>
                <c:pt idx="2">
                  <c:v>43.020881167770042</c:v>
                </c:pt>
                <c:pt idx="3">
                  <c:v>41.356846337835989</c:v>
                </c:pt>
                <c:pt idx="5">
                  <c:v>25.536419304623891</c:v>
                </c:pt>
                <c:pt idx="6">
                  <c:v>17.275036120361012</c:v>
                </c:pt>
                <c:pt idx="7">
                  <c:v>12.128055680031306</c:v>
                </c:pt>
                <c:pt idx="8">
                  <c:v>8.5832715108791184</c:v>
                </c:pt>
              </c:numCache>
            </c:numRef>
          </c:val>
          <c:extLst>
            <c:ext xmlns:c16="http://schemas.microsoft.com/office/drawing/2014/chart" uri="{C3380CC4-5D6E-409C-BE32-E72D297353CC}">
              <c16:uniqueId val="{00000000-A279-419C-AB4B-5849626F6651}"/>
            </c:ext>
          </c:extLst>
        </c:ser>
        <c:ser>
          <c:idx val="1"/>
          <c:order val="1"/>
          <c:tx>
            <c:strRef>
              <c:f>Sheet1!$C$1</c:f>
              <c:strCache>
                <c:ptCount val="1"/>
                <c:pt idx="0">
                  <c:v>Shanghai (China)</c:v>
                </c:pt>
              </c:strCache>
            </c:strRef>
          </c:tx>
          <c:spPr>
            <a:solidFill>
              <a:srgbClr val="FF0000"/>
            </a:solidFill>
            <a:ln>
              <a:noFill/>
            </a:ln>
          </c:spPr>
          <c:invertIfNegative val="0"/>
          <c:cat>
            <c:strRef>
              <c:f>Sheet1!$A$2:$A$10</c:f>
              <c:strCache>
                <c:ptCount val="9"/>
                <c:pt idx="0">
                  <c:v>Discuss individual students</c:v>
                </c:pt>
                <c:pt idx="1">
                  <c:v>Share resources</c:v>
                </c:pt>
                <c:pt idx="2">
                  <c:v>Team conferences</c:v>
                </c:pt>
                <c:pt idx="3">
                  <c:v>Collaborate for common standards</c:v>
                </c:pt>
                <c:pt idx="5">
                  <c:v>Team teaching</c:v>
                </c:pt>
                <c:pt idx="6">
                  <c:v>Collaborative PD</c:v>
                </c:pt>
                <c:pt idx="7">
                  <c:v>Joint activities</c:v>
                </c:pt>
                <c:pt idx="8">
                  <c:v>Classroom observations</c:v>
                </c:pt>
              </c:strCache>
            </c:strRef>
          </c:cat>
          <c:val>
            <c:numRef>
              <c:f>Sheet1!$C$2:$C$10</c:f>
              <c:numCache>
                <c:formatCode>0</c:formatCode>
                <c:ptCount val="9"/>
                <c:pt idx="0">
                  <c:v>25.64</c:v>
                </c:pt>
                <c:pt idx="1">
                  <c:v>58.73</c:v>
                </c:pt>
                <c:pt idx="2">
                  <c:v>55.58</c:v>
                </c:pt>
                <c:pt idx="3">
                  <c:v>40.11</c:v>
                </c:pt>
                <c:pt idx="5">
                  <c:v>8.9499999999999993</c:v>
                </c:pt>
                <c:pt idx="6">
                  <c:v>32.08</c:v>
                </c:pt>
                <c:pt idx="7">
                  <c:v>17.310000000000002</c:v>
                </c:pt>
                <c:pt idx="8">
                  <c:v>45.71</c:v>
                </c:pt>
              </c:numCache>
            </c:numRef>
          </c:val>
          <c:extLst>
            <c:ext xmlns:c16="http://schemas.microsoft.com/office/drawing/2014/chart" uri="{C3380CC4-5D6E-409C-BE32-E72D297353CC}">
              <c16:uniqueId val="{00000001-A279-419C-AB4B-5849626F6651}"/>
            </c:ext>
          </c:extLst>
        </c:ser>
        <c:dLbls>
          <c:showLegendKey val="0"/>
          <c:showVal val="0"/>
          <c:showCatName val="0"/>
          <c:showSerName val="0"/>
          <c:showPercent val="0"/>
          <c:showBubbleSize val="0"/>
        </c:dLbls>
        <c:gapWidth val="150"/>
        <c:axId val="484295576"/>
        <c:axId val="484299888"/>
      </c:barChart>
      <c:catAx>
        <c:axId val="484295576"/>
        <c:scaling>
          <c:orientation val="minMax"/>
        </c:scaling>
        <c:delete val="0"/>
        <c:axPos val="b"/>
        <c:numFmt formatCode="General" sourceLinked="0"/>
        <c:majorTickMark val="out"/>
        <c:minorTickMark val="none"/>
        <c:tickLblPos val="nextTo"/>
        <c:txPr>
          <a:bodyPr rot="-5400000" vert="horz"/>
          <a:lstStyle/>
          <a:p>
            <a:pPr>
              <a:defRPr sz="1200">
                <a:solidFill>
                  <a:schemeClr val="bg1"/>
                </a:solidFill>
              </a:defRPr>
            </a:pPr>
            <a:endParaRPr lang="en-US"/>
          </a:p>
        </c:txPr>
        <c:crossAx val="484299888"/>
        <c:crosses val="autoZero"/>
        <c:auto val="1"/>
        <c:lblAlgn val="ctr"/>
        <c:lblOffset val="100"/>
        <c:noMultiLvlLbl val="0"/>
      </c:catAx>
      <c:valAx>
        <c:axId val="484299888"/>
        <c:scaling>
          <c:orientation val="minMax"/>
          <c:max val="100"/>
          <c:min val="0"/>
        </c:scaling>
        <c:delete val="0"/>
        <c:axPos val="l"/>
        <c:majorGridlines/>
        <c:title>
          <c:tx>
            <c:rich>
              <a:bodyPr rot="-5400000" vert="horz"/>
              <a:lstStyle/>
              <a:p>
                <a:pPr>
                  <a:defRPr/>
                </a:pPr>
                <a:r>
                  <a:rPr lang="en-GB" sz="1200" dirty="0">
                    <a:solidFill>
                      <a:schemeClr val="bg1"/>
                    </a:solidFill>
                  </a:rPr>
                  <a:t>Percentage of teachers</a:t>
                </a:r>
              </a:p>
            </c:rich>
          </c:tx>
          <c:overlay val="0"/>
        </c:title>
        <c:numFmt formatCode="0" sourceLinked="1"/>
        <c:majorTickMark val="out"/>
        <c:minorTickMark val="none"/>
        <c:tickLblPos val="nextTo"/>
        <c:txPr>
          <a:bodyPr/>
          <a:lstStyle/>
          <a:p>
            <a:pPr>
              <a:defRPr sz="1200">
                <a:solidFill>
                  <a:schemeClr val="bg1"/>
                </a:solidFill>
              </a:defRPr>
            </a:pPr>
            <a:endParaRPr lang="en-US"/>
          </a:p>
        </c:txPr>
        <c:crossAx val="484295576"/>
        <c:crosses val="autoZero"/>
        <c:crossBetween val="between"/>
      </c:valAx>
      <c:spPr>
        <a:noFill/>
      </c:spPr>
    </c:plotArea>
    <c:legend>
      <c:legendPos val="t"/>
      <c:layout>
        <c:manualLayout>
          <c:xMode val="edge"/>
          <c:yMode val="edge"/>
          <c:x val="0.27889119762807429"/>
          <c:y val="2.8660009998889013E-2"/>
          <c:w val="0.38666204918829594"/>
          <c:h val="5.3976988667925795E-2"/>
        </c:manualLayout>
      </c:layout>
      <c:overlay val="0"/>
      <c:txPr>
        <a:bodyPr/>
        <a:lstStyle/>
        <a:p>
          <a:pPr>
            <a:defRPr sz="1400">
              <a:solidFill>
                <a:schemeClr val="bg1"/>
              </a:solidFill>
            </a:defRPr>
          </a:pPr>
          <a:endParaRPr lang="en-US"/>
        </a:p>
      </c:txPr>
    </c:legend>
    <c:plotVisOnly val="1"/>
    <c:dispBlanksAs val="gap"/>
    <c:showDLblsOverMax val="0"/>
  </c:chart>
  <c:spPr>
    <a:noFill/>
    <a:ln>
      <a:noFill/>
    </a:ln>
  </c:spPr>
  <c:txPr>
    <a:bodyPr/>
    <a:lstStyle/>
    <a:p>
      <a:pPr>
        <a:defRPr sz="1800"/>
      </a:pPr>
      <a:endParaRPr lang="en-US"/>
    </a:p>
  </c:txPr>
  <c:externalData r:id="rId1">
    <c:autoUpdate val="0"/>
  </c:externalData>
  <c:userShapes r:id="rId2"/>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088215008098453E-2"/>
          <c:y val="1.4868905680619543E-2"/>
          <c:w val="0.60530688666099874"/>
          <c:h val="0.77959802274627954"/>
        </c:manualLayout>
      </c:layout>
      <c:barChart>
        <c:barDir val="col"/>
        <c:grouping val="clustered"/>
        <c:varyColors val="0"/>
        <c:ser>
          <c:idx val="0"/>
          <c:order val="0"/>
          <c:tx>
            <c:strRef>
              <c:f>'Figure 7.9'!$A$58</c:f>
              <c:strCache>
                <c:ptCount val="1"/>
                <c:pt idx="0">
                  <c:v>Teach jointly as a team in the same class</c:v>
                </c:pt>
              </c:strCache>
            </c:strRef>
          </c:tx>
          <c:spPr>
            <a:solidFill>
              <a:srgbClr val="E27071"/>
            </a:solidFill>
            <a:ln>
              <a:noFill/>
            </a:ln>
          </c:spPr>
          <c:invertIfNegative val="0"/>
          <c:cat>
            <c:strRef>
              <c:f>'Figure 7.9'!$B$58:$B$63</c:f>
              <c:strCache>
                <c:ptCount val="6"/>
                <c:pt idx="0">
                  <c:v>Never</c:v>
                </c:pt>
                <c:pt idx="1">
                  <c:v>Once a year or less</c:v>
                </c:pt>
                <c:pt idx="2">
                  <c:v>2-4 times a year</c:v>
                </c:pt>
                <c:pt idx="3">
                  <c:v>5-10 times a year</c:v>
                </c:pt>
                <c:pt idx="4">
                  <c:v>1-3 times a month</c:v>
                </c:pt>
                <c:pt idx="5">
                  <c:v>Once a week or more</c:v>
                </c:pt>
              </c:strCache>
            </c:strRef>
          </c:cat>
          <c:val>
            <c:numRef>
              <c:f>'Figure 7.9'!$C$58:$C$63</c:f>
              <c:numCache>
                <c:formatCode>####.00</c:formatCode>
                <c:ptCount val="6"/>
                <c:pt idx="0">
                  <c:v>12.292130058562764</c:v>
                </c:pt>
                <c:pt idx="1">
                  <c:v>12.346113243092804</c:v>
                </c:pt>
                <c:pt idx="2">
                  <c:v>12.468448852673351</c:v>
                </c:pt>
                <c:pt idx="3">
                  <c:v>12.583379230368173</c:v>
                </c:pt>
                <c:pt idx="4">
                  <c:v>12.624157925465298</c:v>
                </c:pt>
                <c:pt idx="5">
                  <c:v>12.718636174707513</c:v>
                </c:pt>
              </c:numCache>
            </c:numRef>
          </c:val>
          <c:extLst>
            <c:ext xmlns:c16="http://schemas.microsoft.com/office/drawing/2014/chart" uri="{C3380CC4-5D6E-409C-BE32-E72D297353CC}">
              <c16:uniqueId val="{00000000-94DA-438A-B1CB-1B92269076A9}"/>
            </c:ext>
          </c:extLst>
        </c:ser>
        <c:ser>
          <c:idx val="1"/>
          <c:order val="1"/>
          <c:tx>
            <c:strRef>
              <c:f>'Figure 7.9'!$A$64</c:f>
              <c:strCache>
                <c:ptCount val="1"/>
                <c:pt idx="0">
                  <c:v>Observe other teachers’ classes and provide feedback</c:v>
                </c:pt>
              </c:strCache>
            </c:strRef>
          </c:tx>
          <c:spPr>
            <a:solidFill>
              <a:schemeClr val="tx2">
                <a:lumMod val="60000"/>
                <a:lumOff val="40000"/>
              </a:schemeClr>
            </a:solidFill>
            <a:ln>
              <a:noFill/>
            </a:ln>
          </c:spPr>
          <c:invertIfNegative val="0"/>
          <c:cat>
            <c:strRef>
              <c:f>'Figure 7.9'!$B$64:$B$69</c:f>
              <c:strCache>
                <c:ptCount val="6"/>
                <c:pt idx="0">
                  <c:v>Never</c:v>
                </c:pt>
                <c:pt idx="1">
                  <c:v>Once a year or less</c:v>
                </c:pt>
                <c:pt idx="2">
                  <c:v>2-4 times a year</c:v>
                </c:pt>
                <c:pt idx="3">
                  <c:v>5-10 times a year</c:v>
                </c:pt>
                <c:pt idx="4">
                  <c:v>1-3 times a month</c:v>
                </c:pt>
                <c:pt idx="5">
                  <c:v>Once a week or more</c:v>
                </c:pt>
              </c:strCache>
            </c:strRef>
          </c:cat>
          <c:val>
            <c:numRef>
              <c:f>'Figure 7.9'!$C$64:$C$69</c:f>
              <c:numCache>
                <c:formatCode>####.00</c:formatCode>
                <c:ptCount val="6"/>
                <c:pt idx="0">
                  <c:v>12.271786026732435</c:v>
                </c:pt>
                <c:pt idx="1">
                  <c:v>12.344238644052593</c:v>
                </c:pt>
                <c:pt idx="2">
                  <c:v>12.558179421951795</c:v>
                </c:pt>
                <c:pt idx="3">
                  <c:v>12.694389267993234</c:v>
                </c:pt>
                <c:pt idx="4">
                  <c:v>12.800321388141935</c:v>
                </c:pt>
                <c:pt idx="5">
                  <c:v>12.995055070670528</c:v>
                </c:pt>
              </c:numCache>
            </c:numRef>
          </c:val>
          <c:extLst>
            <c:ext xmlns:c16="http://schemas.microsoft.com/office/drawing/2014/chart" uri="{C3380CC4-5D6E-409C-BE32-E72D297353CC}">
              <c16:uniqueId val="{00000001-94DA-438A-B1CB-1B92269076A9}"/>
            </c:ext>
          </c:extLst>
        </c:ser>
        <c:ser>
          <c:idx val="2"/>
          <c:order val="2"/>
          <c:tx>
            <c:strRef>
              <c:f>'Figure 7.9'!$A$70</c:f>
              <c:strCache>
                <c:ptCount val="1"/>
                <c:pt idx="0">
                  <c:v>Engage in joint activities across different classes</c:v>
                </c:pt>
              </c:strCache>
            </c:strRef>
          </c:tx>
          <c:spPr>
            <a:solidFill>
              <a:schemeClr val="accent1">
                <a:lumMod val="60000"/>
                <a:lumOff val="40000"/>
              </a:schemeClr>
            </a:solidFill>
            <a:ln>
              <a:noFill/>
            </a:ln>
          </c:spPr>
          <c:invertIfNegative val="0"/>
          <c:cat>
            <c:strRef>
              <c:f>'Figure 7.9'!$B$70:$B$75</c:f>
              <c:strCache>
                <c:ptCount val="6"/>
                <c:pt idx="0">
                  <c:v>Never</c:v>
                </c:pt>
                <c:pt idx="1">
                  <c:v>Once a year or less</c:v>
                </c:pt>
                <c:pt idx="2">
                  <c:v>2-4 times a year</c:v>
                </c:pt>
                <c:pt idx="3">
                  <c:v>5-10 times a year</c:v>
                </c:pt>
                <c:pt idx="4">
                  <c:v>1-3 times a month</c:v>
                </c:pt>
                <c:pt idx="5">
                  <c:v>Once a week or more</c:v>
                </c:pt>
              </c:strCache>
            </c:strRef>
          </c:cat>
          <c:val>
            <c:numRef>
              <c:f>'Figure 7.9'!$C$70:$C$75</c:f>
              <c:numCache>
                <c:formatCode>####.00</c:formatCode>
                <c:ptCount val="6"/>
                <c:pt idx="0">
                  <c:v>12.119675016669532</c:v>
                </c:pt>
                <c:pt idx="1">
                  <c:v>12.288437406855524</c:v>
                </c:pt>
                <c:pt idx="2">
                  <c:v>12.480256302095279</c:v>
                </c:pt>
                <c:pt idx="3">
                  <c:v>12.68392533675717</c:v>
                </c:pt>
                <c:pt idx="4">
                  <c:v>12.861101057687899</c:v>
                </c:pt>
                <c:pt idx="5">
                  <c:v>13.020194483681841</c:v>
                </c:pt>
              </c:numCache>
            </c:numRef>
          </c:val>
          <c:extLst>
            <c:ext xmlns:c16="http://schemas.microsoft.com/office/drawing/2014/chart" uri="{C3380CC4-5D6E-409C-BE32-E72D297353CC}">
              <c16:uniqueId val="{00000002-94DA-438A-B1CB-1B92269076A9}"/>
            </c:ext>
          </c:extLst>
        </c:ser>
        <c:ser>
          <c:idx val="3"/>
          <c:order val="3"/>
          <c:tx>
            <c:strRef>
              <c:f>'Figure 7.9'!$A$76</c:f>
              <c:strCache>
                <c:ptCount val="1"/>
                <c:pt idx="0">
                  <c:v>Take part in collaborative professional learning</c:v>
                </c:pt>
              </c:strCache>
            </c:strRef>
          </c:tx>
          <c:spPr>
            <a:solidFill>
              <a:schemeClr val="bg1">
                <a:lumMod val="85000"/>
              </a:schemeClr>
            </a:solidFill>
            <a:ln>
              <a:noFill/>
            </a:ln>
          </c:spPr>
          <c:invertIfNegative val="0"/>
          <c:cat>
            <c:strRef>
              <c:f>'Figure 7.9'!$B$76:$B$81</c:f>
              <c:strCache>
                <c:ptCount val="6"/>
                <c:pt idx="0">
                  <c:v>Never</c:v>
                </c:pt>
                <c:pt idx="1">
                  <c:v>Once a year or less</c:v>
                </c:pt>
                <c:pt idx="2">
                  <c:v>2-4 times a year</c:v>
                </c:pt>
                <c:pt idx="3">
                  <c:v>5-10 times a year</c:v>
                </c:pt>
                <c:pt idx="4">
                  <c:v>1-3 times a month</c:v>
                </c:pt>
                <c:pt idx="5">
                  <c:v>Once a week or more</c:v>
                </c:pt>
              </c:strCache>
            </c:strRef>
          </c:cat>
          <c:val>
            <c:numRef>
              <c:f>'Figure 7.9'!$C$76:$C$81</c:f>
              <c:numCache>
                <c:formatCode>####.00</c:formatCode>
                <c:ptCount val="6"/>
                <c:pt idx="0">
                  <c:v>12.102254790732637</c:v>
                </c:pt>
                <c:pt idx="1">
                  <c:v>12.228313185980452</c:v>
                </c:pt>
                <c:pt idx="2">
                  <c:v>12.384648753274206</c:v>
                </c:pt>
                <c:pt idx="3">
                  <c:v>12.585169131431339</c:v>
                </c:pt>
                <c:pt idx="4">
                  <c:v>12.786894579601048</c:v>
                </c:pt>
                <c:pt idx="5">
                  <c:v>13.294036601304207</c:v>
                </c:pt>
              </c:numCache>
            </c:numRef>
          </c:val>
          <c:extLst>
            <c:ext xmlns:c16="http://schemas.microsoft.com/office/drawing/2014/chart" uri="{C3380CC4-5D6E-409C-BE32-E72D297353CC}">
              <c16:uniqueId val="{00000003-94DA-438A-B1CB-1B92269076A9}"/>
            </c:ext>
          </c:extLst>
        </c:ser>
        <c:dLbls>
          <c:showLegendKey val="0"/>
          <c:showVal val="0"/>
          <c:showCatName val="0"/>
          <c:showSerName val="0"/>
          <c:showPercent val="0"/>
          <c:showBubbleSize val="0"/>
        </c:dLbls>
        <c:gapWidth val="150"/>
        <c:axId val="484308120"/>
        <c:axId val="471951048"/>
      </c:barChart>
      <c:catAx>
        <c:axId val="484308120"/>
        <c:scaling>
          <c:orientation val="minMax"/>
        </c:scaling>
        <c:delete val="0"/>
        <c:axPos val="b"/>
        <c:numFmt formatCode="General" sourceLinked="0"/>
        <c:majorTickMark val="in"/>
        <c:minorTickMark val="none"/>
        <c:tickLblPos val="nextTo"/>
        <c:txPr>
          <a:bodyPr rot="-5400000" vert="horz"/>
          <a:lstStyle/>
          <a:p>
            <a:pPr>
              <a:defRPr sz="1100" b="1">
                <a:solidFill>
                  <a:schemeClr val="bg1"/>
                </a:solidFill>
              </a:defRPr>
            </a:pPr>
            <a:endParaRPr lang="en-US"/>
          </a:p>
        </c:txPr>
        <c:crossAx val="471951048"/>
        <c:crosses val="autoZero"/>
        <c:auto val="1"/>
        <c:lblAlgn val="ctr"/>
        <c:lblOffset val="100"/>
        <c:noMultiLvlLbl val="0"/>
      </c:catAx>
      <c:valAx>
        <c:axId val="471951048"/>
        <c:scaling>
          <c:orientation val="minMax"/>
        </c:scaling>
        <c:delete val="0"/>
        <c:axPos val="l"/>
        <c:majorGridlines/>
        <c:title>
          <c:tx>
            <c:rich>
              <a:bodyPr/>
              <a:lstStyle/>
              <a:p>
                <a:pPr>
                  <a:defRPr sz="1100" b="1">
                    <a:solidFill>
                      <a:schemeClr val="bg1"/>
                    </a:solidFill>
                  </a:defRPr>
                </a:pPr>
                <a:r>
                  <a:rPr lang="en-GB" sz="1100" b="1">
                    <a:solidFill>
                      <a:schemeClr val="bg1"/>
                    </a:solidFill>
                  </a:rPr>
                  <a:t>Teacher self-efficacy (level)</a:t>
                </a:r>
              </a:p>
            </c:rich>
          </c:tx>
          <c:layout>
            <c:manualLayout>
              <c:xMode val="edge"/>
              <c:yMode val="edge"/>
              <c:x val="1.3931573604164971E-3"/>
              <c:y val="0.22812865674117147"/>
            </c:manualLayout>
          </c:layout>
          <c:overlay val="0"/>
        </c:title>
        <c:numFmt formatCode="#,##0.00" sourceLinked="0"/>
        <c:majorTickMark val="none"/>
        <c:minorTickMark val="none"/>
        <c:tickLblPos val="nextTo"/>
        <c:txPr>
          <a:bodyPr/>
          <a:lstStyle/>
          <a:p>
            <a:pPr>
              <a:defRPr sz="1100">
                <a:solidFill>
                  <a:schemeClr val="bg1"/>
                </a:solidFill>
              </a:defRPr>
            </a:pPr>
            <a:endParaRPr lang="en-US"/>
          </a:p>
        </c:txPr>
        <c:crossAx val="484308120"/>
        <c:crosses val="autoZero"/>
        <c:crossBetween val="between"/>
      </c:valAx>
    </c:plotArea>
    <c:legend>
      <c:legendPos val="r"/>
      <c:layout>
        <c:manualLayout>
          <c:xMode val="edge"/>
          <c:yMode val="edge"/>
          <c:x val="0.69482563881018156"/>
          <c:y val="3.2332447488812859E-2"/>
          <c:w val="0.27872627955494811"/>
          <c:h val="0.62591035990559762"/>
        </c:manualLayout>
      </c:layout>
      <c:overlay val="0"/>
      <c:txPr>
        <a:bodyPr/>
        <a:lstStyle/>
        <a:p>
          <a:pPr>
            <a:lnSpc>
              <a:spcPts val="1500"/>
            </a:lnSpc>
            <a:defRPr sz="1400" b="1">
              <a:solidFill>
                <a:schemeClr val="bg1">
                  <a:lumMod val="75000"/>
                </a:schemeClr>
              </a:solidFill>
            </a:defRPr>
          </a:pPr>
          <a:endParaRPr lang="en-US"/>
        </a:p>
      </c:txPr>
    </c:legend>
    <c:plotVisOnly val="1"/>
    <c:dispBlanksAs val="gap"/>
    <c:showDLblsOverMax val="0"/>
  </c:chart>
  <c:spPr>
    <a:ln>
      <a:noFill/>
    </a:ln>
  </c:sp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4020162999116351E-2"/>
          <c:y val="8.1882760448213202E-2"/>
          <c:w val="0.92007809496902804"/>
          <c:h val="0.68495211235614784"/>
        </c:manualLayout>
      </c:layout>
      <c:barChart>
        <c:barDir val="col"/>
        <c:grouping val="clustered"/>
        <c:varyColors val="0"/>
        <c:ser>
          <c:idx val="0"/>
          <c:order val="0"/>
          <c:tx>
            <c:strRef>
              <c:f>Sheet1!$B$1</c:f>
              <c:strCache>
                <c:ptCount val="1"/>
                <c:pt idx="0">
                  <c:v>School Management</c:v>
                </c:pt>
              </c:strCache>
            </c:strRef>
          </c:tx>
          <c:spPr>
            <a:solidFill>
              <a:srgbClr val="278D99"/>
            </a:solidFill>
          </c:spPr>
          <c:invertIfNegative val="0"/>
          <c:cat>
            <c:strRef>
              <c:f>Sheet1!$A$2:$A$39</c:f>
              <c:strCache>
                <c:ptCount val="22"/>
                <c:pt idx="0">
                  <c:v>England (UK)</c:v>
                </c:pt>
                <c:pt idx="1">
                  <c:v>Estonia</c:v>
                </c:pt>
                <c:pt idx="2">
                  <c:v>Singapore</c:v>
                </c:pt>
                <c:pt idx="3">
                  <c:v>Netherlands</c:v>
                </c:pt>
                <c:pt idx="4">
                  <c:v>Shanghai (China)</c:v>
                </c:pt>
                <c:pt idx="5">
                  <c:v>New Zealand</c:v>
                </c:pt>
                <c:pt idx="6">
                  <c:v>Brazil</c:v>
                </c:pt>
                <c:pt idx="7">
                  <c:v>Japan</c:v>
                </c:pt>
                <c:pt idx="8">
                  <c:v>United States</c:v>
                </c:pt>
                <c:pt idx="9">
                  <c:v>Australia</c:v>
                </c:pt>
                <c:pt idx="10">
                  <c:v>Norway</c:v>
                </c:pt>
                <c:pt idx="11">
                  <c:v>Israel</c:v>
                </c:pt>
                <c:pt idx="12">
                  <c:v>Alberta (Canada)</c:v>
                </c:pt>
                <c:pt idx="13">
                  <c:v>Poland</c:v>
                </c:pt>
                <c:pt idx="14">
                  <c:v>Spain</c:v>
                </c:pt>
                <c:pt idx="15">
                  <c:v>Korea</c:v>
                </c:pt>
                <c:pt idx="16">
                  <c:v>Flanders (Belgium)</c:v>
                </c:pt>
                <c:pt idx="17">
                  <c:v>Italy</c:v>
                </c:pt>
                <c:pt idx="18">
                  <c:v>Sweden</c:v>
                </c:pt>
                <c:pt idx="19">
                  <c:v>Denmark</c:v>
                </c:pt>
                <c:pt idx="20">
                  <c:v>France</c:v>
                </c:pt>
                <c:pt idx="21">
                  <c:v>Finland</c:v>
                </c:pt>
              </c:strCache>
            </c:strRef>
          </c:cat>
          <c:val>
            <c:numRef>
              <c:f>Sheet1!$B$2:$B$39</c:f>
              <c:numCache>
                <c:formatCode>0</c:formatCode>
                <c:ptCount val="22"/>
                <c:pt idx="0">
                  <c:v>79.654345848713035</c:v>
                </c:pt>
                <c:pt idx="1">
                  <c:v>65.651169005041297</c:v>
                </c:pt>
                <c:pt idx="2">
                  <c:v>65.258351292281262</c:v>
                </c:pt>
                <c:pt idx="3">
                  <c:v>63.35185754709137</c:v>
                </c:pt>
                <c:pt idx="4">
                  <c:v>61.28</c:v>
                </c:pt>
                <c:pt idx="5">
                  <c:v>52.23</c:v>
                </c:pt>
                <c:pt idx="6">
                  <c:v>48.546201022856131</c:v>
                </c:pt>
                <c:pt idx="7">
                  <c:v>44.489866146467186</c:v>
                </c:pt>
                <c:pt idx="8">
                  <c:v>32.718005133617162</c:v>
                </c:pt>
                <c:pt idx="9">
                  <c:v>28.768124483429791</c:v>
                </c:pt>
                <c:pt idx="10">
                  <c:v>26.348631814401184</c:v>
                </c:pt>
                <c:pt idx="11">
                  <c:v>23.809630284728541</c:v>
                </c:pt>
                <c:pt idx="12">
                  <c:v>23.387270774040804</c:v>
                </c:pt>
                <c:pt idx="13">
                  <c:v>20.396942302455422</c:v>
                </c:pt>
                <c:pt idx="14">
                  <c:v>18.775427381578687</c:v>
                </c:pt>
                <c:pt idx="15">
                  <c:v>14.180973244409422</c:v>
                </c:pt>
                <c:pt idx="16">
                  <c:v>8.6191511493102659</c:v>
                </c:pt>
                <c:pt idx="17">
                  <c:v>7.2895631507331426</c:v>
                </c:pt>
                <c:pt idx="18">
                  <c:v>7.1796567077004454</c:v>
                </c:pt>
                <c:pt idx="19">
                  <c:v>5.7054306804623875</c:v>
                </c:pt>
                <c:pt idx="20">
                  <c:v>3.2258808451369809</c:v>
                </c:pt>
                <c:pt idx="21">
                  <c:v>1.9035605063669057</c:v>
                </c:pt>
              </c:numCache>
            </c:numRef>
          </c:val>
          <c:extLst>
            <c:ext xmlns:c16="http://schemas.microsoft.com/office/drawing/2014/chart" uri="{C3380CC4-5D6E-409C-BE32-E72D297353CC}">
              <c16:uniqueId val="{00000000-066A-4F8E-AACF-AC44E92C0AA7}"/>
            </c:ext>
          </c:extLst>
        </c:ser>
        <c:dLbls>
          <c:showLegendKey val="0"/>
          <c:showVal val="0"/>
          <c:showCatName val="0"/>
          <c:showSerName val="0"/>
          <c:showPercent val="0"/>
          <c:showBubbleSize val="0"/>
        </c:dLbls>
        <c:gapWidth val="150"/>
        <c:axId val="337804856"/>
        <c:axId val="337804072"/>
      </c:barChart>
      <c:lineChart>
        <c:grouping val="standard"/>
        <c:varyColors val="0"/>
        <c:ser>
          <c:idx val="1"/>
          <c:order val="1"/>
          <c:tx>
            <c:strRef>
              <c:f>Sheet1!$C$1</c:f>
              <c:strCache>
                <c:ptCount val="1"/>
                <c:pt idx="0">
                  <c:v>Principals</c:v>
                </c:pt>
              </c:strCache>
            </c:strRef>
          </c:tx>
          <c:spPr>
            <a:ln>
              <a:noFill/>
            </a:ln>
          </c:spPr>
          <c:marker>
            <c:symbol val="triangle"/>
            <c:size val="7"/>
          </c:marker>
          <c:cat>
            <c:strRef>
              <c:f>Sheet1!$A$2:$A$39</c:f>
              <c:strCache>
                <c:ptCount val="22"/>
                <c:pt idx="0">
                  <c:v>England (UK)</c:v>
                </c:pt>
                <c:pt idx="1">
                  <c:v>Estonia</c:v>
                </c:pt>
                <c:pt idx="2">
                  <c:v>Singapore</c:v>
                </c:pt>
                <c:pt idx="3">
                  <c:v>Netherlands</c:v>
                </c:pt>
                <c:pt idx="4">
                  <c:v>Shanghai (China)</c:v>
                </c:pt>
                <c:pt idx="5">
                  <c:v>New Zealand</c:v>
                </c:pt>
                <c:pt idx="6">
                  <c:v>Brazil</c:v>
                </c:pt>
                <c:pt idx="7">
                  <c:v>Japan</c:v>
                </c:pt>
                <c:pt idx="8">
                  <c:v>United States</c:v>
                </c:pt>
                <c:pt idx="9">
                  <c:v>Australia</c:v>
                </c:pt>
                <c:pt idx="10">
                  <c:v>Norway</c:v>
                </c:pt>
                <c:pt idx="11">
                  <c:v>Israel</c:v>
                </c:pt>
                <c:pt idx="12">
                  <c:v>Alberta (Canada)</c:v>
                </c:pt>
                <c:pt idx="13">
                  <c:v>Poland</c:v>
                </c:pt>
                <c:pt idx="14">
                  <c:v>Spain</c:v>
                </c:pt>
                <c:pt idx="15">
                  <c:v>Korea</c:v>
                </c:pt>
                <c:pt idx="16">
                  <c:v>Flanders (Belgium)</c:v>
                </c:pt>
                <c:pt idx="17">
                  <c:v>Italy</c:v>
                </c:pt>
                <c:pt idx="18">
                  <c:v>Sweden</c:v>
                </c:pt>
                <c:pt idx="19">
                  <c:v>Denmark</c:v>
                </c:pt>
                <c:pt idx="20">
                  <c:v>France</c:v>
                </c:pt>
                <c:pt idx="21">
                  <c:v>Finland</c:v>
                </c:pt>
              </c:strCache>
            </c:strRef>
          </c:cat>
          <c:val>
            <c:numRef>
              <c:f>Sheet1!$C$2:$C$39</c:f>
              <c:numCache>
                <c:formatCode>0</c:formatCode>
                <c:ptCount val="22"/>
                <c:pt idx="0">
                  <c:v>25.778892471349835</c:v>
                </c:pt>
                <c:pt idx="1">
                  <c:v>26.11276676986342</c:v>
                </c:pt>
                <c:pt idx="2">
                  <c:v>38.689947146750768</c:v>
                </c:pt>
                <c:pt idx="3">
                  <c:v>14.756313695415546</c:v>
                </c:pt>
                <c:pt idx="4">
                  <c:v>28.31</c:v>
                </c:pt>
                <c:pt idx="5">
                  <c:v>18.850000000000001</c:v>
                </c:pt>
                <c:pt idx="6">
                  <c:v>35.198693477359335</c:v>
                </c:pt>
                <c:pt idx="7">
                  <c:v>50.530717034689268</c:v>
                </c:pt>
                <c:pt idx="8">
                  <c:v>81.411735537179936</c:v>
                </c:pt>
                <c:pt idx="9">
                  <c:v>8.9303195554614767</c:v>
                </c:pt>
                <c:pt idx="10">
                  <c:v>22.237072205468607</c:v>
                </c:pt>
                <c:pt idx="11">
                  <c:v>46.113963468955156</c:v>
                </c:pt>
                <c:pt idx="12">
                  <c:v>68.484491559695954</c:v>
                </c:pt>
                <c:pt idx="13">
                  <c:v>86.80022908168911</c:v>
                </c:pt>
                <c:pt idx="14">
                  <c:v>11.319617836244516</c:v>
                </c:pt>
                <c:pt idx="15">
                  <c:v>19.843566297784285</c:v>
                </c:pt>
                <c:pt idx="16">
                  <c:v>60.202127137092489</c:v>
                </c:pt>
                <c:pt idx="17">
                  <c:v>16.384492126955287</c:v>
                </c:pt>
                <c:pt idx="18">
                  <c:v>28.040184172701188</c:v>
                </c:pt>
                <c:pt idx="19">
                  <c:v>21.114845474896129</c:v>
                </c:pt>
                <c:pt idx="20">
                  <c:v>14.133095127789048</c:v>
                </c:pt>
                <c:pt idx="21">
                  <c:v>21.980295338287959</c:v>
                </c:pt>
              </c:numCache>
            </c:numRef>
          </c:val>
          <c:smooth val="0"/>
          <c:extLst>
            <c:ext xmlns:c16="http://schemas.microsoft.com/office/drawing/2014/chart" uri="{C3380CC4-5D6E-409C-BE32-E72D297353CC}">
              <c16:uniqueId val="{00000001-066A-4F8E-AACF-AC44E92C0AA7}"/>
            </c:ext>
          </c:extLst>
        </c:ser>
        <c:ser>
          <c:idx val="2"/>
          <c:order val="2"/>
          <c:tx>
            <c:strRef>
              <c:f>Sheet1!$D$1</c:f>
              <c:strCache>
                <c:ptCount val="1"/>
                <c:pt idx="0">
                  <c:v>Other teachers</c:v>
                </c:pt>
              </c:strCache>
            </c:strRef>
          </c:tx>
          <c:spPr>
            <a:ln>
              <a:noFill/>
            </a:ln>
          </c:spPr>
          <c:marker>
            <c:symbol val="square"/>
            <c:size val="7"/>
          </c:marker>
          <c:cat>
            <c:strRef>
              <c:f>Sheet1!$A$2:$A$39</c:f>
              <c:strCache>
                <c:ptCount val="22"/>
                <c:pt idx="0">
                  <c:v>England (UK)</c:v>
                </c:pt>
                <c:pt idx="1">
                  <c:v>Estonia</c:v>
                </c:pt>
                <c:pt idx="2">
                  <c:v>Singapore</c:v>
                </c:pt>
                <c:pt idx="3">
                  <c:v>Netherlands</c:v>
                </c:pt>
                <c:pt idx="4">
                  <c:v>Shanghai (China)</c:v>
                </c:pt>
                <c:pt idx="5">
                  <c:v>New Zealand</c:v>
                </c:pt>
                <c:pt idx="6">
                  <c:v>Brazil</c:v>
                </c:pt>
                <c:pt idx="7">
                  <c:v>Japan</c:v>
                </c:pt>
                <c:pt idx="8">
                  <c:v>United States</c:v>
                </c:pt>
                <c:pt idx="9">
                  <c:v>Australia</c:v>
                </c:pt>
                <c:pt idx="10">
                  <c:v>Norway</c:v>
                </c:pt>
                <c:pt idx="11">
                  <c:v>Israel</c:v>
                </c:pt>
                <c:pt idx="12">
                  <c:v>Alberta (Canada)</c:v>
                </c:pt>
                <c:pt idx="13">
                  <c:v>Poland</c:v>
                </c:pt>
                <c:pt idx="14">
                  <c:v>Spain</c:v>
                </c:pt>
                <c:pt idx="15">
                  <c:v>Korea</c:v>
                </c:pt>
                <c:pt idx="16">
                  <c:v>Flanders (Belgium)</c:v>
                </c:pt>
                <c:pt idx="17">
                  <c:v>Italy</c:v>
                </c:pt>
                <c:pt idx="18">
                  <c:v>Sweden</c:v>
                </c:pt>
                <c:pt idx="19">
                  <c:v>Denmark</c:v>
                </c:pt>
                <c:pt idx="20">
                  <c:v>France</c:v>
                </c:pt>
                <c:pt idx="21">
                  <c:v>Finland</c:v>
                </c:pt>
              </c:strCache>
            </c:strRef>
          </c:cat>
          <c:val>
            <c:numRef>
              <c:f>Sheet1!$D$2:$D$39</c:f>
              <c:numCache>
                <c:formatCode>0</c:formatCode>
                <c:ptCount val="22"/>
                <c:pt idx="0">
                  <c:v>39.057481173606277</c:v>
                </c:pt>
                <c:pt idx="1">
                  <c:v>27.55756170462222</c:v>
                </c:pt>
                <c:pt idx="2">
                  <c:v>26.535824903811029</c:v>
                </c:pt>
                <c:pt idx="3">
                  <c:v>39.963235696154612</c:v>
                </c:pt>
                <c:pt idx="4">
                  <c:v>34.28</c:v>
                </c:pt>
                <c:pt idx="5">
                  <c:v>43.24</c:v>
                </c:pt>
                <c:pt idx="6">
                  <c:v>16.158753975294417</c:v>
                </c:pt>
                <c:pt idx="7">
                  <c:v>35.15115411444625</c:v>
                </c:pt>
                <c:pt idx="8">
                  <c:v>14.384094498725108</c:v>
                </c:pt>
                <c:pt idx="9">
                  <c:v>36.767013655846156</c:v>
                </c:pt>
                <c:pt idx="10">
                  <c:v>40.63588784998764</c:v>
                </c:pt>
                <c:pt idx="11">
                  <c:v>14.605602182595762</c:v>
                </c:pt>
                <c:pt idx="12">
                  <c:v>21.193293993561806</c:v>
                </c:pt>
                <c:pt idx="13">
                  <c:v>10.18271850473762</c:v>
                </c:pt>
                <c:pt idx="14">
                  <c:v>16.661348438587147</c:v>
                </c:pt>
                <c:pt idx="15">
                  <c:v>73.211257679069192</c:v>
                </c:pt>
                <c:pt idx="16">
                  <c:v>7.1881964338301909</c:v>
                </c:pt>
                <c:pt idx="17">
                  <c:v>23.271983258445484</c:v>
                </c:pt>
                <c:pt idx="18">
                  <c:v>21.552632199282421</c:v>
                </c:pt>
                <c:pt idx="19">
                  <c:v>35.247651990356928</c:v>
                </c:pt>
                <c:pt idx="20">
                  <c:v>10.635080365049728</c:v>
                </c:pt>
                <c:pt idx="21">
                  <c:v>28.837648911544033</c:v>
                </c:pt>
              </c:numCache>
            </c:numRef>
          </c:val>
          <c:smooth val="0"/>
          <c:extLst>
            <c:ext xmlns:c16="http://schemas.microsoft.com/office/drawing/2014/chart" uri="{C3380CC4-5D6E-409C-BE32-E72D297353CC}">
              <c16:uniqueId val="{00000002-066A-4F8E-AACF-AC44E92C0AA7}"/>
            </c:ext>
          </c:extLst>
        </c:ser>
        <c:dLbls>
          <c:showLegendKey val="0"/>
          <c:showVal val="0"/>
          <c:showCatName val="0"/>
          <c:showSerName val="0"/>
          <c:showPercent val="0"/>
          <c:showBubbleSize val="0"/>
        </c:dLbls>
        <c:marker val="1"/>
        <c:smooth val="0"/>
        <c:axId val="337804856"/>
        <c:axId val="337804072"/>
      </c:lineChart>
      <c:catAx>
        <c:axId val="337804856"/>
        <c:scaling>
          <c:orientation val="minMax"/>
        </c:scaling>
        <c:delete val="0"/>
        <c:axPos val="b"/>
        <c:numFmt formatCode="General" sourceLinked="0"/>
        <c:majorTickMark val="out"/>
        <c:minorTickMark val="none"/>
        <c:tickLblPos val="nextTo"/>
        <c:txPr>
          <a:bodyPr rot="-5400000" vert="horz"/>
          <a:lstStyle/>
          <a:p>
            <a:pPr>
              <a:defRPr/>
            </a:pPr>
            <a:endParaRPr lang="en-US"/>
          </a:p>
        </c:txPr>
        <c:crossAx val="337804072"/>
        <c:crosses val="autoZero"/>
        <c:auto val="1"/>
        <c:lblAlgn val="ctr"/>
        <c:lblOffset val="100"/>
        <c:noMultiLvlLbl val="0"/>
      </c:catAx>
      <c:valAx>
        <c:axId val="337804072"/>
        <c:scaling>
          <c:orientation val="minMax"/>
        </c:scaling>
        <c:delete val="0"/>
        <c:axPos val="l"/>
        <c:majorGridlines/>
        <c:title>
          <c:tx>
            <c:rich>
              <a:bodyPr rot="-5400000" vert="horz"/>
              <a:lstStyle/>
              <a:p>
                <a:pPr>
                  <a:defRPr/>
                </a:pPr>
                <a:r>
                  <a:rPr lang="en-GB" dirty="0"/>
                  <a:t>Percentage of teachers</a:t>
                </a:r>
              </a:p>
            </c:rich>
          </c:tx>
          <c:overlay val="0"/>
        </c:title>
        <c:numFmt formatCode="0" sourceLinked="1"/>
        <c:majorTickMark val="out"/>
        <c:minorTickMark val="none"/>
        <c:tickLblPos val="nextTo"/>
        <c:crossAx val="337804856"/>
        <c:crosses val="autoZero"/>
        <c:crossBetween val="between"/>
      </c:valAx>
    </c:plotArea>
    <c:legend>
      <c:legendPos val="t"/>
      <c:overlay val="0"/>
      <c:txPr>
        <a:bodyPr/>
        <a:lstStyle/>
        <a:p>
          <a:pPr>
            <a:defRPr sz="1200"/>
          </a:pPr>
          <a:endParaRPr lang="en-US"/>
        </a:p>
      </c:txPr>
    </c:legend>
    <c:plotVisOnly val="1"/>
    <c:dispBlanksAs val="gap"/>
    <c:showDLblsOverMax val="0"/>
  </c:chart>
  <c:txPr>
    <a:bodyPr/>
    <a:lstStyle/>
    <a:p>
      <a:pPr>
        <a:defRPr sz="1000">
          <a:solidFill>
            <a:schemeClr val="bg1"/>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percentStacked"/>
        <c:varyColors val="0"/>
        <c:ser>
          <c:idx val="3"/>
          <c:order val="0"/>
          <c:tx>
            <c:strRef>
              <c:f>'Figure 2.6 School decisions '!$F$44</c:f>
              <c:strCache>
                <c:ptCount val="1"/>
                <c:pt idx="0">
                  <c:v>Strongly agree</c:v>
                </c:pt>
              </c:strCache>
            </c:strRef>
          </c:tx>
          <c:spPr>
            <a:solidFill>
              <a:srgbClr val="92D050"/>
            </a:solidFill>
          </c:spPr>
          <c:invertIfNegative val="0"/>
          <c:cat>
            <c:strRef>
              <c:f>'Figure 2.6 School decisions '!$B$45:$B$49</c:f>
              <c:strCache>
                <c:ptCount val="5"/>
                <c:pt idx="0">
                  <c:v>This school provides staff with opportunities to actively participate in school decisions</c:v>
                </c:pt>
                <c:pt idx="1">
                  <c:v>There is a collaborative school culture that is characterised by mutual support</c:v>
                </c:pt>
                <c:pt idx="2">
                  <c:v>This school provides parents or guardians with opportunities to actively participate in school decisions</c:v>
                </c:pt>
                <c:pt idx="3">
                  <c:v>This school provides students with opportunities to actively participate in school decisions</c:v>
                </c:pt>
                <c:pt idx="4">
                  <c:v>I make important decisions on my own</c:v>
                </c:pt>
              </c:strCache>
            </c:strRef>
          </c:cat>
          <c:val>
            <c:numRef>
              <c:f>'Figure 2.6 School decisions '!$F$45:$F$49</c:f>
              <c:numCache>
                <c:formatCode>0</c:formatCode>
                <c:ptCount val="5"/>
                <c:pt idx="0">
                  <c:v>33.225816377871865</c:v>
                </c:pt>
                <c:pt idx="1">
                  <c:v>32.380000000000003</c:v>
                </c:pt>
                <c:pt idx="2">
                  <c:v>14.47</c:v>
                </c:pt>
                <c:pt idx="3">
                  <c:v>11.91</c:v>
                </c:pt>
                <c:pt idx="4">
                  <c:v>6.01</c:v>
                </c:pt>
              </c:numCache>
            </c:numRef>
          </c:val>
          <c:extLst>
            <c:ext xmlns:c16="http://schemas.microsoft.com/office/drawing/2014/chart" uri="{C3380CC4-5D6E-409C-BE32-E72D297353CC}">
              <c16:uniqueId val="{00000000-4E27-477B-987C-CCA594526A17}"/>
            </c:ext>
          </c:extLst>
        </c:ser>
        <c:ser>
          <c:idx val="2"/>
          <c:order val="1"/>
          <c:tx>
            <c:strRef>
              <c:f>'Figure 2.6 School decisions '!$E$44</c:f>
              <c:strCache>
                <c:ptCount val="1"/>
                <c:pt idx="0">
                  <c:v>Agree</c:v>
                </c:pt>
              </c:strCache>
            </c:strRef>
          </c:tx>
          <c:spPr>
            <a:solidFill>
              <a:srgbClr val="92D050">
                <a:alpha val="40000"/>
              </a:srgbClr>
            </a:solidFill>
          </c:spPr>
          <c:invertIfNegative val="0"/>
          <c:cat>
            <c:strRef>
              <c:f>'Figure 2.6 School decisions '!$B$45:$B$49</c:f>
              <c:strCache>
                <c:ptCount val="5"/>
                <c:pt idx="0">
                  <c:v>This school provides staff with opportunities to actively participate in school decisions</c:v>
                </c:pt>
                <c:pt idx="1">
                  <c:v>There is a collaborative school culture that is characterised by mutual support</c:v>
                </c:pt>
                <c:pt idx="2">
                  <c:v>This school provides parents or guardians with opportunities to actively participate in school decisions</c:v>
                </c:pt>
                <c:pt idx="3">
                  <c:v>This school provides students with opportunities to actively participate in school decisions</c:v>
                </c:pt>
                <c:pt idx="4">
                  <c:v>I make important decisions on my own</c:v>
                </c:pt>
              </c:strCache>
            </c:strRef>
          </c:cat>
          <c:val>
            <c:numRef>
              <c:f>'Figure 2.6 School decisions '!$E$45:$E$49</c:f>
              <c:numCache>
                <c:formatCode>0</c:formatCode>
                <c:ptCount val="5"/>
                <c:pt idx="0">
                  <c:v>64.648986471045248</c:v>
                </c:pt>
                <c:pt idx="1">
                  <c:v>62.99</c:v>
                </c:pt>
                <c:pt idx="2">
                  <c:v>68.709999999999994</c:v>
                </c:pt>
                <c:pt idx="3">
                  <c:v>65.14</c:v>
                </c:pt>
                <c:pt idx="4">
                  <c:v>26.62</c:v>
                </c:pt>
              </c:numCache>
            </c:numRef>
          </c:val>
          <c:extLst>
            <c:ext xmlns:c16="http://schemas.microsoft.com/office/drawing/2014/chart" uri="{C3380CC4-5D6E-409C-BE32-E72D297353CC}">
              <c16:uniqueId val="{00000001-4E27-477B-987C-CCA594526A17}"/>
            </c:ext>
          </c:extLst>
        </c:ser>
        <c:ser>
          <c:idx val="1"/>
          <c:order val="2"/>
          <c:tx>
            <c:strRef>
              <c:f>'Figure 2.6 School decisions '!$D$44</c:f>
              <c:strCache>
                <c:ptCount val="1"/>
                <c:pt idx="0">
                  <c:v>Disagree</c:v>
                </c:pt>
              </c:strCache>
            </c:strRef>
          </c:tx>
          <c:spPr>
            <a:solidFill>
              <a:srgbClr val="9C3B2F">
                <a:alpha val="60000"/>
              </a:srgbClr>
            </a:solidFill>
          </c:spPr>
          <c:invertIfNegative val="0"/>
          <c:cat>
            <c:strRef>
              <c:f>'Figure 2.6 School decisions '!$B$45:$B$49</c:f>
              <c:strCache>
                <c:ptCount val="5"/>
                <c:pt idx="0">
                  <c:v>This school provides staff with opportunities to actively participate in school decisions</c:v>
                </c:pt>
                <c:pt idx="1">
                  <c:v>There is a collaborative school culture that is characterised by mutual support</c:v>
                </c:pt>
                <c:pt idx="2">
                  <c:v>This school provides parents or guardians with opportunities to actively participate in school decisions</c:v>
                </c:pt>
                <c:pt idx="3">
                  <c:v>This school provides students with opportunities to actively participate in school decisions</c:v>
                </c:pt>
                <c:pt idx="4">
                  <c:v>I make important decisions on my own</c:v>
                </c:pt>
              </c:strCache>
            </c:strRef>
          </c:cat>
          <c:val>
            <c:numRef>
              <c:f>'Figure 2.6 School decisions '!$D$45:$D$49</c:f>
              <c:numCache>
                <c:formatCode>0</c:formatCode>
                <c:ptCount val="5"/>
                <c:pt idx="0">
                  <c:v>1.75</c:v>
                </c:pt>
                <c:pt idx="1">
                  <c:v>4.17</c:v>
                </c:pt>
                <c:pt idx="2">
                  <c:v>15.94</c:v>
                </c:pt>
                <c:pt idx="3">
                  <c:v>21.47</c:v>
                </c:pt>
                <c:pt idx="4">
                  <c:v>48.32</c:v>
                </c:pt>
              </c:numCache>
            </c:numRef>
          </c:val>
          <c:extLst>
            <c:ext xmlns:c16="http://schemas.microsoft.com/office/drawing/2014/chart" uri="{C3380CC4-5D6E-409C-BE32-E72D297353CC}">
              <c16:uniqueId val="{00000002-4E27-477B-987C-CCA594526A17}"/>
            </c:ext>
          </c:extLst>
        </c:ser>
        <c:ser>
          <c:idx val="0"/>
          <c:order val="3"/>
          <c:tx>
            <c:strRef>
              <c:f>'Figure 2.6 School decisions '!$C$44</c:f>
              <c:strCache>
                <c:ptCount val="1"/>
                <c:pt idx="0">
                  <c:v>Strongly disagree</c:v>
                </c:pt>
              </c:strCache>
            </c:strRef>
          </c:tx>
          <c:spPr>
            <a:solidFill>
              <a:srgbClr val="9C3B2F"/>
            </a:solidFill>
          </c:spPr>
          <c:invertIfNegative val="0"/>
          <c:cat>
            <c:strRef>
              <c:f>'Figure 2.6 School decisions '!$B$45:$B$49</c:f>
              <c:strCache>
                <c:ptCount val="5"/>
                <c:pt idx="0">
                  <c:v>This school provides staff with opportunities to actively participate in school decisions</c:v>
                </c:pt>
                <c:pt idx="1">
                  <c:v>There is a collaborative school culture that is characterised by mutual support</c:v>
                </c:pt>
                <c:pt idx="2">
                  <c:v>This school provides parents or guardians with opportunities to actively participate in school decisions</c:v>
                </c:pt>
                <c:pt idx="3">
                  <c:v>This school provides students with opportunities to actively participate in school decisions</c:v>
                </c:pt>
                <c:pt idx="4">
                  <c:v>I make important decisions on my own</c:v>
                </c:pt>
              </c:strCache>
            </c:strRef>
          </c:cat>
          <c:val>
            <c:numRef>
              <c:f>'Figure 2.6 School decisions '!$C$45:$C$49</c:f>
              <c:numCache>
                <c:formatCode>0</c:formatCode>
                <c:ptCount val="5"/>
                <c:pt idx="0">
                  <c:v>0.28999999999999998</c:v>
                </c:pt>
                <c:pt idx="1">
                  <c:v>0.45</c:v>
                </c:pt>
                <c:pt idx="2">
                  <c:v>0.88</c:v>
                </c:pt>
                <c:pt idx="3">
                  <c:v>1.48</c:v>
                </c:pt>
                <c:pt idx="4">
                  <c:v>19.059999999999999</c:v>
                </c:pt>
              </c:numCache>
            </c:numRef>
          </c:val>
          <c:extLst>
            <c:ext xmlns:c16="http://schemas.microsoft.com/office/drawing/2014/chart" uri="{C3380CC4-5D6E-409C-BE32-E72D297353CC}">
              <c16:uniqueId val="{00000003-4E27-477B-987C-CCA594526A17}"/>
            </c:ext>
          </c:extLst>
        </c:ser>
        <c:dLbls>
          <c:showLegendKey val="0"/>
          <c:showVal val="0"/>
          <c:showCatName val="0"/>
          <c:showSerName val="0"/>
          <c:showPercent val="0"/>
          <c:showBubbleSize val="0"/>
        </c:dLbls>
        <c:gapWidth val="150"/>
        <c:overlap val="100"/>
        <c:axId val="470305800"/>
        <c:axId val="470294432"/>
      </c:barChart>
      <c:catAx>
        <c:axId val="470305800"/>
        <c:scaling>
          <c:orientation val="minMax"/>
        </c:scaling>
        <c:delete val="0"/>
        <c:axPos val="b"/>
        <c:numFmt formatCode="General" sourceLinked="0"/>
        <c:majorTickMark val="out"/>
        <c:minorTickMark val="none"/>
        <c:tickLblPos val="nextTo"/>
        <c:txPr>
          <a:bodyPr/>
          <a:lstStyle/>
          <a:p>
            <a:pPr>
              <a:defRPr sz="1400">
                <a:solidFill>
                  <a:schemeClr val="bg1">
                    <a:lumMod val="85000"/>
                  </a:schemeClr>
                </a:solidFill>
              </a:defRPr>
            </a:pPr>
            <a:endParaRPr lang="en-US"/>
          </a:p>
        </c:txPr>
        <c:crossAx val="470294432"/>
        <c:crosses val="autoZero"/>
        <c:auto val="1"/>
        <c:lblAlgn val="l"/>
        <c:lblOffset val="100"/>
        <c:noMultiLvlLbl val="0"/>
      </c:catAx>
      <c:valAx>
        <c:axId val="470294432"/>
        <c:scaling>
          <c:orientation val="minMax"/>
        </c:scaling>
        <c:delete val="0"/>
        <c:axPos val="l"/>
        <c:majorGridlines/>
        <c:numFmt formatCode="0%" sourceLinked="1"/>
        <c:majorTickMark val="out"/>
        <c:minorTickMark val="none"/>
        <c:tickLblPos val="nextTo"/>
        <c:crossAx val="470305800"/>
        <c:crosses val="autoZero"/>
        <c:crossBetween val="between"/>
      </c:valAx>
    </c:plotArea>
    <c:legend>
      <c:legendPos val="r"/>
      <c:layout>
        <c:manualLayout>
          <c:xMode val="edge"/>
          <c:yMode val="edge"/>
          <c:x val="0.81567809559373305"/>
          <c:y val="0.21891497363165452"/>
          <c:w val="0.17098250131061654"/>
          <c:h val="0.35538140889117353"/>
        </c:manualLayout>
      </c:layout>
      <c:overlay val="0"/>
      <c:txPr>
        <a:bodyPr/>
        <a:lstStyle/>
        <a:p>
          <a:pPr>
            <a:defRPr sz="1200"/>
          </a:pPr>
          <a:endParaRPr lang="en-US"/>
        </a:p>
      </c:txPr>
    </c:legend>
    <c:plotVisOnly val="1"/>
    <c:dispBlanksAs val="gap"/>
    <c:showDLblsOverMax val="0"/>
  </c:chart>
  <c:spPr>
    <a:ln>
      <a:noFill/>
    </a:ln>
  </c:spPr>
  <c:txPr>
    <a:bodyPr/>
    <a:lstStyle/>
    <a:p>
      <a:pPr>
        <a:defRPr sz="1050">
          <a:solidFill>
            <a:schemeClr val="bg1"/>
          </a:solidFill>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4684098032049798E-2"/>
          <c:y val="0.18320182162449064"/>
          <c:w val="0.90910185277473232"/>
          <c:h val="0.50406388888688114"/>
        </c:manualLayout>
      </c:layout>
      <c:barChart>
        <c:barDir val="col"/>
        <c:grouping val="stacked"/>
        <c:varyColors val="0"/>
        <c:ser>
          <c:idx val="0"/>
          <c:order val="0"/>
          <c:tx>
            <c:strRef>
              <c:f>'Figure 2.7'!$B$55</c:f>
              <c:strCache>
                <c:ptCount val="1"/>
                <c:pt idx="0">
                  <c:v>This school provides staff with opportunities to actively participate in school decisions</c:v>
                </c:pt>
              </c:strCache>
            </c:strRef>
          </c:tx>
          <c:spPr>
            <a:solidFill>
              <a:schemeClr val="accent2"/>
            </a:solidFill>
            <a:ln>
              <a:noFill/>
            </a:ln>
            <a:effectLst/>
          </c:spPr>
          <c:invertIfNegative val="0"/>
          <c:cat>
            <c:strRef>
              <c:f>'Figure 2.7'!$A$56:$A$92</c:f>
              <c:strCache>
                <c:ptCount val="22"/>
                <c:pt idx="0">
                  <c:v>Latvia</c:v>
                </c:pt>
                <c:pt idx="1">
                  <c:v>Shanghai (China)</c:v>
                </c:pt>
                <c:pt idx="2">
                  <c:v>Poland</c:v>
                </c:pt>
                <c:pt idx="3">
                  <c:v>Korea</c:v>
                </c:pt>
                <c:pt idx="4">
                  <c:v>Estonia</c:v>
                </c:pt>
                <c:pt idx="5">
                  <c:v>Norway</c:v>
                </c:pt>
                <c:pt idx="6">
                  <c:v>Flanders (Belgium)</c:v>
                </c:pt>
                <c:pt idx="7">
                  <c:v>Brazil</c:v>
                </c:pt>
                <c:pt idx="8">
                  <c:v>Czech Republic</c:v>
                </c:pt>
                <c:pt idx="9">
                  <c:v>Alberta (Canada)</c:v>
                </c:pt>
                <c:pt idx="10">
                  <c:v>Spain</c:v>
                </c:pt>
                <c:pt idx="11">
                  <c:v>Australia</c:v>
                </c:pt>
                <c:pt idx="12">
                  <c:v>England (UK)</c:v>
                </c:pt>
                <c:pt idx="13">
                  <c:v>New Zealand</c:v>
                </c:pt>
                <c:pt idx="14">
                  <c:v>Denmark</c:v>
                </c:pt>
                <c:pt idx="15">
                  <c:v>Netherlands</c:v>
                </c:pt>
                <c:pt idx="16">
                  <c:v>Singapore</c:v>
                </c:pt>
                <c:pt idx="17">
                  <c:v>France</c:v>
                </c:pt>
                <c:pt idx="18">
                  <c:v>Sweden</c:v>
                </c:pt>
                <c:pt idx="19">
                  <c:v>Finland</c:v>
                </c:pt>
                <c:pt idx="20">
                  <c:v>Italy</c:v>
                </c:pt>
                <c:pt idx="21">
                  <c:v>Japan</c:v>
                </c:pt>
              </c:strCache>
            </c:strRef>
          </c:cat>
          <c:val>
            <c:numRef>
              <c:f>'Figure 2.7'!$B$56:$B$92</c:f>
              <c:numCache>
                <c:formatCode>0</c:formatCode>
                <c:ptCount val="22"/>
                <c:pt idx="0">
                  <c:v>99.289902526040947</c:v>
                </c:pt>
                <c:pt idx="1">
                  <c:v>98.910833316880115</c:v>
                </c:pt>
                <c:pt idx="2">
                  <c:v>99.709313854651725</c:v>
                </c:pt>
                <c:pt idx="3">
                  <c:v>100</c:v>
                </c:pt>
                <c:pt idx="4">
                  <c:v>100</c:v>
                </c:pt>
                <c:pt idx="5">
                  <c:v>100</c:v>
                </c:pt>
                <c:pt idx="6">
                  <c:v>98.545172316033131</c:v>
                </c:pt>
                <c:pt idx="7">
                  <c:v>96.329795298526562</c:v>
                </c:pt>
                <c:pt idx="8">
                  <c:v>99.945537163918175</c:v>
                </c:pt>
                <c:pt idx="9">
                  <c:v>96.658977638824766</c:v>
                </c:pt>
                <c:pt idx="10">
                  <c:v>97.25899669247012</c:v>
                </c:pt>
                <c:pt idx="11">
                  <c:v>98.377905251071155</c:v>
                </c:pt>
                <c:pt idx="12">
                  <c:v>96.662769259618742</c:v>
                </c:pt>
                <c:pt idx="13">
                  <c:v>99.52058343282242</c:v>
                </c:pt>
                <c:pt idx="14">
                  <c:v>97.585720570713164</c:v>
                </c:pt>
                <c:pt idx="15">
                  <c:v>96.866184298112159</c:v>
                </c:pt>
                <c:pt idx="16">
                  <c:v>99.320388270336508</c:v>
                </c:pt>
                <c:pt idx="17">
                  <c:v>96.843424303176789</c:v>
                </c:pt>
                <c:pt idx="18">
                  <c:v>98.466218424358075</c:v>
                </c:pt>
                <c:pt idx="19">
                  <c:v>98.092063178037435</c:v>
                </c:pt>
                <c:pt idx="20">
                  <c:v>97.730484500791206</c:v>
                </c:pt>
                <c:pt idx="21">
                  <c:v>95.724521161293737</c:v>
                </c:pt>
              </c:numCache>
            </c:numRef>
          </c:val>
          <c:extLst>
            <c:ext xmlns:c16="http://schemas.microsoft.com/office/drawing/2014/chart" uri="{C3380CC4-5D6E-409C-BE32-E72D297353CC}">
              <c16:uniqueId val="{00000000-189C-45D5-81B1-B73D6B96D6B0}"/>
            </c:ext>
          </c:extLst>
        </c:ser>
        <c:ser>
          <c:idx val="1"/>
          <c:order val="1"/>
          <c:tx>
            <c:strRef>
              <c:f>'Figure 2.7'!$C$55</c:f>
              <c:strCache>
                <c:ptCount val="1"/>
                <c:pt idx="0">
                  <c:v>This school provides parents or guardians with opportunities to actively participate in school decisions</c:v>
                </c:pt>
              </c:strCache>
            </c:strRef>
          </c:tx>
          <c:spPr>
            <a:solidFill>
              <a:schemeClr val="accent4"/>
            </a:solidFill>
            <a:ln>
              <a:noFill/>
            </a:ln>
            <a:effectLst/>
          </c:spPr>
          <c:invertIfNegative val="0"/>
          <c:cat>
            <c:strRef>
              <c:f>'Figure 2.7'!$A$56:$A$92</c:f>
              <c:strCache>
                <c:ptCount val="22"/>
                <c:pt idx="0">
                  <c:v>Latvia</c:v>
                </c:pt>
                <c:pt idx="1">
                  <c:v>Shanghai (China)</c:v>
                </c:pt>
                <c:pt idx="2">
                  <c:v>Poland</c:v>
                </c:pt>
                <c:pt idx="3">
                  <c:v>Korea</c:v>
                </c:pt>
                <c:pt idx="4">
                  <c:v>Estonia</c:v>
                </c:pt>
                <c:pt idx="5">
                  <c:v>Norway</c:v>
                </c:pt>
                <c:pt idx="6">
                  <c:v>Flanders (Belgium)</c:v>
                </c:pt>
                <c:pt idx="7">
                  <c:v>Brazil</c:v>
                </c:pt>
                <c:pt idx="8">
                  <c:v>Czech Republic</c:v>
                </c:pt>
                <c:pt idx="9">
                  <c:v>Alberta (Canada)</c:v>
                </c:pt>
                <c:pt idx="10">
                  <c:v>Spain</c:v>
                </c:pt>
                <c:pt idx="11">
                  <c:v>Australia</c:v>
                </c:pt>
                <c:pt idx="12">
                  <c:v>England (UK)</c:v>
                </c:pt>
                <c:pt idx="13">
                  <c:v>New Zealand</c:v>
                </c:pt>
                <c:pt idx="14">
                  <c:v>Denmark</c:v>
                </c:pt>
                <c:pt idx="15">
                  <c:v>Netherlands</c:v>
                </c:pt>
                <c:pt idx="16">
                  <c:v>Singapore</c:v>
                </c:pt>
                <c:pt idx="17">
                  <c:v>France</c:v>
                </c:pt>
                <c:pt idx="18">
                  <c:v>Sweden</c:v>
                </c:pt>
                <c:pt idx="19">
                  <c:v>Finland</c:v>
                </c:pt>
                <c:pt idx="20">
                  <c:v>Italy</c:v>
                </c:pt>
                <c:pt idx="21">
                  <c:v>Japan</c:v>
                </c:pt>
              </c:strCache>
            </c:strRef>
          </c:cat>
          <c:val>
            <c:numRef>
              <c:f>'Figure 2.7'!$C$56:$C$92</c:f>
              <c:numCache>
                <c:formatCode>0</c:formatCode>
                <c:ptCount val="22"/>
                <c:pt idx="0">
                  <c:v>100</c:v>
                </c:pt>
                <c:pt idx="1">
                  <c:v>98.45111668907488</c:v>
                </c:pt>
                <c:pt idx="2">
                  <c:v>95.68326039559939</c:v>
                </c:pt>
                <c:pt idx="3">
                  <c:v>98.17477792422298</c:v>
                </c:pt>
                <c:pt idx="4">
                  <c:v>94.357355848198281</c:v>
                </c:pt>
                <c:pt idx="5">
                  <c:v>91.354630605727422</c:v>
                </c:pt>
                <c:pt idx="6">
                  <c:v>88.88724869873856</c:v>
                </c:pt>
                <c:pt idx="7">
                  <c:v>91.117296545815719</c:v>
                </c:pt>
                <c:pt idx="8">
                  <c:v>90.023182351632641</c:v>
                </c:pt>
                <c:pt idx="9">
                  <c:v>89.470425726688404</c:v>
                </c:pt>
                <c:pt idx="10">
                  <c:v>87.978440148167749</c:v>
                </c:pt>
                <c:pt idx="11">
                  <c:v>84.660964564708024</c:v>
                </c:pt>
                <c:pt idx="12">
                  <c:v>73.110378347424231</c:v>
                </c:pt>
                <c:pt idx="13">
                  <c:v>84.196979605715782</c:v>
                </c:pt>
                <c:pt idx="14">
                  <c:v>73.638960048063524</c:v>
                </c:pt>
                <c:pt idx="15">
                  <c:v>79.343246549741124</c:v>
                </c:pt>
                <c:pt idx="16">
                  <c:v>60.776698342916312</c:v>
                </c:pt>
                <c:pt idx="17">
                  <c:v>80.533481684668587</c:v>
                </c:pt>
                <c:pt idx="18">
                  <c:v>53.205664338681359</c:v>
                </c:pt>
                <c:pt idx="19">
                  <c:v>52.733489529562206</c:v>
                </c:pt>
                <c:pt idx="20">
                  <c:v>81.335316463459208</c:v>
                </c:pt>
                <c:pt idx="21">
                  <c:v>52.11693531590987</c:v>
                </c:pt>
              </c:numCache>
            </c:numRef>
          </c:val>
          <c:extLst>
            <c:ext xmlns:c16="http://schemas.microsoft.com/office/drawing/2014/chart" uri="{C3380CC4-5D6E-409C-BE32-E72D297353CC}">
              <c16:uniqueId val="{00000001-189C-45D5-81B1-B73D6B96D6B0}"/>
            </c:ext>
          </c:extLst>
        </c:ser>
        <c:ser>
          <c:idx val="2"/>
          <c:order val="2"/>
          <c:tx>
            <c:strRef>
              <c:f>'Figure 2.7'!$D$55</c:f>
              <c:strCache>
                <c:ptCount val="1"/>
                <c:pt idx="0">
                  <c:v>This school provides students with opportunities to actively participate in school decisions</c:v>
                </c:pt>
              </c:strCache>
            </c:strRef>
          </c:tx>
          <c:spPr>
            <a:solidFill>
              <a:schemeClr val="accent6"/>
            </a:solidFill>
            <a:ln>
              <a:noFill/>
            </a:ln>
            <a:effectLst/>
          </c:spPr>
          <c:invertIfNegative val="0"/>
          <c:cat>
            <c:strRef>
              <c:f>'Figure 2.7'!$A$56:$A$92</c:f>
              <c:strCache>
                <c:ptCount val="22"/>
                <c:pt idx="0">
                  <c:v>Latvia</c:v>
                </c:pt>
                <c:pt idx="1">
                  <c:v>Shanghai (China)</c:v>
                </c:pt>
                <c:pt idx="2">
                  <c:v>Poland</c:v>
                </c:pt>
                <c:pt idx="3">
                  <c:v>Korea</c:v>
                </c:pt>
                <c:pt idx="4">
                  <c:v>Estonia</c:v>
                </c:pt>
                <c:pt idx="5">
                  <c:v>Norway</c:v>
                </c:pt>
                <c:pt idx="6">
                  <c:v>Flanders (Belgium)</c:v>
                </c:pt>
                <c:pt idx="7">
                  <c:v>Brazil</c:v>
                </c:pt>
                <c:pt idx="8">
                  <c:v>Czech Republic</c:v>
                </c:pt>
                <c:pt idx="9">
                  <c:v>Alberta (Canada)</c:v>
                </c:pt>
                <c:pt idx="10">
                  <c:v>Spain</c:v>
                </c:pt>
                <c:pt idx="11">
                  <c:v>Australia</c:v>
                </c:pt>
                <c:pt idx="12">
                  <c:v>England (UK)</c:v>
                </c:pt>
                <c:pt idx="13">
                  <c:v>New Zealand</c:v>
                </c:pt>
                <c:pt idx="14">
                  <c:v>Denmark</c:v>
                </c:pt>
                <c:pt idx="15">
                  <c:v>Netherlands</c:v>
                </c:pt>
                <c:pt idx="16">
                  <c:v>Singapore</c:v>
                </c:pt>
                <c:pt idx="17">
                  <c:v>France</c:v>
                </c:pt>
                <c:pt idx="18">
                  <c:v>Sweden</c:v>
                </c:pt>
                <c:pt idx="19">
                  <c:v>Finland</c:v>
                </c:pt>
                <c:pt idx="20">
                  <c:v>Italy</c:v>
                </c:pt>
                <c:pt idx="21">
                  <c:v>Japan</c:v>
                </c:pt>
              </c:strCache>
            </c:strRef>
          </c:cat>
          <c:val>
            <c:numRef>
              <c:f>'Figure 2.7'!$D$56:$D$92</c:f>
              <c:numCache>
                <c:formatCode>0</c:formatCode>
                <c:ptCount val="22"/>
                <c:pt idx="0">
                  <c:v>97.991171619721129</c:v>
                </c:pt>
                <c:pt idx="1">
                  <c:v>96.479895983091751</c:v>
                </c:pt>
                <c:pt idx="2">
                  <c:v>95.176266028080036</c:v>
                </c:pt>
                <c:pt idx="3">
                  <c:v>91.157621762713532</c:v>
                </c:pt>
                <c:pt idx="4">
                  <c:v>90.846357471930418</c:v>
                </c:pt>
                <c:pt idx="5">
                  <c:v>89.941631640866092</c:v>
                </c:pt>
                <c:pt idx="6">
                  <c:v>89.598916738958863</c:v>
                </c:pt>
                <c:pt idx="7">
                  <c:v>87.453499740989841</c:v>
                </c:pt>
                <c:pt idx="8">
                  <c:v>84.696192143803046</c:v>
                </c:pt>
                <c:pt idx="9">
                  <c:v>79.515339139893911</c:v>
                </c:pt>
                <c:pt idx="10">
                  <c:v>77.397330823700855</c:v>
                </c:pt>
                <c:pt idx="11">
                  <c:v>79.541923339996785</c:v>
                </c:pt>
                <c:pt idx="12">
                  <c:v>91.818652703853573</c:v>
                </c:pt>
                <c:pt idx="13">
                  <c:v>68.371117803182329</c:v>
                </c:pt>
                <c:pt idx="14">
                  <c:v>77.839510574062032</c:v>
                </c:pt>
                <c:pt idx="15">
                  <c:v>68.371117803182329</c:v>
                </c:pt>
                <c:pt idx="16">
                  <c:v>83.786407819775661</c:v>
                </c:pt>
                <c:pt idx="17">
                  <c:v>66.252818279967457</c:v>
                </c:pt>
                <c:pt idx="18">
                  <c:v>74.07588462688085</c:v>
                </c:pt>
                <c:pt idx="19">
                  <c:v>68.995055684342802</c:v>
                </c:pt>
                <c:pt idx="20">
                  <c:v>38.215670592405878</c:v>
                </c:pt>
                <c:pt idx="21">
                  <c:v>38.532362218881367</c:v>
                </c:pt>
              </c:numCache>
            </c:numRef>
          </c:val>
          <c:extLst>
            <c:ext xmlns:c16="http://schemas.microsoft.com/office/drawing/2014/chart" uri="{C3380CC4-5D6E-409C-BE32-E72D297353CC}">
              <c16:uniqueId val="{00000002-189C-45D5-81B1-B73D6B96D6B0}"/>
            </c:ext>
          </c:extLst>
        </c:ser>
        <c:dLbls>
          <c:showLegendKey val="0"/>
          <c:showVal val="0"/>
          <c:showCatName val="0"/>
          <c:showSerName val="0"/>
          <c:showPercent val="0"/>
          <c:showBubbleSize val="0"/>
        </c:dLbls>
        <c:gapWidth val="150"/>
        <c:overlap val="100"/>
        <c:axId val="539932984"/>
        <c:axId val="539930240"/>
      </c:barChart>
      <c:catAx>
        <c:axId val="539932984"/>
        <c:scaling>
          <c:orientation val="minMax"/>
        </c:scaling>
        <c:delete val="0"/>
        <c:axPos val="b"/>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5400000" spcFirstLastPara="1" vertOverflow="ellipsis" wrap="square" anchor="ctr" anchorCtr="1"/>
          <a:lstStyle/>
          <a:p>
            <a:pPr>
              <a:defRPr sz="1200" b="1" i="0" u="none" strike="noStrike" kern="1200" baseline="0">
                <a:solidFill>
                  <a:schemeClr val="bg1">
                    <a:lumMod val="95000"/>
                  </a:schemeClr>
                </a:solidFill>
                <a:latin typeface="Calibri"/>
                <a:ea typeface="Calibri"/>
                <a:cs typeface="Calibri"/>
              </a:defRPr>
            </a:pPr>
            <a:endParaRPr lang="en-US"/>
          </a:p>
        </c:txPr>
        <c:crossAx val="539930240"/>
        <c:crosses val="autoZero"/>
        <c:auto val="1"/>
        <c:lblAlgn val="ctr"/>
        <c:lblOffset val="100"/>
        <c:noMultiLvlLbl val="0"/>
      </c:catAx>
      <c:valAx>
        <c:axId val="539930240"/>
        <c:scaling>
          <c:orientation val="minMax"/>
          <c:max val="300"/>
        </c:scaling>
        <c:delete val="0"/>
        <c:axPos val="l"/>
        <c:majorGridlines>
          <c:spPr>
            <a:ln w="9525" cap="flat" cmpd="sng" algn="ctr">
              <a:solidFill>
                <a:schemeClr val="tx1">
                  <a:tint val="75000"/>
                  <a:shade val="95000"/>
                  <a:satMod val="105000"/>
                </a:schemeClr>
              </a:solidFill>
              <a:prstDash val="solid"/>
              <a:round/>
            </a:ln>
            <a:effectLst/>
          </c:spPr>
        </c:majorGridlines>
        <c:numFmt formatCode="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0" spcFirstLastPara="1" vertOverflow="ellipsis" wrap="square" anchor="ctr" anchorCtr="1"/>
          <a:lstStyle/>
          <a:p>
            <a:pPr>
              <a:defRPr sz="1000" b="0" i="0" u="none" strike="noStrike" kern="1200" baseline="0">
                <a:solidFill>
                  <a:schemeClr val="bg1"/>
                </a:solidFill>
                <a:latin typeface="Calibri"/>
                <a:ea typeface="Calibri"/>
                <a:cs typeface="Calibri"/>
              </a:defRPr>
            </a:pPr>
            <a:endParaRPr lang="en-US"/>
          </a:p>
        </c:txPr>
        <c:crossAx val="539932984"/>
        <c:crosses val="autoZero"/>
        <c:crossBetween val="between"/>
      </c:valAx>
      <c:spPr>
        <a:noFill/>
        <a:ln>
          <a:noFill/>
        </a:ln>
        <a:effectLst/>
      </c:spPr>
    </c:plotArea>
    <c:legend>
      <c:legendPos val="r"/>
      <c:layout>
        <c:manualLayout>
          <c:xMode val="edge"/>
          <c:yMode val="edge"/>
          <c:x val="6.7438342359103842E-2"/>
          <c:y val="1.2171789925314084E-3"/>
          <c:w val="0.93256165764089616"/>
          <c:h val="0.17117458977429906"/>
        </c:manualLayout>
      </c:layout>
      <c:overlay val="0"/>
      <c:spPr>
        <a:noFill/>
        <a:ln>
          <a:noFill/>
        </a:ln>
        <a:effectLst/>
      </c:spPr>
      <c:txPr>
        <a:bodyPr rot="0" spcFirstLastPara="1" vertOverflow="ellipsis" vert="horz" wrap="square" anchor="ctr" anchorCtr="1"/>
        <a:lstStyle/>
        <a:p>
          <a:pPr>
            <a:defRPr sz="1500" b="0" i="0" u="none" strike="noStrike" kern="1200" baseline="0">
              <a:solidFill>
                <a:schemeClr val="bg1">
                  <a:lumMod val="95000"/>
                </a:schemeClr>
              </a:solidFill>
              <a:latin typeface="Calibri"/>
              <a:ea typeface="Calibri"/>
              <a:cs typeface="Calibri"/>
            </a:defRPr>
          </a:pPr>
          <a:endParaRPr lang="en-US"/>
        </a:p>
      </c:txPr>
    </c:legend>
    <c:plotVisOnly val="1"/>
    <c:dispBlanksAs val="gap"/>
    <c:showDLblsOverMax val="0"/>
  </c:chart>
  <c:spPr>
    <a:noFill/>
    <a:ln w="9525" cap="flat" cmpd="sng" algn="ctr">
      <a:noFill/>
      <a:prstDash val="solid"/>
    </a:ln>
    <a:effectLst/>
  </c:spPr>
  <c:txPr>
    <a:bodyPr/>
    <a:lstStyle/>
    <a:p>
      <a:pPr>
        <a:defRPr sz="1000" b="0" i="0" u="none" strike="noStrike" baseline="0">
          <a:solidFill>
            <a:srgbClr val="000000"/>
          </a:solidFill>
          <a:latin typeface="Calibri"/>
          <a:ea typeface="Calibri"/>
          <a:cs typeface="Calibri"/>
        </a:defRPr>
      </a:pPr>
      <a:endParaRPr lang="en-US"/>
    </a:p>
  </c:txPr>
  <c:externalData r:id="rId3">
    <c:autoUpdate val="0"/>
  </c:externalData>
  <c:userShapes r:id="rId4"/>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barChart>
        <c:barDir val="bar"/>
        <c:grouping val="stacked"/>
        <c:varyColors val="0"/>
        <c:ser>
          <c:idx val="0"/>
          <c:order val="0"/>
          <c:tx>
            <c:strRef>
              <c:f>Sheet1!$B$1</c:f>
              <c:strCache>
                <c:ptCount val="1"/>
                <c:pt idx="0">
                  <c:v>Moderate</c:v>
                </c:pt>
              </c:strCache>
            </c:strRef>
          </c:tx>
          <c:spPr>
            <a:solidFill>
              <a:srgbClr val="FFFF00">
                <a:alpha val="70000"/>
              </a:srgbClr>
            </a:solidFill>
          </c:spPr>
          <c:invertIfNegative val="0"/>
          <c:cat>
            <c:strRef>
              <c:f>Sheet1!$A$2:$A$15</c:f>
              <c:strCache>
                <c:ptCount val="14"/>
                <c:pt idx="0">
                  <c:v>Knowledge and understanding of subject field(s)</c:v>
                </c:pt>
                <c:pt idx="1">
                  <c:v>Pedagogical competencies in teaching subject field(s)</c:v>
                </c:pt>
                <c:pt idx="2">
                  <c:v>Student evaluation and assessment practices</c:v>
                </c:pt>
                <c:pt idx="3">
                  <c:v>Knowledge of the curriculum</c:v>
                </c:pt>
                <c:pt idx="4">
                  <c:v>ICT skills for teaching</c:v>
                </c:pt>
                <c:pt idx="5">
                  <c:v>Student behaviour and classroom management</c:v>
                </c:pt>
                <c:pt idx="6">
                  <c:v>Approaches to individual learning</c:v>
                </c:pt>
                <c:pt idx="7">
                  <c:v>New technologies in the workplace</c:v>
                </c:pt>
                <c:pt idx="8">
                  <c:v>Teaching cross-curricular skills </c:v>
                </c:pt>
                <c:pt idx="9">
                  <c:v>Teaching students with special needs</c:v>
                </c:pt>
                <c:pt idx="10">
                  <c:v>Student career guidance and counselling</c:v>
                </c:pt>
                <c:pt idx="11">
                  <c:v>Approaches to developing cross-occupational competencies</c:v>
                </c:pt>
                <c:pt idx="12">
                  <c:v>School management and administration</c:v>
                </c:pt>
                <c:pt idx="13">
                  <c:v>Teaching in a multicultural/lingual setting</c:v>
                </c:pt>
              </c:strCache>
            </c:strRef>
          </c:cat>
          <c:val>
            <c:numRef>
              <c:f>Sheet1!$B$2:$B$15</c:f>
              <c:numCache>
                <c:formatCode>0</c:formatCode>
                <c:ptCount val="14"/>
                <c:pt idx="0">
                  <c:v>41.68</c:v>
                </c:pt>
                <c:pt idx="1">
                  <c:v>39.020000000000003</c:v>
                </c:pt>
                <c:pt idx="2">
                  <c:v>30.55</c:v>
                </c:pt>
                <c:pt idx="3">
                  <c:v>30.25</c:v>
                </c:pt>
                <c:pt idx="4">
                  <c:v>27.24</c:v>
                </c:pt>
                <c:pt idx="5">
                  <c:v>23.52</c:v>
                </c:pt>
                <c:pt idx="6">
                  <c:v>23.16</c:v>
                </c:pt>
                <c:pt idx="7">
                  <c:v>20.399999999999999</c:v>
                </c:pt>
                <c:pt idx="8">
                  <c:v>21.56</c:v>
                </c:pt>
                <c:pt idx="9">
                  <c:v>15.17</c:v>
                </c:pt>
                <c:pt idx="10">
                  <c:v>12.3</c:v>
                </c:pt>
                <c:pt idx="11">
                  <c:v>11.43</c:v>
                </c:pt>
                <c:pt idx="12">
                  <c:v>8.89</c:v>
                </c:pt>
                <c:pt idx="13">
                  <c:v>8.2100000000000009</c:v>
                </c:pt>
              </c:numCache>
            </c:numRef>
          </c:val>
          <c:extLst>
            <c:ext xmlns:c16="http://schemas.microsoft.com/office/drawing/2014/chart" uri="{C3380CC4-5D6E-409C-BE32-E72D297353CC}">
              <c16:uniqueId val="{00000000-5DE8-4D32-A066-56DED54626B3}"/>
            </c:ext>
          </c:extLst>
        </c:ser>
        <c:ser>
          <c:idx val="1"/>
          <c:order val="1"/>
          <c:tx>
            <c:strRef>
              <c:f>Sheet1!$C$1</c:f>
              <c:strCache>
                <c:ptCount val="1"/>
                <c:pt idx="0">
                  <c:v>Large</c:v>
                </c:pt>
              </c:strCache>
            </c:strRef>
          </c:tx>
          <c:spPr>
            <a:solidFill>
              <a:srgbClr val="00B050">
                <a:alpha val="70000"/>
              </a:srgbClr>
            </a:solidFill>
          </c:spPr>
          <c:invertIfNegative val="0"/>
          <c:cat>
            <c:strRef>
              <c:f>Sheet1!$A$2:$A$15</c:f>
              <c:strCache>
                <c:ptCount val="14"/>
                <c:pt idx="0">
                  <c:v>Knowledge and understanding of subject field(s)</c:v>
                </c:pt>
                <c:pt idx="1">
                  <c:v>Pedagogical competencies in teaching subject field(s)</c:v>
                </c:pt>
                <c:pt idx="2">
                  <c:v>Student evaluation and assessment practices</c:v>
                </c:pt>
                <c:pt idx="3">
                  <c:v>Knowledge of the curriculum</c:v>
                </c:pt>
                <c:pt idx="4">
                  <c:v>ICT skills for teaching</c:v>
                </c:pt>
                <c:pt idx="5">
                  <c:v>Student behaviour and classroom management</c:v>
                </c:pt>
                <c:pt idx="6">
                  <c:v>Approaches to individual learning</c:v>
                </c:pt>
                <c:pt idx="7">
                  <c:v>New technologies in the workplace</c:v>
                </c:pt>
                <c:pt idx="8">
                  <c:v>Teaching cross-curricular skills </c:v>
                </c:pt>
                <c:pt idx="9">
                  <c:v>Teaching students with special needs</c:v>
                </c:pt>
                <c:pt idx="10">
                  <c:v>Student career guidance and counselling</c:v>
                </c:pt>
                <c:pt idx="11">
                  <c:v>Approaches to developing cross-occupational competencies</c:v>
                </c:pt>
                <c:pt idx="12">
                  <c:v>School management and administration</c:v>
                </c:pt>
                <c:pt idx="13">
                  <c:v>Teaching in a multicultural/lingual setting</c:v>
                </c:pt>
              </c:strCache>
            </c:strRef>
          </c:cat>
          <c:val>
            <c:numRef>
              <c:f>Sheet1!$C$2:$C$15</c:f>
              <c:numCache>
                <c:formatCode>0</c:formatCode>
                <c:ptCount val="14"/>
                <c:pt idx="0">
                  <c:v>25.69</c:v>
                </c:pt>
                <c:pt idx="1">
                  <c:v>21.63</c:v>
                </c:pt>
                <c:pt idx="2">
                  <c:v>18.57</c:v>
                </c:pt>
                <c:pt idx="3">
                  <c:v>19.82</c:v>
                </c:pt>
                <c:pt idx="4">
                  <c:v>17.5</c:v>
                </c:pt>
                <c:pt idx="5">
                  <c:v>14.1</c:v>
                </c:pt>
                <c:pt idx="6">
                  <c:v>11.13</c:v>
                </c:pt>
                <c:pt idx="7">
                  <c:v>11.76</c:v>
                </c:pt>
                <c:pt idx="8">
                  <c:v>10.19</c:v>
                </c:pt>
                <c:pt idx="9">
                  <c:v>8.41</c:v>
                </c:pt>
                <c:pt idx="10">
                  <c:v>7.68</c:v>
                </c:pt>
                <c:pt idx="11">
                  <c:v>6.01</c:v>
                </c:pt>
                <c:pt idx="12">
                  <c:v>5.52</c:v>
                </c:pt>
                <c:pt idx="13">
                  <c:v>4.57</c:v>
                </c:pt>
              </c:numCache>
            </c:numRef>
          </c:val>
          <c:extLst>
            <c:ext xmlns:c16="http://schemas.microsoft.com/office/drawing/2014/chart" uri="{C3380CC4-5D6E-409C-BE32-E72D297353CC}">
              <c16:uniqueId val="{00000001-5DE8-4D32-A066-56DED54626B3}"/>
            </c:ext>
          </c:extLst>
        </c:ser>
        <c:dLbls>
          <c:showLegendKey val="0"/>
          <c:showVal val="0"/>
          <c:showCatName val="0"/>
          <c:showSerName val="0"/>
          <c:showPercent val="0"/>
          <c:showBubbleSize val="0"/>
        </c:dLbls>
        <c:gapWidth val="150"/>
        <c:overlap val="100"/>
        <c:axId val="337804464"/>
        <c:axId val="337805640"/>
      </c:barChart>
      <c:catAx>
        <c:axId val="337804464"/>
        <c:scaling>
          <c:orientation val="minMax"/>
        </c:scaling>
        <c:delete val="0"/>
        <c:axPos val="l"/>
        <c:numFmt formatCode="General" sourceLinked="0"/>
        <c:majorTickMark val="out"/>
        <c:minorTickMark val="none"/>
        <c:tickLblPos val="nextTo"/>
        <c:txPr>
          <a:bodyPr/>
          <a:lstStyle/>
          <a:p>
            <a:pPr>
              <a:defRPr sz="1250"/>
            </a:pPr>
            <a:endParaRPr lang="en-US"/>
          </a:p>
        </c:txPr>
        <c:crossAx val="337805640"/>
        <c:crosses val="autoZero"/>
        <c:auto val="1"/>
        <c:lblAlgn val="ctr"/>
        <c:lblOffset val="100"/>
        <c:noMultiLvlLbl val="0"/>
      </c:catAx>
      <c:valAx>
        <c:axId val="337805640"/>
        <c:scaling>
          <c:orientation val="minMax"/>
          <c:max val="80"/>
        </c:scaling>
        <c:delete val="0"/>
        <c:axPos val="b"/>
        <c:majorGridlines/>
        <c:numFmt formatCode="0" sourceLinked="1"/>
        <c:majorTickMark val="out"/>
        <c:minorTickMark val="none"/>
        <c:tickLblPos val="nextTo"/>
        <c:txPr>
          <a:bodyPr anchor="t"/>
          <a:lstStyle/>
          <a:p>
            <a:pPr>
              <a:defRPr sz="900">
                <a:solidFill>
                  <a:schemeClr val="bg1">
                    <a:lumMod val="65000"/>
                  </a:schemeClr>
                </a:solidFill>
              </a:defRPr>
            </a:pPr>
            <a:endParaRPr lang="en-US"/>
          </a:p>
        </c:txPr>
        <c:crossAx val="337804464"/>
        <c:crosses val="autoZero"/>
        <c:crossBetween val="between"/>
      </c:valAx>
    </c:plotArea>
    <c:legend>
      <c:legendPos val="r"/>
      <c:legendEntry>
        <c:idx val="0"/>
        <c:txPr>
          <a:bodyPr/>
          <a:lstStyle/>
          <a:p>
            <a:pPr>
              <a:defRPr sz="1300"/>
            </a:pPr>
            <a:endParaRPr lang="en-US"/>
          </a:p>
        </c:txPr>
      </c:legendEntry>
      <c:layout>
        <c:manualLayout>
          <c:xMode val="edge"/>
          <c:yMode val="edge"/>
          <c:x val="0.72170630186378215"/>
          <c:y val="0.29403102276149906"/>
          <c:w val="8.9829617257438779E-2"/>
          <c:h val="0.13351792091562326"/>
        </c:manualLayout>
      </c:layout>
      <c:overlay val="0"/>
      <c:txPr>
        <a:bodyPr/>
        <a:lstStyle/>
        <a:p>
          <a:pPr>
            <a:defRPr sz="1400"/>
          </a:pPr>
          <a:endParaRPr lang="en-US"/>
        </a:p>
      </c:txPr>
    </c:legend>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Column1</c:v>
                </c:pt>
              </c:strCache>
            </c:strRef>
          </c:tx>
          <c:spPr>
            <a:solidFill>
              <a:srgbClr val="C0504D"/>
            </a:solidFill>
            <a:ln>
              <a:solidFill>
                <a:sysClr val="windowText" lastClr="000000"/>
              </a:solidFill>
            </a:ln>
            <a:effectLst/>
          </c:spPr>
          <c:invertIfNegative val="0"/>
          <c:dPt>
            <c:idx val="0"/>
            <c:invertIfNegative val="0"/>
            <c:bubble3D val="0"/>
            <c:spPr>
              <a:solidFill>
                <a:srgbClr val="C0504D">
                  <a:alpha val="70000"/>
                </a:srgbClr>
              </a:solidFill>
              <a:ln>
                <a:solidFill>
                  <a:sysClr val="windowText" lastClr="000000"/>
                </a:solidFill>
              </a:ln>
              <a:effectLst/>
            </c:spPr>
            <c:extLst>
              <c:ext xmlns:c16="http://schemas.microsoft.com/office/drawing/2014/chart" uri="{C3380CC4-5D6E-409C-BE32-E72D297353CC}">
                <c16:uniqueId val="{00000001-A6D4-4594-812D-240AD44549E0}"/>
              </c:ext>
            </c:extLst>
          </c:dPt>
          <c:dPt>
            <c:idx val="1"/>
            <c:invertIfNegative val="0"/>
            <c:bubble3D val="0"/>
            <c:spPr>
              <a:solidFill>
                <a:srgbClr val="C0504D">
                  <a:alpha val="70000"/>
                </a:srgbClr>
              </a:solidFill>
              <a:ln>
                <a:solidFill>
                  <a:sysClr val="windowText" lastClr="000000"/>
                </a:solidFill>
              </a:ln>
              <a:effectLst/>
            </c:spPr>
            <c:extLst>
              <c:ext xmlns:c16="http://schemas.microsoft.com/office/drawing/2014/chart" uri="{C3380CC4-5D6E-409C-BE32-E72D297353CC}">
                <c16:uniqueId val="{00000003-A6D4-4594-812D-240AD44549E0}"/>
              </c:ext>
            </c:extLst>
          </c:dPt>
          <c:dPt>
            <c:idx val="2"/>
            <c:invertIfNegative val="0"/>
            <c:bubble3D val="0"/>
            <c:spPr>
              <a:solidFill>
                <a:srgbClr val="C0504D">
                  <a:alpha val="70000"/>
                </a:srgbClr>
              </a:solidFill>
              <a:ln>
                <a:solidFill>
                  <a:sysClr val="windowText" lastClr="000000"/>
                </a:solidFill>
              </a:ln>
              <a:effectLst/>
            </c:spPr>
            <c:extLst>
              <c:ext xmlns:c16="http://schemas.microsoft.com/office/drawing/2014/chart" uri="{C3380CC4-5D6E-409C-BE32-E72D297353CC}">
                <c16:uniqueId val="{00000005-A6D4-4594-812D-240AD44549E0}"/>
              </c:ext>
            </c:extLst>
          </c:dPt>
          <c:dPt>
            <c:idx val="3"/>
            <c:invertIfNegative val="0"/>
            <c:bubble3D val="0"/>
            <c:spPr>
              <a:solidFill>
                <a:srgbClr val="C0504D">
                  <a:alpha val="70000"/>
                </a:srgbClr>
              </a:solidFill>
              <a:ln>
                <a:solidFill>
                  <a:sysClr val="windowText" lastClr="000000"/>
                </a:solidFill>
              </a:ln>
              <a:effectLst/>
            </c:spPr>
            <c:extLst>
              <c:ext xmlns:c16="http://schemas.microsoft.com/office/drawing/2014/chart" uri="{C3380CC4-5D6E-409C-BE32-E72D297353CC}">
                <c16:uniqueId val="{00000007-A6D4-4594-812D-240AD44549E0}"/>
              </c:ext>
            </c:extLst>
          </c:dPt>
          <c:dPt>
            <c:idx val="4"/>
            <c:invertIfNegative val="0"/>
            <c:bubble3D val="0"/>
            <c:spPr>
              <a:solidFill>
                <a:srgbClr val="C0504D">
                  <a:alpha val="70000"/>
                </a:srgbClr>
              </a:solidFill>
              <a:ln>
                <a:solidFill>
                  <a:sysClr val="windowText" lastClr="000000"/>
                </a:solidFill>
              </a:ln>
              <a:effectLst/>
            </c:spPr>
            <c:extLst>
              <c:ext xmlns:c16="http://schemas.microsoft.com/office/drawing/2014/chart" uri="{C3380CC4-5D6E-409C-BE32-E72D297353CC}">
                <c16:uniqueId val="{00000009-A6D4-4594-812D-240AD44549E0}"/>
              </c:ext>
            </c:extLst>
          </c:dPt>
          <c:dPt>
            <c:idx val="5"/>
            <c:invertIfNegative val="0"/>
            <c:bubble3D val="0"/>
            <c:spPr>
              <a:solidFill>
                <a:srgbClr val="C0504D">
                  <a:alpha val="85000"/>
                </a:srgbClr>
              </a:solidFill>
              <a:ln>
                <a:solidFill>
                  <a:sysClr val="windowText" lastClr="000000"/>
                </a:solidFill>
              </a:ln>
              <a:effectLst/>
            </c:spPr>
            <c:extLst>
              <c:ext xmlns:c16="http://schemas.microsoft.com/office/drawing/2014/chart" uri="{C3380CC4-5D6E-409C-BE32-E72D297353CC}">
                <c16:uniqueId val="{0000000B-A6D4-4594-812D-240AD44549E0}"/>
              </c:ext>
            </c:extLst>
          </c:dPt>
          <c:dPt>
            <c:idx val="6"/>
            <c:invertIfNegative val="0"/>
            <c:bubble3D val="0"/>
            <c:spPr>
              <a:solidFill>
                <a:srgbClr val="C0504D">
                  <a:alpha val="85000"/>
                </a:srgbClr>
              </a:solidFill>
              <a:ln>
                <a:solidFill>
                  <a:sysClr val="windowText" lastClr="000000"/>
                </a:solidFill>
              </a:ln>
              <a:effectLst/>
            </c:spPr>
            <c:extLst>
              <c:ext xmlns:c16="http://schemas.microsoft.com/office/drawing/2014/chart" uri="{C3380CC4-5D6E-409C-BE32-E72D297353CC}">
                <c16:uniqueId val="{0000000D-A6D4-4594-812D-240AD44549E0}"/>
              </c:ext>
            </c:extLst>
          </c:dPt>
          <c:dPt>
            <c:idx val="7"/>
            <c:invertIfNegative val="0"/>
            <c:bubble3D val="0"/>
            <c:spPr>
              <a:solidFill>
                <a:srgbClr val="C0504D">
                  <a:alpha val="85000"/>
                </a:srgbClr>
              </a:solidFill>
              <a:ln>
                <a:solidFill>
                  <a:sysClr val="windowText" lastClr="000000"/>
                </a:solidFill>
              </a:ln>
              <a:effectLst/>
            </c:spPr>
            <c:extLst>
              <c:ext xmlns:c16="http://schemas.microsoft.com/office/drawing/2014/chart" uri="{C3380CC4-5D6E-409C-BE32-E72D297353CC}">
                <c16:uniqueId val="{0000000F-A6D4-4594-812D-240AD44549E0}"/>
              </c:ext>
            </c:extLst>
          </c:dPt>
          <c:dPt>
            <c:idx val="8"/>
            <c:invertIfNegative val="0"/>
            <c:bubble3D val="0"/>
            <c:spPr>
              <a:solidFill>
                <a:srgbClr val="C0504D">
                  <a:alpha val="85000"/>
                </a:srgbClr>
              </a:solidFill>
              <a:ln>
                <a:solidFill>
                  <a:sysClr val="windowText" lastClr="000000"/>
                </a:solidFill>
              </a:ln>
              <a:effectLst/>
            </c:spPr>
            <c:extLst>
              <c:ext xmlns:c16="http://schemas.microsoft.com/office/drawing/2014/chart" uri="{C3380CC4-5D6E-409C-BE32-E72D297353CC}">
                <c16:uniqueId val="{00000011-A6D4-4594-812D-240AD44549E0}"/>
              </c:ext>
            </c:extLst>
          </c:dPt>
          <c:dPt>
            <c:idx val="9"/>
            <c:invertIfNegative val="0"/>
            <c:bubble3D val="0"/>
            <c:spPr>
              <a:solidFill>
                <a:srgbClr val="C0504D">
                  <a:alpha val="85000"/>
                </a:srgbClr>
              </a:solidFill>
              <a:ln>
                <a:solidFill>
                  <a:sysClr val="windowText" lastClr="000000"/>
                </a:solidFill>
              </a:ln>
              <a:effectLst/>
            </c:spPr>
            <c:extLst>
              <c:ext xmlns:c16="http://schemas.microsoft.com/office/drawing/2014/chart" uri="{C3380CC4-5D6E-409C-BE32-E72D297353CC}">
                <c16:uniqueId val="{00000013-A6D4-4594-812D-240AD44549E0}"/>
              </c:ext>
            </c:extLst>
          </c:dPt>
          <c:cat>
            <c:strRef>
              <c:f>Sheet1!$A$2:$A$16</c:f>
              <c:strCache>
                <c:ptCount val="15"/>
                <c:pt idx="0">
                  <c:v>Switzerland</c:v>
                </c:pt>
                <c:pt idx="1">
                  <c:v>Poland</c:v>
                </c:pt>
                <c:pt idx="2">
                  <c:v>Germany</c:v>
                </c:pt>
                <c:pt idx="3">
                  <c:v>Japan</c:v>
                </c:pt>
                <c:pt idx="4">
                  <c:v>Korea</c:v>
                </c:pt>
                <c:pt idx="5">
                  <c:v>France</c:v>
                </c:pt>
                <c:pt idx="6">
                  <c:v>Sweden</c:v>
                </c:pt>
                <c:pt idx="7">
                  <c:v>Shanghai-China</c:v>
                </c:pt>
                <c:pt idx="8">
                  <c:v>Canada</c:v>
                </c:pt>
                <c:pt idx="9">
                  <c:v>Singapore</c:v>
                </c:pt>
                <c:pt idx="10">
                  <c:v>United States</c:v>
                </c:pt>
                <c:pt idx="11">
                  <c:v>Norway</c:v>
                </c:pt>
                <c:pt idx="12">
                  <c:v>Spain</c:v>
                </c:pt>
                <c:pt idx="13">
                  <c:v>Netherlands</c:v>
                </c:pt>
                <c:pt idx="14">
                  <c:v>United Kingdom</c:v>
                </c:pt>
              </c:strCache>
            </c:strRef>
          </c:cat>
          <c:val>
            <c:numRef>
              <c:f>Sheet1!$B$2:$B$16</c:f>
              <c:numCache>
                <c:formatCode>0.00</c:formatCode>
                <c:ptCount val="15"/>
                <c:pt idx="0">
                  <c:v>-1.0061264772491401</c:v>
                </c:pt>
                <c:pt idx="1">
                  <c:v>-1.0086566075818599</c:v>
                </c:pt>
                <c:pt idx="2">
                  <c:v>-1.1138821515114261</c:v>
                </c:pt>
                <c:pt idx="3">
                  <c:v>-1.145790343191073</c:v>
                </c:pt>
                <c:pt idx="4">
                  <c:v>-1.1594441912414533</c:v>
                </c:pt>
                <c:pt idx="5">
                  <c:v>-1.194191548903401</c:v>
                </c:pt>
                <c:pt idx="6">
                  <c:v>-1.209902836307758</c:v>
                </c:pt>
                <c:pt idx="7">
                  <c:v>-1.2180775643478992</c:v>
                </c:pt>
                <c:pt idx="8">
                  <c:v>-1.2681345146519882</c:v>
                </c:pt>
                <c:pt idx="9">
                  <c:v>-1.2731632600167799</c:v>
                </c:pt>
                <c:pt idx="10">
                  <c:v>-1.3058498771602343</c:v>
                </c:pt>
                <c:pt idx="11">
                  <c:v>-1.3217598278749723</c:v>
                </c:pt>
                <c:pt idx="12">
                  <c:v>-1.4443923642208043</c:v>
                </c:pt>
                <c:pt idx="13">
                  <c:v>-1.4540674940986251</c:v>
                </c:pt>
                <c:pt idx="14">
                  <c:v>-1.4923416672347931</c:v>
                </c:pt>
              </c:numCache>
            </c:numRef>
          </c:val>
          <c:extLst>
            <c:ext xmlns:c16="http://schemas.microsoft.com/office/drawing/2014/chart" uri="{C3380CC4-5D6E-409C-BE32-E72D297353CC}">
              <c16:uniqueId val="{00000014-A6D4-4594-812D-240AD44549E0}"/>
            </c:ext>
          </c:extLst>
        </c:ser>
        <c:dLbls>
          <c:showLegendKey val="0"/>
          <c:showVal val="0"/>
          <c:showCatName val="0"/>
          <c:showSerName val="0"/>
          <c:showPercent val="0"/>
          <c:showBubbleSize val="0"/>
        </c:dLbls>
        <c:gapWidth val="50"/>
        <c:axId val="471235848"/>
        <c:axId val="471229184"/>
      </c:barChart>
      <c:catAx>
        <c:axId val="471235848"/>
        <c:scaling>
          <c:orientation val="minMax"/>
        </c:scaling>
        <c:delete val="1"/>
        <c:axPos val="l"/>
        <c:numFmt formatCode="General" sourceLinked="1"/>
        <c:majorTickMark val="none"/>
        <c:minorTickMark val="none"/>
        <c:tickLblPos val="nextTo"/>
        <c:crossAx val="471229184"/>
        <c:crosses val="autoZero"/>
        <c:auto val="1"/>
        <c:lblAlgn val="ctr"/>
        <c:lblOffset val="100"/>
        <c:noMultiLvlLbl val="0"/>
      </c:catAx>
      <c:valAx>
        <c:axId val="471229184"/>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12358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3">
                <a:lumMod val="75000"/>
              </a:schemeClr>
            </a:solidFill>
            <a:ln>
              <a:noFill/>
            </a:ln>
            <a:effectLst/>
          </c:spPr>
          <c:invertIfNegative val="0"/>
          <c:cat>
            <c:strRef>
              <c:f>Sheet1!$A$2:$A$16</c:f>
              <c:strCache>
                <c:ptCount val="15"/>
                <c:pt idx="0">
                  <c:v>Switzerland</c:v>
                </c:pt>
                <c:pt idx="1">
                  <c:v>Poland</c:v>
                </c:pt>
                <c:pt idx="2">
                  <c:v>Germany</c:v>
                </c:pt>
                <c:pt idx="3">
                  <c:v>Japan</c:v>
                </c:pt>
                <c:pt idx="4">
                  <c:v>Korea</c:v>
                </c:pt>
                <c:pt idx="5">
                  <c:v>France</c:v>
                </c:pt>
                <c:pt idx="6">
                  <c:v>Sweden</c:v>
                </c:pt>
                <c:pt idx="7">
                  <c:v>Shanghai-China</c:v>
                </c:pt>
                <c:pt idx="8">
                  <c:v>Canada</c:v>
                </c:pt>
                <c:pt idx="9">
                  <c:v>Singapore</c:v>
                </c:pt>
                <c:pt idx="10">
                  <c:v>United States</c:v>
                </c:pt>
                <c:pt idx="11">
                  <c:v>Norway</c:v>
                </c:pt>
                <c:pt idx="12">
                  <c:v>Spain</c:v>
                </c:pt>
                <c:pt idx="13">
                  <c:v>Netherlands</c:v>
                </c:pt>
                <c:pt idx="14">
                  <c:v>United Kingdom</c:v>
                </c:pt>
              </c:strCache>
            </c:strRef>
          </c:cat>
          <c:val>
            <c:numRef>
              <c:f>Sheet1!$B$2:$B$16</c:f>
              <c:numCache>
                <c:formatCode>0.00</c:formatCode>
                <c:ptCount val="15"/>
                <c:pt idx="0">
                  <c:v>0.8233987904939124</c:v>
                </c:pt>
                <c:pt idx="1">
                  <c:v>0.98648425151076724</c:v>
                </c:pt>
                <c:pt idx="2">
                  <c:v>0.73269493156509979</c:v>
                </c:pt>
                <c:pt idx="3">
                  <c:v>0.68028531947611204</c:v>
                </c:pt>
                <c:pt idx="4">
                  <c:v>0.99975677412850994</c:v>
                </c:pt>
                <c:pt idx="5">
                  <c:v>0.63415251313998</c:v>
                </c:pt>
                <c:pt idx="6">
                  <c:v>0.87005528192372372</c:v>
                </c:pt>
                <c:pt idx="7">
                  <c:v>0.98237498870111495</c:v>
                </c:pt>
                <c:pt idx="8">
                  <c:v>0.67268703103564487</c:v>
                </c:pt>
                <c:pt idx="9">
                  <c:v>0.69904536353688151</c:v>
                </c:pt>
                <c:pt idx="10">
                  <c:v>0.80722189600608318</c:v>
                </c:pt>
                <c:pt idx="11">
                  <c:v>0.79482556952589312</c:v>
                </c:pt>
                <c:pt idx="12">
                  <c:v>0.94898203737939535</c:v>
                </c:pt>
                <c:pt idx="13">
                  <c:v>0.75934240271445741</c:v>
                </c:pt>
                <c:pt idx="14">
                  <c:v>0.59621547115852613</c:v>
                </c:pt>
              </c:numCache>
            </c:numRef>
          </c:val>
          <c:extLst>
            <c:ext xmlns:c16="http://schemas.microsoft.com/office/drawing/2014/chart" uri="{C3380CC4-5D6E-409C-BE32-E72D297353CC}">
              <c16:uniqueId val="{00000000-EF5F-4466-802A-F37A729A27C2}"/>
            </c:ext>
          </c:extLst>
        </c:ser>
        <c:dLbls>
          <c:showLegendKey val="0"/>
          <c:showVal val="0"/>
          <c:showCatName val="0"/>
          <c:showSerName val="0"/>
          <c:showPercent val="0"/>
          <c:showBubbleSize val="0"/>
        </c:dLbls>
        <c:gapWidth val="50"/>
        <c:axId val="471231536"/>
        <c:axId val="471235456"/>
      </c:barChart>
      <c:catAx>
        <c:axId val="471231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lumMod val="50000"/>
                  </a:schemeClr>
                </a:solidFill>
                <a:latin typeface="+mn-lt"/>
                <a:ea typeface="+mn-ea"/>
                <a:cs typeface="+mn-cs"/>
              </a:defRPr>
            </a:pPr>
            <a:endParaRPr lang="en-US"/>
          </a:p>
        </c:txPr>
        <c:crossAx val="471235456"/>
        <c:crosses val="autoZero"/>
        <c:auto val="1"/>
        <c:lblAlgn val="ctr"/>
        <c:lblOffset val="100"/>
        <c:noMultiLvlLbl val="0"/>
      </c:catAx>
      <c:valAx>
        <c:axId val="471235456"/>
        <c:scaling>
          <c:orientation val="minMax"/>
          <c:max val="2"/>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1231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456264485593234E-2"/>
          <c:y val="1.5980581737164528E-2"/>
          <c:w val="0.90533540084594988"/>
          <c:h val="0.66722860372872006"/>
        </c:manualLayout>
      </c:layout>
      <c:barChart>
        <c:barDir val="col"/>
        <c:grouping val="clustered"/>
        <c:varyColors val="0"/>
        <c:ser>
          <c:idx val="0"/>
          <c:order val="0"/>
          <c:tx>
            <c:strRef>
              <c:f>Sheet1!$B$1</c:f>
              <c:strCache>
                <c:ptCount val="1"/>
                <c:pt idx="0">
                  <c:v>Word problems</c:v>
                </c:pt>
              </c:strCache>
            </c:strRef>
          </c:tx>
          <c:spPr>
            <a:solidFill>
              <a:srgbClr val="278D99"/>
            </a:solidFill>
            <a:ln>
              <a:noFill/>
            </a:ln>
          </c:spPr>
          <c:invertIfNegative val="0"/>
          <c:cat>
            <c:strRef>
              <c:f>Sheet1!$A$2:$A$66</c:f>
              <c:strCache>
                <c:ptCount val="65"/>
                <c:pt idx="0">
                  <c:v>Viet Nam</c:v>
                </c:pt>
                <c:pt idx="1">
                  <c:v>Macao-China</c:v>
                </c:pt>
                <c:pt idx="2">
                  <c:v>Shanghai-China</c:v>
                </c:pt>
                <c:pt idx="3">
                  <c:v>Turkey</c:v>
                </c:pt>
                <c:pt idx="4">
                  <c:v>Uruguay</c:v>
                </c:pt>
                <c:pt idx="5">
                  <c:v>Greece</c:v>
                </c:pt>
                <c:pt idx="6">
                  <c:v>Hong Kong-China</c:v>
                </c:pt>
                <c:pt idx="7">
                  <c:v>Chinese Taipei</c:v>
                </c:pt>
                <c:pt idx="8">
                  <c:v>Portugal</c:v>
                </c:pt>
                <c:pt idx="9">
                  <c:v>Brazil</c:v>
                </c:pt>
                <c:pt idx="10">
                  <c:v>Serbia</c:v>
                </c:pt>
                <c:pt idx="11">
                  <c:v>Bulgaria</c:v>
                </c:pt>
                <c:pt idx="12">
                  <c:v>Singapore</c:v>
                </c:pt>
                <c:pt idx="13">
                  <c:v>Netherlands</c:v>
                </c:pt>
                <c:pt idx="14">
                  <c:v>Japan</c:v>
                </c:pt>
                <c:pt idx="15">
                  <c:v>Argentina</c:v>
                </c:pt>
                <c:pt idx="16">
                  <c:v>Costa Rica</c:v>
                </c:pt>
                <c:pt idx="17">
                  <c:v>Lithuania</c:v>
                </c:pt>
                <c:pt idx="18">
                  <c:v>Tunisia</c:v>
                </c:pt>
                <c:pt idx="19">
                  <c:v>New Zealand</c:v>
                </c:pt>
                <c:pt idx="20">
                  <c:v>Czech Republic</c:v>
                </c:pt>
                <c:pt idx="21">
                  <c:v>Israel</c:v>
                </c:pt>
                <c:pt idx="22">
                  <c:v>Korea</c:v>
                </c:pt>
                <c:pt idx="23">
                  <c:v>Latvia</c:v>
                </c:pt>
                <c:pt idx="24">
                  <c:v>Qatar</c:v>
                </c:pt>
                <c:pt idx="25">
                  <c:v>Italy</c:v>
                </c:pt>
                <c:pt idx="26">
                  <c:v>United States</c:v>
                </c:pt>
                <c:pt idx="27">
                  <c:v>Estonia</c:v>
                </c:pt>
                <c:pt idx="28">
                  <c:v>Ireland</c:v>
                </c:pt>
                <c:pt idx="29">
                  <c:v>Australia</c:v>
                </c:pt>
                <c:pt idx="30">
                  <c:v>Mexico</c:v>
                </c:pt>
                <c:pt idx="31">
                  <c:v>United Arab Emirates</c:v>
                </c:pt>
                <c:pt idx="32">
                  <c:v>Norway</c:v>
                </c:pt>
                <c:pt idx="33">
                  <c:v>Malaysia</c:v>
                </c:pt>
                <c:pt idx="34">
                  <c:v>Kazakhstan</c:v>
                </c:pt>
                <c:pt idx="35">
                  <c:v>United Kingdom</c:v>
                </c:pt>
                <c:pt idx="36">
                  <c:v>Romania</c:v>
                </c:pt>
                <c:pt idx="37">
                  <c:v>OECD average</c:v>
                </c:pt>
                <c:pt idx="38">
                  <c:v>Albania</c:v>
                </c:pt>
                <c:pt idx="39">
                  <c:v>Colombia</c:v>
                </c:pt>
                <c:pt idx="40">
                  <c:v>Indonesia</c:v>
                </c:pt>
                <c:pt idx="41">
                  <c:v>Sweden</c:v>
                </c:pt>
                <c:pt idx="42">
                  <c:v>Belgium</c:v>
                </c:pt>
                <c:pt idx="43">
                  <c:v>Peru</c:v>
                </c:pt>
                <c:pt idx="44">
                  <c:v>Thailand</c:v>
                </c:pt>
                <c:pt idx="45">
                  <c:v>Denmark</c:v>
                </c:pt>
                <c:pt idx="46">
                  <c:v>Russian Federation</c:v>
                </c:pt>
                <c:pt idx="47">
                  <c:v>Canada</c:v>
                </c:pt>
                <c:pt idx="48">
                  <c:v>Slovak Republic</c:v>
                </c:pt>
                <c:pt idx="49">
                  <c:v>Hungary</c:v>
                </c:pt>
                <c:pt idx="50">
                  <c:v>Germany</c:v>
                </c:pt>
                <c:pt idx="51">
                  <c:v>Croatia</c:v>
                </c:pt>
                <c:pt idx="52">
                  <c:v>Luxembourg</c:v>
                </c:pt>
                <c:pt idx="53">
                  <c:v>Montenegro</c:v>
                </c:pt>
                <c:pt idx="54">
                  <c:v>Chile</c:v>
                </c:pt>
                <c:pt idx="55">
                  <c:v>Poland</c:v>
                </c:pt>
                <c:pt idx="56">
                  <c:v>Finland</c:v>
                </c:pt>
                <c:pt idx="57">
                  <c:v>Austria</c:v>
                </c:pt>
                <c:pt idx="58">
                  <c:v>Slovenia</c:v>
                </c:pt>
                <c:pt idx="59">
                  <c:v>France</c:v>
                </c:pt>
                <c:pt idx="60">
                  <c:v>Switzerland</c:v>
                </c:pt>
                <c:pt idx="61">
                  <c:v>Jordan</c:v>
                </c:pt>
                <c:pt idx="62">
                  <c:v>Liechtenstein</c:v>
                </c:pt>
                <c:pt idx="63">
                  <c:v>Spain</c:v>
                </c:pt>
                <c:pt idx="64">
                  <c:v>Iceland</c:v>
                </c:pt>
              </c:strCache>
            </c:strRef>
          </c:cat>
          <c:val>
            <c:numRef>
              <c:f>Sheet1!$B$2:$B$66</c:f>
              <c:numCache>
                <c:formatCode>0.00</c:formatCode>
                <c:ptCount val="65"/>
                <c:pt idx="0">
                  <c:v>1.2077655201574928</c:v>
                </c:pt>
                <c:pt idx="1">
                  <c:v>1.2273215011801428</c:v>
                </c:pt>
                <c:pt idx="2">
                  <c:v>1.3015451894777201</c:v>
                </c:pt>
                <c:pt idx="3">
                  <c:v>1.30845526757902</c:v>
                </c:pt>
                <c:pt idx="4">
                  <c:v>1.3172132438561299</c:v>
                </c:pt>
                <c:pt idx="5">
                  <c:v>1.3320259225863678</c:v>
                </c:pt>
                <c:pt idx="6">
                  <c:v>1.3502791363330178</c:v>
                </c:pt>
                <c:pt idx="7">
                  <c:v>1.4788104720506798</c:v>
                </c:pt>
                <c:pt idx="8">
                  <c:v>1.4848563015468501</c:v>
                </c:pt>
                <c:pt idx="9">
                  <c:v>1.5010647360693894</c:v>
                </c:pt>
                <c:pt idx="10">
                  <c:v>1.538338924321716</c:v>
                </c:pt>
                <c:pt idx="11">
                  <c:v>1.5466306383298198</c:v>
                </c:pt>
                <c:pt idx="12">
                  <c:v>1.5595760763475099</c:v>
                </c:pt>
                <c:pt idx="13">
                  <c:v>1.57636471131873</c:v>
                </c:pt>
                <c:pt idx="14">
                  <c:v>1.5886525857840601</c:v>
                </c:pt>
                <c:pt idx="15">
                  <c:v>1.5973074088536401</c:v>
                </c:pt>
                <c:pt idx="16">
                  <c:v>1.59978038994423</c:v>
                </c:pt>
                <c:pt idx="17">
                  <c:v>1.6324611260053101</c:v>
                </c:pt>
                <c:pt idx="18">
                  <c:v>1.63637264907741</c:v>
                </c:pt>
                <c:pt idx="19">
                  <c:v>1.6409845695421901</c:v>
                </c:pt>
                <c:pt idx="20">
                  <c:v>1.6468549562589201</c:v>
                </c:pt>
                <c:pt idx="21">
                  <c:v>1.6604789288437007</c:v>
                </c:pt>
                <c:pt idx="22">
                  <c:v>1.6753936178389521</c:v>
                </c:pt>
                <c:pt idx="23">
                  <c:v>1.730810863026307</c:v>
                </c:pt>
                <c:pt idx="24">
                  <c:v>1.7416892062164298</c:v>
                </c:pt>
                <c:pt idx="25">
                  <c:v>1.7464775779216901</c:v>
                </c:pt>
                <c:pt idx="26">
                  <c:v>1.7549891618665505</c:v>
                </c:pt>
                <c:pt idx="27">
                  <c:v>1.7913066937997058</c:v>
                </c:pt>
                <c:pt idx="28">
                  <c:v>1.8076136281890598</c:v>
                </c:pt>
                <c:pt idx="29">
                  <c:v>1.8102472781141898</c:v>
                </c:pt>
                <c:pt idx="30">
                  <c:v>1.8159505941921898</c:v>
                </c:pt>
                <c:pt idx="31">
                  <c:v>1.82170350622222</c:v>
                </c:pt>
                <c:pt idx="32">
                  <c:v>1.822924781644381</c:v>
                </c:pt>
                <c:pt idx="33">
                  <c:v>1.8385532538991398</c:v>
                </c:pt>
                <c:pt idx="34">
                  <c:v>1.8540803961632071</c:v>
                </c:pt>
                <c:pt idx="35">
                  <c:v>1.86108833837988</c:v>
                </c:pt>
                <c:pt idx="36">
                  <c:v>1.8617759034194499</c:v>
                </c:pt>
                <c:pt idx="37">
                  <c:v>1.8666499470823872</c:v>
                </c:pt>
                <c:pt idx="38">
                  <c:v>1.8758670075083999</c:v>
                </c:pt>
                <c:pt idx="39">
                  <c:v>1.8769889580751</c:v>
                </c:pt>
                <c:pt idx="40">
                  <c:v>1.8880120364364028</c:v>
                </c:pt>
                <c:pt idx="41">
                  <c:v>1.9154590129273599</c:v>
                </c:pt>
                <c:pt idx="42">
                  <c:v>1.938688970839048</c:v>
                </c:pt>
                <c:pt idx="43">
                  <c:v>1.9421054720917905</c:v>
                </c:pt>
                <c:pt idx="44">
                  <c:v>1.9471791021036799</c:v>
                </c:pt>
                <c:pt idx="45">
                  <c:v>1.9489566335077801</c:v>
                </c:pt>
                <c:pt idx="46">
                  <c:v>1.9859423732028201</c:v>
                </c:pt>
                <c:pt idx="47">
                  <c:v>1.9870633330447001</c:v>
                </c:pt>
                <c:pt idx="48">
                  <c:v>1.99154918254305</c:v>
                </c:pt>
                <c:pt idx="49">
                  <c:v>2.0104787392072967</c:v>
                </c:pt>
                <c:pt idx="50">
                  <c:v>2.0181557410042998</c:v>
                </c:pt>
                <c:pt idx="51">
                  <c:v>2.0261337563732402</c:v>
                </c:pt>
                <c:pt idx="52">
                  <c:v>2.0310615369988767</c:v>
                </c:pt>
                <c:pt idx="53">
                  <c:v>2.0349150572310601</c:v>
                </c:pt>
                <c:pt idx="54">
                  <c:v>2.0466260920069299</c:v>
                </c:pt>
                <c:pt idx="55">
                  <c:v>2.0468732384919202</c:v>
                </c:pt>
                <c:pt idx="56">
                  <c:v>2.064522371936055</c:v>
                </c:pt>
                <c:pt idx="57">
                  <c:v>2.0882654719056677</c:v>
                </c:pt>
                <c:pt idx="58">
                  <c:v>2.1349917929567996</c:v>
                </c:pt>
                <c:pt idx="59">
                  <c:v>2.1388665734201187</c:v>
                </c:pt>
                <c:pt idx="60">
                  <c:v>2.1445333090800602</c:v>
                </c:pt>
                <c:pt idx="61">
                  <c:v>2.153469798672321</c:v>
                </c:pt>
                <c:pt idx="62">
                  <c:v>2.1549913685678894</c:v>
                </c:pt>
                <c:pt idx="63">
                  <c:v>2.1613117446217789</c:v>
                </c:pt>
                <c:pt idx="64">
                  <c:v>2.3656845822896901</c:v>
                </c:pt>
              </c:numCache>
            </c:numRef>
          </c:val>
          <c:extLst>
            <c:ext xmlns:c16="http://schemas.microsoft.com/office/drawing/2014/chart" uri="{C3380CC4-5D6E-409C-BE32-E72D297353CC}">
              <c16:uniqueId val="{00000000-4460-44DF-BE2A-45696EC41094}"/>
            </c:ext>
          </c:extLst>
        </c:ser>
        <c:dLbls>
          <c:showLegendKey val="0"/>
          <c:showVal val="0"/>
          <c:showCatName val="0"/>
          <c:showSerName val="0"/>
          <c:showPercent val="0"/>
          <c:showBubbleSize val="0"/>
        </c:dLbls>
        <c:gapWidth val="50"/>
        <c:overlap val="100"/>
        <c:axId val="471236240"/>
        <c:axId val="471232712"/>
      </c:barChart>
      <c:catAx>
        <c:axId val="471236240"/>
        <c:scaling>
          <c:orientation val="minMax"/>
        </c:scaling>
        <c:delete val="0"/>
        <c:axPos val="b"/>
        <c:numFmt formatCode="General" sourceLinked="1"/>
        <c:majorTickMark val="none"/>
        <c:minorTickMark val="none"/>
        <c:tickLblPos val="low"/>
        <c:spPr>
          <a:ln w="25400">
            <a:noFill/>
          </a:ln>
        </c:spPr>
        <c:txPr>
          <a:bodyPr/>
          <a:lstStyle/>
          <a:p>
            <a:pPr>
              <a:defRPr sz="1200"/>
            </a:pPr>
            <a:endParaRPr lang="en-US"/>
          </a:p>
        </c:txPr>
        <c:crossAx val="471232712"/>
        <c:crossesAt val="0"/>
        <c:auto val="1"/>
        <c:lblAlgn val="ctr"/>
        <c:lblOffset val="100"/>
        <c:tickLblSkip val="1"/>
        <c:noMultiLvlLbl val="0"/>
      </c:catAx>
      <c:valAx>
        <c:axId val="471232712"/>
        <c:scaling>
          <c:orientation val="minMax"/>
        </c:scaling>
        <c:delete val="0"/>
        <c:axPos val="l"/>
        <c:majorGridlines>
          <c:spPr>
            <a:ln>
              <a:prstDash val="dash"/>
            </a:ln>
          </c:spPr>
        </c:majorGridlines>
        <c:title>
          <c:tx>
            <c:rich>
              <a:bodyPr rot="-5400000" vert="horz"/>
              <a:lstStyle/>
              <a:p>
                <a:pPr>
                  <a:defRPr sz="1200"/>
                </a:pPr>
                <a:r>
                  <a:rPr lang="en-GB" sz="1200"/>
                  <a:t>Index of exposure to word problems</a:t>
                </a:r>
              </a:p>
            </c:rich>
          </c:tx>
          <c:layout>
            <c:manualLayout>
              <c:xMode val="edge"/>
              <c:yMode val="edge"/>
              <c:x val="3.8774063732946603E-3"/>
              <c:y val="2.3400365424862943E-2"/>
            </c:manualLayout>
          </c:layout>
          <c:overlay val="0"/>
        </c:title>
        <c:numFmt formatCode="0.00" sourceLinked="1"/>
        <c:majorTickMark val="out"/>
        <c:minorTickMark val="none"/>
        <c:tickLblPos val="low"/>
        <c:spPr>
          <a:ln>
            <a:noFill/>
          </a:ln>
        </c:spPr>
        <c:txPr>
          <a:bodyPr/>
          <a:lstStyle/>
          <a:p>
            <a:pPr>
              <a:defRPr sz="1100"/>
            </a:pPr>
            <a:endParaRPr lang="en-US"/>
          </a:p>
        </c:txPr>
        <c:crossAx val="471236240"/>
        <c:crosses val="autoZero"/>
        <c:crossBetween val="between"/>
      </c:valAx>
      <c:spPr>
        <a:noFill/>
        <a:ln>
          <a:noFill/>
        </a:ln>
      </c:spPr>
    </c:plotArea>
    <c:plotVisOnly val="1"/>
    <c:dispBlanksAs val="gap"/>
    <c:showDLblsOverMax val="0"/>
  </c:chart>
  <c:txPr>
    <a:bodyPr/>
    <a:lstStyle/>
    <a:p>
      <a:pPr>
        <a:defRPr sz="1200">
          <a:solidFill>
            <a:schemeClr val="bg1"/>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456264485593234E-2"/>
          <c:y val="1.5980581737164528E-2"/>
          <c:w val="0.90533540084594988"/>
          <c:h val="0.66722860372872006"/>
        </c:manualLayout>
      </c:layout>
      <c:barChart>
        <c:barDir val="col"/>
        <c:grouping val="clustered"/>
        <c:varyColors val="0"/>
        <c:ser>
          <c:idx val="0"/>
          <c:order val="0"/>
          <c:tx>
            <c:strRef>
              <c:f>Sheet1!$B$1</c:f>
              <c:strCache>
                <c:ptCount val="1"/>
                <c:pt idx="0">
                  <c:v>Formal mathematics</c:v>
                </c:pt>
              </c:strCache>
            </c:strRef>
          </c:tx>
          <c:spPr>
            <a:solidFill>
              <a:srgbClr val="278D99"/>
            </a:solidFill>
          </c:spPr>
          <c:invertIfNegative val="0"/>
          <c:cat>
            <c:strRef>
              <c:f>Sheet1!$A$2:$A$66</c:f>
              <c:strCache>
                <c:ptCount val="64"/>
                <c:pt idx="0">
                  <c:v>Sweden</c:v>
                </c:pt>
                <c:pt idx="1">
                  <c:v>Iceland</c:v>
                </c:pt>
                <c:pt idx="2">
                  <c:v>Tunisia</c:v>
                </c:pt>
                <c:pt idx="3">
                  <c:v>Argentina</c:v>
                </c:pt>
                <c:pt idx="4">
                  <c:v>Switzerland</c:v>
                </c:pt>
                <c:pt idx="5">
                  <c:v>Brazil</c:v>
                </c:pt>
                <c:pt idx="6">
                  <c:v>Luxembourg</c:v>
                </c:pt>
                <c:pt idx="7">
                  <c:v>Ireland</c:v>
                </c:pt>
                <c:pt idx="8">
                  <c:v>Netherlands</c:v>
                </c:pt>
                <c:pt idx="9">
                  <c:v>New Zealand</c:v>
                </c:pt>
                <c:pt idx="10">
                  <c:v>Costa Rica</c:v>
                </c:pt>
                <c:pt idx="11">
                  <c:v>Austria</c:v>
                </c:pt>
                <c:pt idx="12">
                  <c:v>Liechtenstein</c:v>
                </c:pt>
                <c:pt idx="13">
                  <c:v>Malaysia</c:v>
                </c:pt>
                <c:pt idx="14">
                  <c:v>Indonesia</c:v>
                </c:pt>
                <c:pt idx="15">
                  <c:v>Denmark</c:v>
                </c:pt>
                <c:pt idx="16">
                  <c:v>United Kingdom</c:v>
                </c:pt>
                <c:pt idx="17">
                  <c:v>Uruguay</c:v>
                </c:pt>
                <c:pt idx="18">
                  <c:v>Lithuania</c:v>
                </c:pt>
                <c:pt idx="19">
                  <c:v>Germany</c:v>
                </c:pt>
                <c:pt idx="20">
                  <c:v>Australia</c:v>
                </c:pt>
                <c:pt idx="21">
                  <c:v>Chile</c:v>
                </c:pt>
                <c:pt idx="22">
                  <c:v>OECD average</c:v>
                </c:pt>
                <c:pt idx="23">
                  <c:v>Slovak Republic</c:v>
                </c:pt>
                <c:pt idx="24">
                  <c:v>Thailand</c:v>
                </c:pt>
                <c:pt idx="25">
                  <c:v>Qatar</c:v>
                </c:pt>
                <c:pt idx="26">
                  <c:v>Finland</c:v>
                </c:pt>
                <c:pt idx="27">
                  <c:v>Portugal</c:v>
                </c:pt>
                <c:pt idx="28">
                  <c:v>Colombia</c:v>
                </c:pt>
                <c:pt idx="29">
                  <c:v>Mexico</c:v>
                </c:pt>
                <c:pt idx="30">
                  <c:v>Peru</c:v>
                </c:pt>
                <c:pt idx="31">
                  <c:v>Czech Republic</c:v>
                </c:pt>
                <c:pt idx="32">
                  <c:v>Israel</c:v>
                </c:pt>
                <c:pt idx="33">
                  <c:v>Italy</c:v>
                </c:pt>
                <c:pt idx="34">
                  <c:v>Belgium</c:v>
                </c:pt>
                <c:pt idx="35">
                  <c:v>Hong Kong-China</c:v>
                </c:pt>
                <c:pt idx="36">
                  <c:v>Poland</c:v>
                </c:pt>
                <c:pt idx="37">
                  <c:v>France</c:v>
                </c:pt>
                <c:pt idx="38">
                  <c:v>Spain</c:v>
                </c:pt>
                <c:pt idx="39">
                  <c:v>Montenegro</c:v>
                </c:pt>
                <c:pt idx="40">
                  <c:v>Greece</c:v>
                </c:pt>
                <c:pt idx="41">
                  <c:v>Turkey</c:v>
                </c:pt>
                <c:pt idx="42">
                  <c:v>Slovenia</c:v>
                </c:pt>
                <c:pt idx="43">
                  <c:v>Viet Nam</c:v>
                </c:pt>
                <c:pt idx="44">
                  <c:v>Hungary</c:v>
                </c:pt>
                <c:pt idx="45">
                  <c:v>Bulgaria</c:v>
                </c:pt>
                <c:pt idx="46">
                  <c:v>Kazakhstan</c:v>
                </c:pt>
                <c:pt idx="47">
                  <c:v>Chinese Taipei</c:v>
                </c:pt>
                <c:pt idx="48">
                  <c:v>Canada</c:v>
                </c:pt>
                <c:pt idx="49">
                  <c:v>United States</c:v>
                </c:pt>
                <c:pt idx="50">
                  <c:v>Estonia</c:v>
                </c:pt>
                <c:pt idx="51">
                  <c:v>Romania</c:v>
                </c:pt>
                <c:pt idx="52">
                  <c:v>Latvia</c:v>
                </c:pt>
                <c:pt idx="53">
                  <c:v>Serbia</c:v>
                </c:pt>
                <c:pt idx="54">
                  <c:v>Japan</c:v>
                </c:pt>
                <c:pt idx="55">
                  <c:v>Korea</c:v>
                </c:pt>
                <c:pt idx="56">
                  <c:v>Croatia</c:v>
                </c:pt>
                <c:pt idx="57">
                  <c:v>Albania</c:v>
                </c:pt>
                <c:pt idx="58">
                  <c:v>Russian Federation</c:v>
                </c:pt>
                <c:pt idx="59">
                  <c:v>United Arab Emirates</c:v>
                </c:pt>
                <c:pt idx="60">
                  <c:v>Jordan</c:v>
                </c:pt>
                <c:pt idx="61">
                  <c:v>Macao-China</c:v>
                </c:pt>
                <c:pt idx="62">
                  <c:v>Singapore</c:v>
                </c:pt>
                <c:pt idx="63">
                  <c:v>Shanghai-China</c:v>
                </c:pt>
              </c:strCache>
            </c:strRef>
          </c:cat>
          <c:val>
            <c:numRef>
              <c:f>Sheet1!$B$2:$B$66</c:f>
              <c:numCache>
                <c:formatCode>0.00</c:formatCode>
                <c:ptCount val="65"/>
                <c:pt idx="0">
                  <c:v>0.77293880432749695</c:v>
                </c:pt>
                <c:pt idx="1">
                  <c:v>1.1443851167422201</c:v>
                </c:pt>
                <c:pt idx="2">
                  <c:v>1.2323689080236899</c:v>
                </c:pt>
                <c:pt idx="3">
                  <c:v>1.34883510388582</c:v>
                </c:pt>
                <c:pt idx="4">
                  <c:v>1.41417182603833</c:v>
                </c:pt>
                <c:pt idx="5">
                  <c:v>1.4327584454242299</c:v>
                </c:pt>
                <c:pt idx="6">
                  <c:v>1.44681100330626</c:v>
                </c:pt>
                <c:pt idx="7">
                  <c:v>1.4713242922727301</c:v>
                </c:pt>
                <c:pt idx="8">
                  <c:v>1.5021599626112401</c:v>
                </c:pt>
                <c:pt idx="9">
                  <c:v>1.51256732633883</c:v>
                </c:pt>
                <c:pt idx="10">
                  <c:v>1.53182263107724</c:v>
                </c:pt>
                <c:pt idx="11">
                  <c:v>1.5427380505414501</c:v>
                </c:pt>
                <c:pt idx="12">
                  <c:v>1.55109050804549</c:v>
                </c:pt>
                <c:pt idx="13">
                  <c:v>1.5877127151674599</c:v>
                </c:pt>
                <c:pt idx="14">
                  <c:v>1.5972357596392299</c:v>
                </c:pt>
                <c:pt idx="15">
                  <c:v>1.62035199059187</c:v>
                </c:pt>
                <c:pt idx="16">
                  <c:v>1.62684883122861</c:v>
                </c:pt>
                <c:pt idx="17">
                  <c:v>1.63664564135843</c:v>
                </c:pt>
                <c:pt idx="18">
                  <c:v>1.6464099222045201</c:v>
                </c:pt>
                <c:pt idx="19">
                  <c:v>1.65848915782308</c:v>
                </c:pt>
                <c:pt idx="20">
                  <c:v>1.69442911997679</c:v>
                </c:pt>
                <c:pt idx="21">
                  <c:v>1.6975438056472201</c:v>
                </c:pt>
                <c:pt idx="22">
                  <c:v>1.6985069889069857</c:v>
                </c:pt>
                <c:pt idx="23">
                  <c:v>1.69872704847156</c:v>
                </c:pt>
                <c:pt idx="24">
                  <c:v>1.70015512119132</c:v>
                </c:pt>
                <c:pt idx="25">
                  <c:v>1.7152607086096701</c:v>
                </c:pt>
                <c:pt idx="26">
                  <c:v>1.7165803801018999</c:v>
                </c:pt>
                <c:pt idx="27">
                  <c:v>1.72715120363874</c:v>
                </c:pt>
                <c:pt idx="28">
                  <c:v>1.75882531324614</c:v>
                </c:pt>
                <c:pt idx="29">
                  <c:v>1.7765351200788799</c:v>
                </c:pt>
                <c:pt idx="30">
                  <c:v>1.79115050829237</c:v>
                </c:pt>
                <c:pt idx="31">
                  <c:v>1.80227290209631</c:v>
                </c:pt>
                <c:pt idx="32">
                  <c:v>1.81034078948535</c:v>
                </c:pt>
                <c:pt idx="33">
                  <c:v>1.82767809482196</c:v>
                </c:pt>
                <c:pt idx="34">
                  <c:v>1.8299612659187801</c:v>
                </c:pt>
                <c:pt idx="35">
                  <c:v>1.8302466125597401</c:v>
                </c:pt>
                <c:pt idx="36">
                  <c:v>1.83387977814945</c:v>
                </c:pt>
                <c:pt idx="37">
                  <c:v>1.87250636084758</c:v>
                </c:pt>
                <c:pt idx="38">
                  <c:v>1.87330948357736</c:v>
                </c:pt>
                <c:pt idx="39">
                  <c:v>1.89883109499748</c:v>
                </c:pt>
                <c:pt idx="40">
                  <c:v>1.9082004217122699</c:v>
                </c:pt>
                <c:pt idx="41">
                  <c:v>1.91717641385511</c:v>
                </c:pt>
                <c:pt idx="42">
                  <c:v>1.92579003370418</c:v>
                </c:pt>
                <c:pt idx="43">
                  <c:v>1.9557417807258299</c:v>
                </c:pt>
                <c:pt idx="44">
                  <c:v>1.9577895280328601</c:v>
                </c:pt>
                <c:pt idx="45">
                  <c:v>1.95945377269905</c:v>
                </c:pt>
                <c:pt idx="46">
                  <c:v>1.9696235173616301</c:v>
                </c:pt>
                <c:pt idx="47">
                  <c:v>1.98045175079544</c:v>
                </c:pt>
                <c:pt idx="48">
                  <c:v>1.9834869854085999</c:v>
                </c:pt>
                <c:pt idx="49">
                  <c:v>1.9975814439492301</c:v>
                </c:pt>
                <c:pt idx="50">
                  <c:v>2.0022788335227002</c:v>
                </c:pt>
                <c:pt idx="51">
                  <c:v>2.02011136230632</c:v>
                </c:pt>
                <c:pt idx="52">
                  <c:v>2.0273547088853401</c:v>
                </c:pt>
                <c:pt idx="53">
                  <c:v>2.0412647939778501</c:v>
                </c:pt>
                <c:pt idx="54">
                  <c:v>2.0513862114983401</c:v>
                </c:pt>
                <c:pt idx="55">
                  <c:v>2.0689898285695101</c:v>
                </c:pt>
                <c:pt idx="56">
                  <c:v>2.0691936695143198</c:v>
                </c:pt>
                <c:pt idx="57">
                  <c:v>2.0912508075607401</c:v>
                </c:pt>
                <c:pt idx="58">
                  <c:v>2.10422693084791</c:v>
                </c:pt>
                <c:pt idx="59">
                  <c:v>2.1286478885379698</c:v>
                </c:pt>
                <c:pt idx="60">
                  <c:v>2.1474321345890202</c:v>
                </c:pt>
                <c:pt idx="61">
                  <c:v>2.19658324246089</c:v>
                </c:pt>
                <c:pt idx="62">
                  <c:v>2.2255921708564399</c:v>
                </c:pt>
                <c:pt idx="63">
                  <c:v>2.2980759122085801</c:v>
                </c:pt>
              </c:numCache>
            </c:numRef>
          </c:val>
          <c:extLst>
            <c:ext xmlns:c16="http://schemas.microsoft.com/office/drawing/2014/chart" uri="{C3380CC4-5D6E-409C-BE32-E72D297353CC}">
              <c16:uniqueId val="{00000000-1E80-49A0-8CFF-F3D0CAB2074C}"/>
            </c:ext>
          </c:extLst>
        </c:ser>
        <c:dLbls>
          <c:showLegendKey val="0"/>
          <c:showVal val="0"/>
          <c:showCatName val="0"/>
          <c:showSerName val="0"/>
          <c:showPercent val="0"/>
          <c:showBubbleSize val="0"/>
        </c:dLbls>
        <c:gapWidth val="50"/>
        <c:overlap val="100"/>
        <c:axId val="471233888"/>
        <c:axId val="471244080"/>
      </c:barChart>
      <c:catAx>
        <c:axId val="471233888"/>
        <c:scaling>
          <c:orientation val="minMax"/>
        </c:scaling>
        <c:delete val="0"/>
        <c:axPos val="b"/>
        <c:numFmt formatCode="General" sourceLinked="1"/>
        <c:majorTickMark val="none"/>
        <c:minorTickMark val="none"/>
        <c:tickLblPos val="low"/>
        <c:spPr>
          <a:ln w="25400">
            <a:noFill/>
          </a:ln>
        </c:spPr>
        <c:txPr>
          <a:bodyPr/>
          <a:lstStyle/>
          <a:p>
            <a:pPr>
              <a:defRPr sz="1200"/>
            </a:pPr>
            <a:endParaRPr lang="en-US"/>
          </a:p>
        </c:txPr>
        <c:crossAx val="471244080"/>
        <c:crossesAt val="0"/>
        <c:auto val="1"/>
        <c:lblAlgn val="ctr"/>
        <c:lblOffset val="100"/>
        <c:tickLblSkip val="1"/>
        <c:noMultiLvlLbl val="0"/>
      </c:catAx>
      <c:valAx>
        <c:axId val="471244080"/>
        <c:scaling>
          <c:orientation val="minMax"/>
        </c:scaling>
        <c:delete val="0"/>
        <c:axPos val="l"/>
        <c:majorGridlines>
          <c:spPr>
            <a:ln>
              <a:prstDash val="dash"/>
            </a:ln>
          </c:spPr>
        </c:majorGridlines>
        <c:title>
          <c:tx>
            <c:rich>
              <a:bodyPr rot="-5400000" vert="horz"/>
              <a:lstStyle/>
              <a:p>
                <a:pPr>
                  <a:defRPr sz="1200"/>
                </a:pPr>
                <a:r>
                  <a:rPr lang="en-GB" sz="1200"/>
                  <a:t>Index of exposure to formal mathematics</a:t>
                </a:r>
              </a:p>
            </c:rich>
          </c:tx>
          <c:layout>
            <c:manualLayout>
              <c:xMode val="edge"/>
              <c:yMode val="edge"/>
              <c:x val="3.8774063732946603E-3"/>
              <c:y val="6.7167837207277687E-3"/>
            </c:manualLayout>
          </c:layout>
          <c:overlay val="0"/>
        </c:title>
        <c:numFmt formatCode="0.00" sourceLinked="1"/>
        <c:majorTickMark val="out"/>
        <c:minorTickMark val="none"/>
        <c:tickLblPos val="low"/>
        <c:spPr>
          <a:ln>
            <a:noFill/>
          </a:ln>
        </c:spPr>
        <c:txPr>
          <a:bodyPr/>
          <a:lstStyle/>
          <a:p>
            <a:pPr>
              <a:defRPr sz="1100"/>
            </a:pPr>
            <a:endParaRPr lang="en-US"/>
          </a:p>
        </c:txPr>
        <c:crossAx val="471233888"/>
        <c:crosses val="autoZero"/>
        <c:crossBetween val="between"/>
      </c:valAx>
      <c:spPr>
        <a:ln>
          <a:noFill/>
        </a:ln>
      </c:spPr>
    </c:plotArea>
    <c:plotVisOnly val="1"/>
    <c:dispBlanksAs val="gap"/>
    <c:showDLblsOverMax val="0"/>
  </c:chart>
  <c:txPr>
    <a:bodyPr/>
    <a:lstStyle/>
    <a:p>
      <a:pPr>
        <a:defRPr sz="1200">
          <a:solidFill>
            <a:schemeClr val="bg1"/>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905046245510096E-2"/>
          <c:y val="0.11818227356805064"/>
          <c:w val="0.93073450005111913"/>
          <c:h val="0.78364405827928485"/>
        </c:manualLayout>
      </c:layout>
      <c:barChart>
        <c:barDir val="col"/>
        <c:grouping val="clustered"/>
        <c:varyColors val="0"/>
        <c:ser>
          <c:idx val="0"/>
          <c:order val="0"/>
          <c:tx>
            <c:strRef>
              <c:f>'Figure 1.5'!$A$46:$N$46</c:f>
              <c:strCache>
                <c:ptCount val="1"/>
                <c:pt idx="0">
                  <c:v>Index of student-oriented instruction</c:v>
                </c:pt>
              </c:strCache>
            </c:strRef>
          </c:tx>
          <c:spPr>
            <a:solidFill>
              <a:schemeClr val="accent6"/>
            </a:solidFill>
            <a:ln>
              <a:noFill/>
            </a:ln>
            <a:effectLst/>
          </c:spPr>
          <c:invertIfNegative val="0"/>
          <c:cat>
            <c:strRef>
              <c:f>('V:\PISA\BACKUP\PISA\PISA 2012 Thematic Reports\Item level report\Chapter 3 - Teaching strategies\[Chapter 3 - Figures..xlsx]Figure 3.16'!$A$48,'V:\PISA\BACKUP\PISA\PISA 2012 Thematic Reports\Item level report\Chapter 3 - Teaching strategies\[Chapter 3 - Figures..xlsx]Figure 3.16'!$C$48,'V:\PISA\BACKUP\PISA\PISA 2012 Thematic Reports\Item level report\Chapter 3 - Teaching strategies\[Chapter 3 - Figures..xlsx]Figure 3.16'!$E$48,'V:\PISA\BACKUP\PISA\PISA 2012 Thematic Reports\Item level report\Chapter 3 - Teaching strategies\[Chapter 3 - Figures..xlsx]Figure 3.16'!$G$48,'V:\PISA\BACKUP\PISA\PISA 2012 Thematic Reports\Item level report\Chapter 3 - Teaching strategies\[Chapter 3 - Figures..xlsx]Figure 3.16'!$I$48,'V:\PISA\BACKUP\PISA\PISA 2012 Thematic Reports\Item level report\Chapter 3 - Teaching strategies\[Chapter 3 - Figures..xlsx]Figure 3.16'!$K$48,'V:\PISA\BACKUP\PISA\PISA 2012 Thematic Reports\Item level report\Chapter 3 - Teaching strategies\[Chapter 3 - Figures..xlsx]Figure 3.16'!$M$48)</c:f>
              <c:strCache>
                <c:ptCount val="7"/>
                <c:pt idx="0">
                  <c:v>Below Level 1</c:v>
                </c:pt>
                <c:pt idx="1">
                  <c:v>Level 1</c:v>
                </c:pt>
                <c:pt idx="2">
                  <c:v>Level 2</c:v>
                </c:pt>
                <c:pt idx="3">
                  <c:v>Level 3</c:v>
                </c:pt>
                <c:pt idx="4">
                  <c:v>Level 4</c:v>
                </c:pt>
                <c:pt idx="5">
                  <c:v>Level 5</c:v>
                </c:pt>
                <c:pt idx="6">
                  <c:v>Level 6</c:v>
                </c:pt>
              </c:strCache>
            </c:strRef>
          </c:cat>
          <c:val>
            <c:numRef>
              <c:f>('V:\PISA\BACKUP\PISA\PISA 2012 Thematic Reports\Item level report\Chapter 3 - Teaching strategies\[Chapter 3 - Figures..xlsx]Figure 3.16'!$A$51,'V:\PISA\BACKUP\PISA\PISA 2012 Thematic Reports\Item level report\Chapter 3 - Teaching strategies\[Chapter 3 - Figures..xlsx]Figure 3.16'!$C$51,'V:\PISA\BACKUP\PISA\PISA 2012 Thematic Reports\Item level report\Chapter 3 - Teaching strategies\[Chapter 3 - Figures..xlsx]Figure 3.16'!$E$51,'V:\PISA\BACKUP\PISA\PISA 2012 Thematic Reports\Item level report\Chapter 3 - Teaching strategies\[Chapter 3 - Figures..xlsx]Figure 3.16'!$G$51,'V:\PISA\BACKUP\PISA\PISA 2012 Thematic Reports\Item level report\Chapter 3 - Teaching strategies\[Chapter 3 - Figures..xlsx]Figure 3.16'!$I$51,'V:\PISA\BACKUP\PISA\PISA 2012 Thematic Reports\Item level report\Chapter 3 - Teaching strategies\[Chapter 3 - Figures..xlsx]Figure 3.16'!$K$51,'V:\PISA\BACKUP\PISA\PISA 2012 Thematic Reports\Item level report\Chapter 3 - Teaching strategies\[Chapter 3 - Figures..xlsx]Figure 3.16'!$M$51)</c:f>
              <c:numCache>
                <c:formatCode>General</c:formatCode>
                <c:ptCount val="7"/>
                <c:pt idx="0">
                  <c:v>0.58711615143430729</c:v>
                </c:pt>
                <c:pt idx="1">
                  <c:v>0.29929328029017849</c:v>
                </c:pt>
                <c:pt idx="2">
                  <c:v>6.3626359230460894E-2</c:v>
                </c:pt>
                <c:pt idx="3">
                  <c:v>-0.1018622625894543</c:v>
                </c:pt>
                <c:pt idx="4">
                  <c:v>-0.21668862805545641</c:v>
                </c:pt>
                <c:pt idx="5">
                  <c:v>-0.27088196484203708</c:v>
                </c:pt>
                <c:pt idx="6">
                  <c:v>-0.31589132755594201</c:v>
                </c:pt>
              </c:numCache>
            </c:numRef>
          </c:val>
          <c:extLst>
            <c:ext xmlns:c16="http://schemas.microsoft.com/office/drawing/2014/chart" uri="{C3380CC4-5D6E-409C-BE32-E72D297353CC}">
              <c16:uniqueId val="{00000000-C028-4217-B12D-89703B856689}"/>
            </c:ext>
          </c:extLst>
        </c:ser>
        <c:ser>
          <c:idx val="2"/>
          <c:order val="1"/>
          <c:tx>
            <c:strRef>
              <c:f>'Figure 1.5'!$A$51:$N$51</c:f>
              <c:strCache>
                <c:ptCount val="1"/>
                <c:pt idx="0">
                  <c:v>Index of teacher-directed instruction</c:v>
                </c:pt>
              </c:strCache>
            </c:strRef>
          </c:tx>
          <c:spPr>
            <a:solidFill>
              <a:schemeClr val="accent4"/>
            </a:solidFill>
            <a:ln>
              <a:noFill/>
            </a:ln>
            <a:effectLst/>
          </c:spPr>
          <c:invertIfNegative val="0"/>
          <c:cat>
            <c:strRef>
              <c:f>('V:\PISA\BACKUP\PISA\PISA 2012 Thematic Reports\Item level report\Chapter 3 - Teaching strategies\[Chapter 3 - Figures..xlsx]Figure 3.16'!$A$48,'V:\PISA\BACKUP\PISA\PISA 2012 Thematic Reports\Item level report\Chapter 3 - Teaching strategies\[Chapter 3 - Figures..xlsx]Figure 3.16'!$C$48,'V:\PISA\BACKUP\PISA\PISA 2012 Thematic Reports\Item level report\Chapter 3 - Teaching strategies\[Chapter 3 - Figures..xlsx]Figure 3.16'!$E$48,'V:\PISA\BACKUP\PISA\PISA 2012 Thematic Reports\Item level report\Chapter 3 - Teaching strategies\[Chapter 3 - Figures..xlsx]Figure 3.16'!$G$48,'V:\PISA\BACKUP\PISA\PISA 2012 Thematic Reports\Item level report\Chapter 3 - Teaching strategies\[Chapter 3 - Figures..xlsx]Figure 3.16'!$I$48,'V:\PISA\BACKUP\PISA\PISA 2012 Thematic Reports\Item level report\Chapter 3 - Teaching strategies\[Chapter 3 - Figures..xlsx]Figure 3.16'!$K$48,'V:\PISA\BACKUP\PISA\PISA 2012 Thematic Reports\Item level report\Chapter 3 - Teaching strategies\[Chapter 3 - Figures..xlsx]Figure 3.16'!$M$48)</c:f>
              <c:strCache>
                <c:ptCount val="7"/>
                <c:pt idx="0">
                  <c:v>Below Level 1</c:v>
                </c:pt>
                <c:pt idx="1">
                  <c:v>Level 1</c:v>
                </c:pt>
                <c:pt idx="2">
                  <c:v>Level 2</c:v>
                </c:pt>
                <c:pt idx="3">
                  <c:v>Level 3</c:v>
                </c:pt>
                <c:pt idx="4">
                  <c:v>Level 4</c:v>
                </c:pt>
                <c:pt idx="5">
                  <c:v>Level 5</c:v>
                </c:pt>
                <c:pt idx="6">
                  <c:v>Level 6</c:v>
                </c:pt>
              </c:strCache>
            </c:strRef>
          </c:cat>
          <c:val>
            <c:numRef>
              <c:f>('V:\PISA\BACKUP\PISA\PISA 2012 Thematic Reports\Item level report\Chapter 3 - Teaching strategies\[Chapter 3 - Figures..xlsx]Figure 3.16'!$A$56,'V:\PISA\BACKUP\PISA\PISA 2012 Thematic Reports\Item level report\Chapter 3 - Teaching strategies\[Chapter 3 - Figures..xlsx]Figure 3.16'!$C$56,'V:\PISA\BACKUP\PISA\PISA 2012 Thematic Reports\Item level report\Chapter 3 - Teaching strategies\[Chapter 3 - Figures..xlsx]Figure 3.16'!$E$56,'V:\PISA\BACKUP\PISA\PISA 2012 Thematic Reports\Item level report\Chapter 3 - Teaching strategies\[Chapter 3 - Figures..xlsx]Figure 3.16'!$G$56,'V:\PISA\BACKUP\PISA\PISA 2012 Thematic Reports\Item level report\Chapter 3 - Teaching strategies\[Chapter 3 - Figures..xlsx]Figure 3.16'!$I$56,'V:\PISA\BACKUP\PISA\PISA 2012 Thematic Reports\Item level report\Chapter 3 - Teaching strategies\[Chapter 3 - Figures..xlsx]Figure 3.16'!$K$56,'V:\PISA\BACKUP\PISA\PISA 2012 Thematic Reports\Item level report\Chapter 3 - Teaching strategies\[Chapter 3 - Figures..xlsx]Figure 3.16'!$M$56)</c:f>
              <c:numCache>
                <c:formatCode>General</c:formatCode>
                <c:ptCount val="7"/>
                <c:pt idx="0">
                  <c:v>0.13977787002014741</c:v>
                </c:pt>
                <c:pt idx="1">
                  <c:v>6.0497894223281903E-2</c:v>
                </c:pt>
                <c:pt idx="2">
                  <c:v>-6.1270555571731004E-3</c:v>
                </c:pt>
                <c:pt idx="3">
                  <c:v>-4.3671316946263403E-2</c:v>
                </c:pt>
                <c:pt idx="4">
                  <c:v>-4.5533487767194097E-2</c:v>
                </c:pt>
                <c:pt idx="5">
                  <c:v>-2.6340653054597301E-2</c:v>
                </c:pt>
                <c:pt idx="6">
                  <c:v>-2.3162771386435601E-2</c:v>
                </c:pt>
              </c:numCache>
            </c:numRef>
          </c:val>
          <c:extLst>
            <c:ext xmlns:c16="http://schemas.microsoft.com/office/drawing/2014/chart" uri="{C3380CC4-5D6E-409C-BE32-E72D297353CC}">
              <c16:uniqueId val="{00000001-C028-4217-B12D-89703B856689}"/>
            </c:ext>
          </c:extLst>
        </c:ser>
        <c:ser>
          <c:idx val="3"/>
          <c:order val="2"/>
          <c:tx>
            <c:strRef>
              <c:f>'Figure 1.5'!$O$51:$AB$51</c:f>
              <c:strCache>
                <c:ptCount val="1"/>
                <c:pt idx="0">
                  <c:v>Index of cognitive-activation instruction</c:v>
                </c:pt>
              </c:strCache>
            </c:strRef>
          </c:tx>
          <c:spPr>
            <a:solidFill>
              <a:srgbClr val="92D050"/>
            </a:solidFill>
            <a:ln>
              <a:noFill/>
            </a:ln>
            <a:effectLst/>
          </c:spPr>
          <c:invertIfNegative val="0"/>
          <c:cat>
            <c:strRef>
              <c:f>('V:\PISA\BACKUP\PISA\PISA 2012 Thematic Reports\Item level report\Chapter 3 - Teaching strategies\[Chapter 3 - Figures..xlsx]Figure 3.16'!$A$48,'V:\PISA\BACKUP\PISA\PISA 2012 Thematic Reports\Item level report\Chapter 3 - Teaching strategies\[Chapter 3 - Figures..xlsx]Figure 3.16'!$C$48,'V:\PISA\BACKUP\PISA\PISA 2012 Thematic Reports\Item level report\Chapter 3 - Teaching strategies\[Chapter 3 - Figures..xlsx]Figure 3.16'!$E$48,'V:\PISA\BACKUP\PISA\PISA 2012 Thematic Reports\Item level report\Chapter 3 - Teaching strategies\[Chapter 3 - Figures..xlsx]Figure 3.16'!$G$48,'V:\PISA\BACKUP\PISA\PISA 2012 Thematic Reports\Item level report\Chapter 3 - Teaching strategies\[Chapter 3 - Figures..xlsx]Figure 3.16'!$I$48,'V:\PISA\BACKUP\PISA\PISA 2012 Thematic Reports\Item level report\Chapter 3 - Teaching strategies\[Chapter 3 - Figures..xlsx]Figure 3.16'!$K$48,'V:\PISA\BACKUP\PISA\PISA 2012 Thematic Reports\Item level report\Chapter 3 - Teaching strategies\[Chapter 3 - Figures..xlsx]Figure 3.16'!$M$48)</c:f>
              <c:strCache>
                <c:ptCount val="7"/>
                <c:pt idx="0">
                  <c:v>Below Level 1</c:v>
                </c:pt>
                <c:pt idx="1">
                  <c:v>Level 1</c:v>
                </c:pt>
                <c:pt idx="2">
                  <c:v>Level 2</c:v>
                </c:pt>
                <c:pt idx="3">
                  <c:v>Level 3</c:v>
                </c:pt>
                <c:pt idx="4">
                  <c:v>Level 4</c:v>
                </c:pt>
                <c:pt idx="5">
                  <c:v>Level 5</c:v>
                </c:pt>
                <c:pt idx="6">
                  <c:v>Level 6</c:v>
                </c:pt>
              </c:strCache>
            </c:strRef>
          </c:cat>
          <c:val>
            <c:numRef>
              <c:f>('V:\PISA\BACKUP\PISA\PISA 2012 Thematic Reports\Item level report\Chapter 3 - Teaching strategies\[Chapter 3 - Figures..xlsx]Figure 3.16'!$O$56,'V:\PISA\BACKUP\PISA\PISA 2012 Thematic Reports\Item level report\Chapter 3 - Teaching strategies\[Chapter 3 - Figures..xlsx]Figure 3.16'!$Q$56,'V:\PISA\BACKUP\PISA\PISA 2012 Thematic Reports\Item level report\Chapter 3 - Teaching strategies\[Chapter 3 - Figures..xlsx]Figure 3.16'!$S$56,'V:\PISA\BACKUP\PISA\PISA 2012 Thematic Reports\Item level report\Chapter 3 - Teaching strategies\[Chapter 3 - Figures..xlsx]Figure 3.16'!$U$56,'V:\PISA\BACKUP\PISA\PISA 2012 Thematic Reports\Item level report\Chapter 3 - Teaching strategies\[Chapter 3 - Figures..xlsx]Figure 3.16'!$W$56,'V:\PISA\BACKUP\PISA\PISA 2012 Thematic Reports\Item level report\Chapter 3 - Teaching strategies\[Chapter 3 - Figures..xlsx]Figure 3.16'!$Y$56,'V:\PISA\BACKUP\PISA\PISA 2012 Thematic Reports\Item level report\Chapter 3 - Teaching strategies\[Chapter 3 - Figures..xlsx]Figure 3.16'!$AA$56)</c:f>
              <c:numCache>
                <c:formatCode>General</c:formatCode>
                <c:ptCount val="7"/>
                <c:pt idx="0">
                  <c:v>1.24444722270517E-2</c:v>
                </c:pt>
                <c:pt idx="1">
                  <c:v>-3.5712360155169799E-2</c:v>
                </c:pt>
                <c:pt idx="2">
                  <c:v>-6.26121344182239E-2</c:v>
                </c:pt>
                <c:pt idx="3">
                  <c:v>-2.6771553497194001E-2</c:v>
                </c:pt>
                <c:pt idx="4">
                  <c:v>4.0650774596811802E-2</c:v>
                </c:pt>
                <c:pt idx="5">
                  <c:v>0.1199262452676185</c:v>
                </c:pt>
                <c:pt idx="6">
                  <c:v>0.1838758722515382</c:v>
                </c:pt>
              </c:numCache>
            </c:numRef>
          </c:val>
          <c:extLst>
            <c:ext xmlns:c16="http://schemas.microsoft.com/office/drawing/2014/chart" uri="{C3380CC4-5D6E-409C-BE32-E72D297353CC}">
              <c16:uniqueId val="{00000002-C028-4217-B12D-89703B856689}"/>
            </c:ext>
          </c:extLst>
        </c:ser>
        <c:dLbls>
          <c:showLegendKey val="0"/>
          <c:showVal val="0"/>
          <c:showCatName val="0"/>
          <c:showSerName val="0"/>
          <c:showPercent val="0"/>
          <c:showBubbleSize val="0"/>
        </c:dLbls>
        <c:gapWidth val="150"/>
        <c:axId val="308049744"/>
        <c:axId val="308044648"/>
      </c:barChart>
      <c:catAx>
        <c:axId val="308049744"/>
        <c:scaling>
          <c:orientation val="minMax"/>
        </c:scaling>
        <c:delete val="0"/>
        <c:axPos val="b"/>
        <c:numFmt formatCode="General" sourceLinked="0"/>
        <c:majorTickMark val="out"/>
        <c:minorTickMark val="none"/>
        <c:tickLblPos val="low"/>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308044648"/>
        <c:crosses val="autoZero"/>
        <c:auto val="1"/>
        <c:lblAlgn val="ctr"/>
        <c:lblOffset val="100"/>
        <c:noMultiLvlLbl val="0"/>
      </c:catAx>
      <c:valAx>
        <c:axId val="308044648"/>
        <c:scaling>
          <c:orientation val="minMax"/>
          <c:max val="0.60000000000000009"/>
        </c:scaling>
        <c:delete val="0"/>
        <c:axPos val="l"/>
        <c:majorGridlines>
          <c:spPr>
            <a:ln w="9525" cap="flat" cmpd="sng" algn="ctr">
              <a:solidFill>
                <a:schemeClr val="tx1">
                  <a:tint val="75000"/>
                  <a:shade val="95000"/>
                  <a:satMod val="105000"/>
                </a:schemeClr>
              </a:solidFill>
              <a:prstDash val="solid"/>
              <a:round/>
            </a:ln>
            <a:effectLst/>
          </c:spPr>
        </c:majorGridlines>
        <c:numFmt formatCode="0.0"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crossAx val="308049744"/>
        <c:crosses val="autoZero"/>
        <c:crossBetween val="between"/>
      </c:valAx>
      <c:spPr>
        <a:noFill/>
        <a:ln>
          <a:solidFill>
            <a:sysClr val="windowText" lastClr="000000"/>
          </a:solidFill>
        </a:ln>
        <a:effectLst/>
      </c:spPr>
    </c:plotArea>
    <c:legend>
      <c:legendPos val="t"/>
      <c:layout>
        <c:manualLayout>
          <c:xMode val="edge"/>
          <c:yMode val="edge"/>
          <c:x val="0.19829615199822709"/>
          <c:y val="1.6994030674643761E-2"/>
          <c:w val="0.54522907037684454"/>
          <c:h val="0.2183504023537078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sz="1200">
          <a:solidFill>
            <a:schemeClr val="bg1"/>
          </a:solidFill>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249370917549824"/>
          <c:y val="8.5047055081847567E-2"/>
          <c:w val="0.71163990094458529"/>
          <c:h val="0.82143044271033461"/>
        </c:manualLayout>
      </c:layout>
      <c:barChart>
        <c:barDir val="bar"/>
        <c:grouping val="clustered"/>
        <c:varyColors val="0"/>
        <c:ser>
          <c:idx val="1"/>
          <c:order val="0"/>
          <c:tx>
            <c:v>First-generation immigrants' score, after accounting for socio-economic status</c:v>
          </c:tx>
          <c:spPr>
            <a:solidFill>
              <a:schemeClr val="accent1"/>
            </a:solidFill>
          </c:spPr>
          <c:invertIfNegative val="0"/>
          <c:cat>
            <c:strRef>
              <c:f>Figure8!$C$68:$C$113</c:f>
              <c:strCache>
                <c:ptCount val="14"/>
                <c:pt idx="0">
                  <c:v>Austria</c:v>
                </c:pt>
                <c:pt idx="1">
                  <c:v>Belgium</c:v>
                </c:pt>
                <c:pt idx="2">
                  <c:v>Switzerland</c:v>
                </c:pt>
                <c:pt idx="3">
                  <c:v>Germany</c:v>
                </c:pt>
                <c:pt idx="4">
                  <c:v>Denmark</c:v>
                </c:pt>
                <c:pt idx="5">
                  <c:v>Netherlands</c:v>
                </c:pt>
                <c:pt idx="8">
                  <c:v>Austria</c:v>
                </c:pt>
                <c:pt idx="9">
                  <c:v>Belgium</c:v>
                </c:pt>
                <c:pt idx="10">
                  <c:v>Switzerland</c:v>
                </c:pt>
                <c:pt idx="11">
                  <c:v>Germany</c:v>
                </c:pt>
                <c:pt idx="12">
                  <c:v>Denmark</c:v>
                </c:pt>
                <c:pt idx="13">
                  <c:v>Netherlands</c:v>
                </c:pt>
              </c:strCache>
            </c:strRef>
          </c:cat>
          <c:val>
            <c:numRef>
              <c:f>Figure8!$E$68:$E$113</c:f>
              <c:numCache>
                <c:formatCode>0.0</c:formatCode>
                <c:ptCount val="14"/>
                <c:pt idx="0">
                  <c:v>463.6977</c:v>
                </c:pt>
                <c:pt idx="1">
                  <c:v>463.67290000000003</c:v>
                </c:pt>
                <c:pt idx="2">
                  <c:v>463.39699999999999</c:v>
                </c:pt>
                <c:pt idx="3">
                  <c:v>465.32380000000001</c:v>
                </c:pt>
                <c:pt idx="4">
                  <c:v>477.08510000000001</c:v>
                </c:pt>
                <c:pt idx="5">
                  <c:v>484.27140000000003</c:v>
                </c:pt>
                <c:pt idx="8">
                  <c:v>422.31200000000001</c:v>
                </c:pt>
                <c:pt idx="9">
                  <c:v>440.61689999999999</c:v>
                </c:pt>
                <c:pt idx="10">
                  <c:v>457.38369999999998</c:v>
                </c:pt>
                <c:pt idx="11">
                  <c:v>426.6891</c:v>
                </c:pt>
                <c:pt idx="12">
                  <c:v>425.39249999999998</c:v>
                </c:pt>
                <c:pt idx="13">
                  <c:v>458.07889999999998</c:v>
                </c:pt>
              </c:numCache>
            </c:numRef>
          </c:val>
          <c:extLst>
            <c:ext xmlns:c16="http://schemas.microsoft.com/office/drawing/2014/chart" uri="{C3380CC4-5D6E-409C-BE32-E72D297353CC}">
              <c16:uniqueId val="{00000000-F8DD-49A6-960F-B67D1625C82E}"/>
            </c:ext>
          </c:extLst>
        </c:ser>
        <c:dLbls>
          <c:showLegendKey val="0"/>
          <c:showVal val="0"/>
          <c:showCatName val="0"/>
          <c:showSerName val="0"/>
          <c:showPercent val="0"/>
          <c:showBubbleSize val="0"/>
        </c:dLbls>
        <c:gapWidth val="74"/>
        <c:axId val="260708912"/>
        <c:axId val="471239376"/>
      </c:barChart>
      <c:catAx>
        <c:axId val="260708912"/>
        <c:scaling>
          <c:orientation val="minMax"/>
        </c:scaling>
        <c:delete val="0"/>
        <c:axPos val="l"/>
        <c:numFmt formatCode="General" sourceLinked="1"/>
        <c:majorTickMark val="none"/>
        <c:minorTickMark val="none"/>
        <c:tickLblPos val="nextTo"/>
        <c:txPr>
          <a:bodyPr rot="0" vert="horz"/>
          <a:lstStyle/>
          <a:p>
            <a:pPr>
              <a:defRPr sz="1100"/>
            </a:pPr>
            <a:endParaRPr lang="en-US"/>
          </a:p>
        </c:txPr>
        <c:crossAx val="471239376"/>
        <c:crosses val="autoZero"/>
        <c:auto val="1"/>
        <c:lblAlgn val="ctr"/>
        <c:lblOffset val="100"/>
        <c:noMultiLvlLbl val="0"/>
      </c:catAx>
      <c:valAx>
        <c:axId val="471239376"/>
        <c:scaling>
          <c:orientation val="minMax"/>
          <c:max val="510"/>
          <c:min val="370"/>
        </c:scaling>
        <c:delete val="0"/>
        <c:axPos val="b"/>
        <c:majorGridlines>
          <c:spPr>
            <a:ln w="3175">
              <a:prstDash val="solid"/>
            </a:ln>
          </c:spPr>
        </c:majorGridlines>
        <c:title>
          <c:tx>
            <c:rich>
              <a:bodyPr/>
              <a:lstStyle/>
              <a:p>
                <a:pPr>
                  <a:defRPr sz="900"/>
                </a:pPr>
                <a:r>
                  <a:rPr lang="en-GB" sz="900"/>
                  <a:t>PISA score points in mathematics</a:t>
                </a:r>
              </a:p>
            </c:rich>
          </c:tx>
          <c:overlay val="0"/>
        </c:title>
        <c:numFmt formatCode="0" sourceLinked="0"/>
        <c:majorTickMark val="out"/>
        <c:minorTickMark val="none"/>
        <c:tickLblPos val="nextTo"/>
        <c:txPr>
          <a:bodyPr/>
          <a:lstStyle/>
          <a:p>
            <a:pPr>
              <a:defRPr sz="900"/>
            </a:pPr>
            <a:endParaRPr lang="en-US"/>
          </a:p>
        </c:txPr>
        <c:crossAx val="260708912"/>
        <c:crosses val="autoZero"/>
        <c:crossBetween val="between"/>
      </c:valAx>
      <c:spPr>
        <a:ln>
          <a:solidFill>
            <a:sysClr val="windowText" lastClr="000000"/>
          </a:solidFill>
        </a:ln>
      </c:spPr>
    </c:plotArea>
    <c:legend>
      <c:legendPos val="t"/>
      <c:layout>
        <c:manualLayout>
          <c:xMode val="edge"/>
          <c:yMode val="edge"/>
          <c:x val="0.21828402227931143"/>
          <c:y val="3.770757504837887E-2"/>
          <c:w val="0.77021516378249333"/>
          <c:h val="5.7192335851211633E-2"/>
        </c:manualLayout>
      </c:layout>
      <c:overlay val="0"/>
      <c:txPr>
        <a:bodyPr/>
        <a:lstStyle/>
        <a:p>
          <a:pPr>
            <a:defRPr sz="900"/>
          </a:pPr>
          <a:endParaRPr lang="en-US"/>
        </a:p>
      </c:txPr>
    </c:legend>
    <c:plotVisOnly val="1"/>
    <c:dispBlanksAs val="gap"/>
    <c:showDLblsOverMax val="0"/>
  </c:chart>
  <c:spPr>
    <a:ln>
      <a:noFill/>
    </a:ln>
  </c:spPr>
  <c:txPr>
    <a:bodyPr/>
    <a:lstStyle/>
    <a:p>
      <a:pPr>
        <a:defRPr>
          <a:solidFill>
            <a:schemeClr val="bg1"/>
          </a:solidFill>
          <a:latin typeface="+mn-lt"/>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067544523036311"/>
          <c:y val="7.1661797341760092E-2"/>
          <c:w val="0.71163990094458529"/>
          <c:h val="0.85026572252683297"/>
        </c:manualLayout>
      </c:layout>
      <c:barChart>
        <c:barDir val="bar"/>
        <c:grouping val="clustered"/>
        <c:varyColors val="0"/>
        <c:ser>
          <c:idx val="1"/>
          <c:order val="0"/>
          <c:tx>
            <c:v>First-generation immigrants' score, after accounting for socio-economic status</c:v>
          </c:tx>
          <c:spPr>
            <a:solidFill>
              <a:schemeClr val="accent1"/>
            </a:solidFill>
          </c:spPr>
          <c:invertIfNegative val="0"/>
          <c:cat>
            <c:strRef>
              <c:f>Figure8!$C$68:$C$113</c:f>
              <c:strCache>
                <c:ptCount val="10"/>
                <c:pt idx="0">
                  <c:v>Australia</c:v>
                </c:pt>
                <c:pt idx="1">
                  <c:v>Macao-China</c:v>
                </c:pt>
                <c:pt idx="2">
                  <c:v>New Zealand</c:v>
                </c:pt>
                <c:pt idx="3">
                  <c:v>Hong Kong-China</c:v>
                </c:pt>
                <c:pt idx="5">
                  <c:v>Qatar</c:v>
                </c:pt>
                <c:pt idx="6">
                  <c:v>Finland</c:v>
                </c:pt>
                <c:pt idx="7">
                  <c:v>Denmark</c:v>
                </c:pt>
                <c:pt idx="8">
                  <c:v>United Arab Emirates</c:v>
                </c:pt>
                <c:pt idx="9">
                  <c:v>Netherlands</c:v>
                </c:pt>
              </c:strCache>
            </c:strRef>
          </c:cat>
          <c:val>
            <c:numRef>
              <c:f>Figure8!$E$68:$E$113</c:f>
              <c:numCache>
                <c:formatCode>0</c:formatCode>
                <c:ptCount val="10"/>
                <c:pt idx="0">
                  <c:v>560.74670000000003</c:v>
                </c:pt>
                <c:pt idx="1">
                  <c:v>565.11860000000001</c:v>
                </c:pt>
                <c:pt idx="2">
                  <c:v>567.58799999999997</c:v>
                </c:pt>
                <c:pt idx="3">
                  <c:v>574.39319999999998</c:v>
                </c:pt>
                <c:pt idx="5">
                  <c:v>385.12529999999998</c:v>
                </c:pt>
                <c:pt idx="6">
                  <c:v>423.45030000000003</c:v>
                </c:pt>
                <c:pt idx="7">
                  <c:v>426.90480000000002</c:v>
                </c:pt>
                <c:pt idx="8">
                  <c:v>452.96640000000002</c:v>
                </c:pt>
                <c:pt idx="9">
                  <c:v>485.91919999999999</c:v>
                </c:pt>
              </c:numCache>
            </c:numRef>
          </c:val>
          <c:extLst>
            <c:ext xmlns:c16="http://schemas.microsoft.com/office/drawing/2014/chart" uri="{C3380CC4-5D6E-409C-BE32-E72D297353CC}">
              <c16:uniqueId val="{00000000-B82B-4149-A464-7268897EC400}"/>
            </c:ext>
          </c:extLst>
        </c:ser>
        <c:dLbls>
          <c:showLegendKey val="0"/>
          <c:showVal val="0"/>
          <c:showCatName val="0"/>
          <c:showSerName val="0"/>
          <c:showPercent val="0"/>
          <c:showBubbleSize val="0"/>
        </c:dLbls>
        <c:gapWidth val="74"/>
        <c:axId val="471952616"/>
        <c:axId val="471954184"/>
      </c:barChart>
      <c:catAx>
        <c:axId val="471952616"/>
        <c:scaling>
          <c:orientation val="minMax"/>
        </c:scaling>
        <c:delete val="0"/>
        <c:axPos val="l"/>
        <c:numFmt formatCode="General" sourceLinked="1"/>
        <c:majorTickMark val="none"/>
        <c:minorTickMark val="none"/>
        <c:tickLblPos val="nextTo"/>
        <c:txPr>
          <a:bodyPr rot="0" vert="horz"/>
          <a:lstStyle/>
          <a:p>
            <a:pPr>
              <a:defRPr sz="1100"/>
            </a:pPr>
            <a:endParaRPr lang="en-US"/>
          </a:p>
        </c:txPr>
        <c:crossAx val="471954184"/>
        <c:crosses val="autoZero"/>
        <c:auto val="1"/>
        <c:lblAlgn val="ctr"/>
        <c:lblOffset val="100"/>
        <c:noMultiLvlLbl val="0"/>
      </c:catAx>
      <c:valAx>
        <c:axId val="471954184"/>
        <c:scaling>
          <c:orientation val="minMax"/>
          <c:max val="600"/>
          <c:min val="300"/>
        </c:scaling>
        <c:delete val="0"/>
        <c:axPos val="b"/>
        <c:majorGridlines>
          <c:spPr>
            <a:ln w="3175">
              <a:prstDash val="solid"/>
            </a:ln>
          </c:spPr>
        </c:majorGridlines>
        <c:title>
          <c:tx>
            <c:rich>
              <a:bodyPr/>
              <a:lstStyle/>
              <a:p>
                <a:pPr>
                  <a:defRPr sz="900"/>
                </a:pPr>
                <a:r>
                  <a:rPr lang="en-GB" sz="900"/>
                  <a:t>PISA score points in mathematics</a:t>
                </a:r>
              </a:p>
            </c:rich>
          </c:tx>
          <c:overlay val="0"/>
        </c:title>
        <c:numFmt formatCode="0" sourceLinked="1"/>
        <c:majorTickMark val="out"/>
        <c:minorTickMark val="none"/>
        <c:tickLblPos val="nextTo"/>
        <c:txPr>
          <a:bodyPr/>
          <a:lstStyle/>
          <a:p>
            <a:pPr>
              <a:defRPr sz="900"/>
            </a:pPr>
            <a:endParaRPr lang="en-US"/>
          </a:p>
        </c:txPr>
        <c:crossAx val="471952616"/>
        <c:crosses val="autoZero"/>
        <c:crossBetween val="between"/>
      </c:valAx>
      <c:spPr>
        <a:ln>
          <a:solidFill>
            <a:sysClr val="windowText" lastClr="000000"/>
          </a:solidFill>
        </a:ln>
      </c:spPr>
    </c:plotArea>
    <c:legend>
      <c:legendPos val="t"/>
      <c:layout>
        <c:manualLayout>
          <c:xMode val="edge"/>
          <c:yMode val="edge"/>
          <c:x val="0.21828402227931143"/>
          <c:y val="3.770757504837887E-2"/>
          <c:w val="0.77021516378249333"/>
          <c:h val="5.7192335851211633E-2"/>
        </c:manualLayout>
      </c:layout>
      <c:overlay val="0"/>
      <c:txPr>
        <a:bodyPr/>
        <a:lstStyle/>
        <a:p>
          <a:pPr>
            <a:defRPr sz="900"/>
          </a:pPr>
          <a:endParaRPr lang="en-US"/>
        </a:p>
      </c:txPr>
    </c:legend>
    <c:plotVisOnly val="1"/>
    <c:dispBlanksAs val="gap"/>
    <c:showDLblsOverMax val="0"/>
  </c:chart>
  <c:spPr>
    <a:ln>
      <a:noFill/>
    </a:ln>
  </c:spPr>
  <c:txPr>
    <a:bodyPr/>
    <a:lstStyle/>
    <a:p>
      <a:pPr>
        <a:defRPr>
          <a:solidFill>
            <a:schemeClr val="bg1"/>
          </a:solidFill>
          <a:latin typeface="+mn-lt"/>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3">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C81391-D25B-4B8C-AA7C-14630F4DF6F5}" type="doc">
      <dgm:prSet loTypeId="urn:microsoft.com/office/officeart/2005/8/layout/target3" loCatId="relationship" qsTypeId="urn:microsoft.com/office/officeart/2005/8/quickstyle/3d1" qsCatId="3D" csTypeId="urn:microsoft.com/office/officeart/2005/8/colors/colorful4" csCatId="colorful" phldr="1"/>
      <dgm:spPr/>
      <dgm:t>
        <a:bodyPr/>
        <a:lstStyle/>
        <a:p>
          <a:endParaRPr lang="en-GB"/>
        </a:p>
      </dgm:t>
    </dgm:pt>
    <dgm:pt modelId="{8889A4B1-8D47-47DE-803D-D344421938B2}">
      <dgm:prSet phldrT="[Text]"/>
      <dgm:spPr/>
      <dgm:t>
        <a:bodyPr/>
        <a:lstStyle/>
        <a:p>
          <a:pPr algn="l"/>
          <a:r>
            <a:rPr lang="en-GB" dirty="0"/>
            <a:t>Behaviour</a:t>
          </a:r>
        </a:p>
      </dgm:t>
    </dgm:pt>
    <dgm:pt modelId="{DF7295B7-B37E-4606-B552-08583C721989}" type="parTrans" cxnId="{EFB00E39-811E-434C-A2A7-07916A4AE01F}">
      <dgm:prSet/>
      <dgm:spPr/>
      <dgm:t>
        <a:bodyPr/>
        <a:lstStyle/>
        <a:p>
          <a:endParaRPr lang="en-GB"/>
        </a:p>
      </dgm:t>
    </dgm:pt>
    <dgm:pt modelId="{8E2D3B9C-E404-4B8C-9FE6-E22660D8D881}" type="sibTrans" cxnId="{EFB00E39-811E-434C-A2A7-07916A4AE01F}">
      <dgm:prSet/>
      <dgm:spPr/>
      <dgm:t>
        <a:bodyPr/>
        <a:lstStyle/>
        <a:p>
          <a:endParaRPr lang="en-GB"/>
        </a:p>
      </dgm:t>
    </dgm:pt>
    <dgm:pt modelId="{C8B25EC2-4964-4965-9648-267566E97E16}">
      <dgm:prSet phldrT="[Text]"/>
      <dgm:spPr/>
      <dgm:t>
        <a:bodyPr/>
        <a:lstStyle/>
        <a:p>
          <a:r>
            <a:rPr lang="en-GB" dirty="0"/>
            <a:t>Effectiveness is evidenced by teacher behaviour and student learning outcomes</a:t>
          </a:r>
        </a:p>
      </dgm:t>
    </dgm:pt>
    <dgm:pt modelId="{A6F2773E-C686-4783-89F6-FDE2277B8CAD}" type="parTrans" cxnId="{9B4DF030-1BB2-4952-9F06-66EFA353D826}">
      <dgm:prSet/>
      <dgm:spPr/>
      <dgm:t>
        <a:bodyPr/>
        <a:lstStyle/>
        <a:p>
          <a:endParaRPr lang="en-GB"/>
        </a:p>
      </dgm:t>
    </dgm:pt>
    <dgm:pt modelId="{CF1BF0C0-71B5-4291-B9B7-E507503C67CF}" type="sibTrans" cxnId="{9B4DF030-1BB2-4952-9F06-66EFA353D826}">
      <dgm:prSet/>
      <dgm:spPr/>
      <dgm:t>
        <a:bodyPr/>
        <a:lstStyle/>
        <a:p>
          <a:endParaRPr lang="en-GB"/>
        </a:p>
      </dgm:t>
    </dgm:pt>
    <dgm:pt modelId="{E9F48C8F-84B4-4E3A-8567-FC6D9A6C261C}">
      <dgm:prSet phldrT="[Text]"/>
      <dgm:spPr/>
      <dgm:t>
        <a:bodyPr/>
        <a:lstStyle/>
        <a:p>
          <a:pPr algn="l"/>
          <a:r>
            <a:rPr lang="en-GB" dirty="0"/>
            <a:t>Cognition</a:t>
          </a:r>
        </a:p>
      </dgm:t>
    </dgm:pt>
    <dgm:pt modelId="{30968C80-6BC0-46C8-90DA-FA2A701D89AD}" type="parTrans" cxnId="{9D5C266C-0E1D-4F90-91E5-EB43E74A5521}">
      <dgm:prSet/>
      <dgm:spPr/>
      <dgm:t>
        <a:bodyPr/>
        <a:lstStyle/>
        <a:p>
          <a:endParaRPr lang="en-GB"/>
        </a:p>
      </dgm:t>
    </dgm:pt>
    <dgm:pt modelId="{3E84930A-6FFA-442A-B051-36CA34F2D827}" type="sibTrans" cxnId="{9D5C266C-0E1D-4F90-91E5-EB43E74A5521}">
      <dgm:prSet/>
      <dgm:spPr/>
      <dgm:t>
        <a:bodyPr/>
        <a:lstStyle/>
        <a:p>
          <a:endParaRPr lang="en-GB"/>
        </a:p>
      </dgm:t>
    </dgm:pt>
    <dgm:pt modelId="{1DA88568-CC1B-4913-9BD9-085C54C7396C}">
      <dgm:prSet phldrT="[Text]" custT="1"/>
      <dgm:spPr/>
      <dgm:t>
        <a:bodyPr/>
        <a:lstStyle/>
        <a:p>
          <a:r>
            <a:rPr lang="en-GB" sz="1400" dirty="0"/>
            <a:t>Teachers as thoughtful, sentient beings, characterised by intentions, strategies, decisions and reflections</a:t>
          </a:r>
        </a:p>
      </dgm:t>
    </dgm:pt>
    <dgm:pt modelId="{0C61BDFD-53F7-4D66-B296-444C7C329CB8}" type="parTrans" cxnId="{AD758E3C-BFB9-4952-A3F4-544FAB8E37FF}">
      <dgm:prSet/>
      <dgm:spPr/>
      <dgm:t>
        <a:bodyPr/>
        <a:lstStyle/>
        <a:p>
          <a:endParaRPr lang="en-GB"/>
        </a:p>
      </dgm:t>
    </dgm:pt>
    <dgm:pt modelId="{264A2EE6-45C7-44AF-A18F-068C4C5668DA}" type="sibTrans" cxnId="{AD758E3C-BFB9-4952-A3F4-544FAB8E37FF}">
      <dgm:prSet/>
      <dgm:spPr/>
      <dgm:t>
        <a:bodyPr/>
        <a:lstStyle/>
        <a:p>
          <a:endParaRPr lang="en-GB"/>
        </a:p>
      </dgm:t>
    </dgm:pt>
    <dgm:pt modelId="{0FDC1379-2FCA-4A8A-8AC4-890663F2E2F8}">
      <dgm:prSet phldrT="[Text]"/>
      <dgm:spPr/>
      <dgm:t>
        <a:bodyPr/>
        <a:lstStyle/>
        <a:p>
          <a:pPr algn="l"/>
          <a:r>
            <a:rPr lang="en-GB" dirty="0"/>
            <a:t>Content</a:t>
          </a:r>
        </a:p>
      </dgm:t>
    </dgm:pt>
    <dgm:pt modelId="{3C1E1CD5-8E71-461F-909B-F17A6C791F9D}" type="parTrans" cxnId="{01270653-496D-4EC1-9DD0-7AE6900D41BA}">
      <dgm:prSet/>
      <dgm:spPr/>
      <dgm:t>
        <a:bodyPr/>
        <a:lstStyle/>
        <a:p>
          <a:endParaRPr lang="en-GB"/>
        </a:p>
      </dgm:t>
    </dgm:pt>
    <dgm:pt modelId="{94C871B8-9C62-4453-A6BD-3212A2314A93}" type="sibTrans" cxnId="{01270653-496D-4EC1-9DD0-7AE6900D41BA}">
      <dgm:prSet/>
      <dgm:spPr/>
      <dgm:t>
        <a:bodyPr/>
        <a:lstStyle/>
        <a:p>
          <a:endParaRPr lang="en-GB"/>
        </a:p>
      </dgm:t>
    </dgm:pt>
    <dgm:pt modelId="{4A507E7E-94BA-4179-85B4-7544BF0356D3}">
      <dgm:prSet phldrT="[Text]"/>
      <dgm:spPr/>
      <dgm:t>
        <a:bodyPr/>
        <a:lstStyle/>
        <a:p>
          <a:pPr algn="l"/>
          <a:r>
            <a:rPr lang="en-GB" dirty="0"/>
            <a:t>Character</a:t>
          </a:r>
        </a:p>
      </dgm:t>
    </dgm:pt>
    <dgm:pt modelId="{6FA50124-0823-460E-B61C-3641F784E030}" type="parTrans" cxnId="{782EBD19-D7FB-4F4C-B871-97ED4D8F3FD9}">
      <dgm:prSet/>
      <dgm:spPr/>
      <dgm:t>
        <a:bodyPr/>
        <a:lstStyle/>
        <a:p>
          <a:endParaRPr lang="en-GB"/>
        </a:p>
      </dgm:t>
    </dgm:pt>
    <dgm:pt modelId="{91DB72AD-2023-4D9C-B084-34D161FAAB61}" type="sibTrans" cxnId="{782EBD19-D7FB-4F4C-B871-97ED4D8F3FD9}">
      <dgm:prSet/>
      <dgm:spPr/>
      <dgm:t>
        <a:bodyPr/>
        <a:lstStyle/>
        <a:p>
          <a:endParaRPr lang="en-GB"/>
        </a:p>
      </dgm:t>
    </dgm:pt>
    <dgm:pt modelId="{1EE4893F-4C90-487E-BA8C-D3E237B9830E}">
      <dgm:prSet phldrT="[Text]"/>
      <dgm:spPr/>
      <dgm:t>
        <a:bodyPr/>
        <a:lstStyle/>
        <a:p>
          <a:r>
            <a:rPr lang="en-GB" dirty="0"/>
            <a:t>The teachers serve as moral agents, deploying a moral-pedagogical craft</a:t>
          </a:r>
        </a:p>
      </dgm:t>
    </dgm:pt>
    <dgm:pt modelId="{7C85B139-072A-4979-AEC7-17B33564C299}" type="parTrans" cxnId="{EF5EB728-89C4-40E7-8C18-BBEEBAD0B09B}">
      <dgm:prSet/>
      <dgm:spPr/>
      <dgm:t>
        <a:bodyPr/>
        <a:lstStyle/>
        <a:p>
          <a:endParaRPr lang="en-GB"/>
        </a:p>
      </dgm:t>
    </dgm:pt>
    <dgm:pt modelId="{86B6FF24-7985-487C-87F6-95ECF8E6D454}" type="sibTrans" cxnId="{EF5EB728-89C4-40E7-8C18-BBEEBAD0B09B}">
      <dgm:prSet/>
      <dgm:spPr/>
      <dgm:t>
        <a:bodyPr/>
        <a:lstStyle/>
        <a:p>
          <a:endParaRPr lang="en-GB"/>
        </a:p>
      </dgm:t>
    </dgm:pt>
    <dgm:pt modelId="{B7B09AC6-5DD6-4EDE-A9EE-F4983E6BC39F}">
      <dgm:prSet phldrT="[Text]"/>
      <dgm:spPr/>
      <dgm:t>
        <a:bodyPr/>
        <a:lstStyle/>
        <a:p>
          <a:r>
            <a:rPr lang="en-GB"/>
            <a:t>The nature and adequacy of teacher knowledge of the substance of the curriculum being taught</a:t>
          </a:r>
          <a:endParaRPr lang="en-GB" dirty="0"/>
        </a:p>
      </dgm:t>
    </dgm:pt>
    <dgm:pt modelId="{DD4FBC20-F478-41E8-8A66-D5568604CBB9}" type="parTrans" cxnId="{F566C3CB-A646-48EF-A097-36BA47250F84}">
      <dgm:prSet/>
      <dgm:spPr/>
      <dgm:t>
        <a:bodyPr/>
        <a:lstStyle/>
        <a:p>
          <a:endParaRPr lang="en-GB"/>
        </a:p>
      </dgm:t>
    </dgm:pt>
    <dgm:pt modelId="{3AD83F43-6819-4392-8863-1171FA94C642}" type="sibTrans" cxnId="{F566C3CB-A646-48EF-A097-36BA47250F84}">
      <dgm:prSet/>
      <dgm:spPr/>
      <dgm:t>
        <a:bodyPr/>
        <a:lstStyle/>
        <a:p>
          <a:endParaRPr lang="en-GB"/>
        </a:p>
      </dgm:t>
    </dgm:pt>
    <dgm:pt modelId="{D8F2DDA4-F764-4E97-BC20-0C0BD448105F}" type="pres">
      <dgm:prSet presAssocID="{25C81391-D25B-4B8C-AA7C-14630F4DF6F5}" presName="Name0" presStyleCnt="0">
        <dgm:presLayoutVars>
          <dgm:chMax val="7"/>
          <dgm:dir/>
          <dgm:animLvl val="lvl"/>
          <dgm:resizeHandles val="exact"/>
        </dgm:presLayoutVars>
      </dgm:prSet>
      <dgm:spPr/>
    </dgm:pt>
    <dgm:pt modelId="{B1A2F31C-AF42-4007-A228-7170D6EF0EAE}" type="pres">
      <dgm:prSet presAssocID="{8889A4B1-8D47-47DE-803D-D344421938B2}" presName="circle1" presStyleLbl="node1" presStyleIdx="0" presStyleCnt="4"/>
      <dgm:spPr/>
    </dgm:pt>
    <dgm:pt modelId="{587CC4AB-F7AD-408E-9580-282613FB700D}" type="pres">
      <dgm:prSet presAssocID="{8889A4B1-8D47-47DE-803D-D344421938B2}" presName="space" presStyleCnt="0"/>
      <dgm:spPr/>
    </dgm:pt>
    <dgm:pt modelId="{FD5B7585-4731-4EE8-807E-14145FC5D2DE}" type="pres">
      <dgm:prSet presAssocID="{8889A4B1-8D47-47DE-803D-D344421938B2}" presName="rect1" presStyleLbl="alignAcc1" presStyleIdx="0" presStyleCnt="4"/>
      <dgm:spPr/>
    </dgm:pt>
    <dgm:pt modelId="{82952856-5A88-45CA-8370-1710F11EEF22}" type="pres">
      <dgm:prSet presAssocID="{E9F48C8F-84B4-4E3A-8567-FC6D9A6C261C}" presName="vertSpace2" presStyleLbl="node1" presStyleIdx="0" presStyleCnt="4"/>
      <dgm:spPr/>
    </dgm:pt>
    <dgm:pt modelId="{8E892B62-2C23-4D91-8F0A-64AA30ACA5EA}" type="pres">
      <dgm:prSet presAssocID="{E9F48C8F-84B4-4E3A-8567-FC6D9A6C261C}" presName="circle2" presStyleLbl="node1" presStyleIdx="1" presStyleCnt="4"/>
      <dgm:spPr/>
    </dgm:pt>
    <dgm:pt modelId="{226C7E77-69C7-49E5-920C-14F314CFDDA3}" type="pres">
      <dgm:prSet presAssocID="{E9F48C8F-84B4-4E3A-8567-FC6D9A6C261C}" presName="rect2" presStyleLbl="alignAcc1" presStyleIdx="1" presStyleCnt="4"/>
      <dgm:spPr/>
    </dgm:pt>
    <dgm:pt modelId="{FC76E976-B062-4D0C-BD60-EC189082ED3F}" type="pres">
      <dgm:prSet presAssocID="{0FDC1379-2FCA-4A8A-8AC4-890663F2E2F8}" presName="vertSpace3" presStyleLbl="node1" presStyleIdx="1" presStyleCnt="4"/>
      <dgm:spPr/>
    </dgm:pt>
    <dgm:pt modelId="{F84C378E-EC5E-4C6F-BF21-8311F9DECEA3}" type="pres">
      <dgm:prSet presAssocID="{0FDC1379-2FCA-4A8A-8AC4-890663F2E2F8}" presName="circle3" presStyleLbl="node1" presStyleIdx="2" presStyleCnt="4"/>
      <dgm:spPr/>
    </dgm:pt>
    <dgm:pt modelId="{E46C41E8-2F1F-490F-A1BA-BA3CFCFF980D}" type="pres">
      <dgm:prSet presAssocID="{0FDC1379-2FCA-4A8A-8AC4-890663F2E2F8}" presName="rect3" presStyleLbl="alignAcc1" presStyleIdx="2" presStyleCnt="4"/>
      <dgm:spPr/>
    </dgm:pt>
    <dgm:pt modelId="{EBCCAA41-ADBA-41C0-B55E-E0E6E522ADF1}" type="pres">
      <dgm:prSet presAssocID="{4A507E7E-94BA-4179-85B4-7544BF0356D3}" presName="vertSpace4" presStyleLbl="node1" presStyleIdx="2" presStyleCnt="4"/>
      <dgm:spPr/>
    </dgm:pt>
    <dgm:pt modelId="{F39F3ED4-BDC8-4A1B-82C6-1ED0A15599C1}" type="pres">
      <dgm:prSet presAssocID="{4A507E7E-94BA-4179-85B4-7544BF0356D3}" presName="circle4" presStyleLbl="node1" presStyleIdx="3" presStyleCnt="4"/>
      <dgm:spPr/>
    </dgm:pt>
    <dgm:pt modelId="{9F73450F-F7CB-460B-B4E5-F8CB3B13B9E7}" type="pres">
      <dgm:prSet presAssocID="{4A507E7E-94BA-4179-85B4-7544BF0356D3}" presName="rect4" presStyleLbl="alignAcc1" presStyleIdx="3" presStyleCnt="4"/>
      <dgm:spPr/>
    </dgm:pt>
    <dgm:pt modelId="{8E3ED2F7-E3EB-467D-9133-D170CF871120}" type="pres">
      <dgm:prSet presAssocID="{8889A4B1-8D47-47DE-803D-D344421938B2}" presName="rect1ParTx" presStyleLbl="alignAcc1" presStyleIdx="3" presStyleCnt="4">
        <dgm:presLayoutVars>
          <dgm:chMax val="1"/>
          <dgm:bulletEnabled val="1"/>
        </dgm:presLayoutVars>
      </dgm:prSet>
      <dgm:spPr/>
    </dgm:pt>
    <dgm:pt modelId="{B4BDD9CC-773E-4AB3-A180-F447C4B1E921}" type="pres">
      <dgm:prSet presAssocID="{8889A4B1-8D47-47DE-803D-D344421938B2}" presName="rect1ChTx" presStyleLbl="alignAcc1" presStyleIdx="3" presStyleCnt="4" custScaleX="109023" custLinFactNeighborX="-3894" custLinFactNeighborY="1584">
        <dgm:presLayoutVars>
          <dgm:bulletEnabled val="1"/>
        </dgm:presLayoutVars>
      </dgm:prSet>
      <dgm:spPr/>
    </dgm:pt>
    <dgm:pt modelId="{87CAE8B5-FD76-4343-AF3C-AC4DE24E1FBA}" type="pres">
      <dgm:prSet presAssocID="{E9F48C8F-84B4-4E3A-8567-FC6D9A6C261C}" presName="rect2ParTx" presStyleLbl="alignAcc1" presStyleIdx="3" presStyleCnt="4">
        <dgm:presLayoutVars>
          <dgm:chMax val="1"/>
          <dgm:bulletEnabled val="1"/>
        </dgm:presLayoutVars>
      </dgm:prSet>
      <dgm:spPr/>
    </dgm:pt>
    <dgm:pt modelId="{E337EA31-9DC8-4524-9BA7-CF76491EAE6B}" type="pres">
      <dgm:prSet presAssocID="{E9F48C8F-84B4-4E3A-8567-FC6D9A6C261C}" presName="rect2ChTx" presStyleLbl="alignAcc1" presStyleIdx="3" presStyleCnt="4" custScaleX="109001" custLinFactNeighborX="-4582" custLinFactNeighborY="0">
        <dgm:presLayoutVars>
          <dgm:bulletEnabled val="1"/>
        </dgm:presLayoutVars>
      </dgm:prSet>
      <dgm:spPr/>
    </dgm:pt>
    <dgm:pt modelId="{61838855-6AD1-4A23-8695-70CDF7555FDD}" type="pres">
      <dgm:prSet presAssocID="{0FDC1379-2FCA-4A8A-8AC4-890663F2E2F8}" presName="rect3ParTx" presStyleLbl="alignAcc1" presStyleIdx="3" presStyleCnt="4">
        <dgm:presLayoutVars>
          <dgm:chMax val="1"/>
          <dgm:bulletEnabled val="1"/>
        </dgm:presLayoutVars>
      </dgm:prSet>
      <dgm:spPr/>
    </dgm:pt>
    <dgm:pt modelId="{C3D14D92-B232-4C9C-8697-A3A73A94DD07}" type="pres">
      <dgm:prSet presAssocID="{0FDC1379-2FCA-4A8A-8AC4-890663F2E2F8}" presName="rect3ChTx" presStyleLbl="alignAcc1" presStyleIdx="3" presStyleCnt="4" custScaleX="116346">
        <dgm:presLayoutVars>
          <dgm:bulletEnabled val="1"/>
        </dgm:presLayoutVars>
      </dgm:prSet>
      <dgm:spPr/>
    </dgm:pt>
    <dgm:pt modelId="{D3C94E8D-DC4E-4C7F-958F-229F01BDC4B2}" type="pres">
      <dgm:prSet presAssocID="{4A507E7E-94BA-4179-85B4-7544BF0356D3}" presName="rect4ParTx" presStyleLbl="alignAcc1" presStyleIdx="3" presStyleCnt="4">
        <dgm:presLayoutVars>
          <dgm:chMax val="1"/>
          <dgm:bulletEnabled val="1"/>
        </dgm:presLayoutVars>
      </dgm:prSet>
      <dgm:spPr/>
    </dgm:pt>
    <dgm:pt modelId="{C85E0580-2884-4C27-B0AB-F274FAA9D06F}" type="pres">
      <dgm:prSet presAssocID="{4A507E7E-94BA-4179-85B4-7544BF0356D3}" presName="rect4ChTx" presStyleLbl="alignAcc1" presStyleIdx="3" presStyleCnt="4" custScaleX="115891">
        <dgm:presLayoutVars>
          <dgm:bulletEnabled val="1"/>
        </dgm:presLayoutVars>
      </dgm:prSet>
      <dgm:spPr/>
    </dgm:pt>
  </dgm:ptLst>
  <dgm:cxnLst>
    <dgm:cxn modelId="{57B8A816-BCE5-40A2-B132-04928DF4C0DD}" type="presOf" srcId="{E9F48C8F-84B4-4E3A-8567-FC6D9A6C261C}" destId="{87CAE8B5-FD76-4343-AF3C-AC4DE24E1FBA}" srcOrd="1" destOrd="0" presId="urn:microsoft.com/office/officeart/2005/8/layout/target3"/>
    <dgm:cxn modelId="{9D5C266C-0E1D-4F90-91E5-EB43E74A5521}" srcId="{25C81391-D25B-4B8C-AA7C-14630F4DF6F5}" destId="{E9F48C8F-84B4-4E3A-8567-FC6D9A6C261C}" srcOrd="1" destOrd="0" parTransId="{30968C80-6BC0-46C8-90DA-FA2A701D89AD}" sibTransId="{3E84930A-6FFA-442A-B051-36CA34F2D827}"/>
    <dgm:cxn modelId="{9DE667F8-BA7F-4C4F-8DD7-439DD5677C3F}" type="presOf" srcId="{8889A4B1-8D47-47DE-803D-D344421938B2}" destId="{FD5B7585-4731-4EE8-807E-14145FC5D2DE}" srcOrd="0" destOrd="0" presId="urn:microsoft.com/office/officeart/2005/8/layout/target3"/>
    <dgm:cxn modelId="{337CDE59-4A9E-4E46-8615-90736676320E}" type="presOf" srcId="{25C81391-D25B-4B8C-AA7C-14630F4DF6F5}" destId="{D8F2DDA4-F764-4E97-BC20-0C0BD448105F}" srcOrd="0" destOrd="0" presId="urn:microsoft.com/office/officeart/2005/8/layout/target3"/>
    <dgm:cxn modelId="{3ED2926C-1FF6-4473-83A4-0A8B2A18AF1A}" type="presOf" srcId="{1EE4893F-4C90-487E-BA8C-D3E237B9830E}" destId="{C85E0580-2884-4C27-B0AB-F274FAA9D06F}" srcOrd="0" destOrd="0" presId="urn:microsoft.com/office/officeart/2005/8/layout/target3"/>
    <dgm:cxn modelId="{F566C3CB-A646-48EF-A097-36BA47250F84}" srcId="{0FDC1379-2FCA-4A8A-8AC4-890663F2E2F8}" destId="{B7B09AC6-5DD6-4EDE-A9EE-F4983E6BC39F}" srcOrd="0" destOrd="0" parTransId="{DD4FBC20-F478-41E8-8A66-D5568604CBB9}" sibTransId="{3AD83F43-6819-4392-8863-1171FA94C642}"/>
    <dgm:cxn modelId="{7B3C167A-7B27-4D18-96D3-00AFFEC912AF}" type="presOf" srcId="{8889A4B1-8D47-47DE-803D-D344421938B2}" destId="{8E3ED2F7-E3EB-467D-9133-D170CF871120}" srcOrd="1" destOrd="0" presId="urn:microsoft.com/office/officeart/2005/8/layout/target3"/>
    <dgm:cxn modelId="{EF8A1AD8-0B33-4611-BB3B-2D421E9DB6A1}" type="presOf" srcId="{0FDC1379-2FCA-4A8A-8AC4-890663F2E2F8}" destId="{E46C41E8-2F1F-490F-A1BA-BA3CFCFF980D}" srcOrd="0" destOrd="0" presId="urn:microsoft.com/office/officeart/2005/8/layout/target3"/>
    <dgm:cxn modelId="{01270653-496D-4EC1-9DD0-7AE6900D41BA}" srcId="{25C81391-D25B-4B8C-AA7C-14630F4DF6F5}" destId="{0FDC1379-2FCA-4A8A-8AC4-890663F2E2F8}" srcOrd="2" destOrd="0" parTransId="{3C1E1CD5-8E71-461F-909B-F17A6C791F9D}" sibTransId="{94C871B8-9C62-4453-A6BD-3212A2314A93}"/>
    <dgm:cxn modelId="{51739DD1-A447-4D09-920E-5512FA418A38}" type="presOf" srcId="{1DA88568-CC1B-4913-9BD9-085C54C7396C}" destId="{E337EA31-9DC8-4524-9BA7-CF76491EAE6B}" srcOrd="0" destOrd="0" presId="urn:microsoft.com/office/officeart/2005/8/layout/target3"/>
    <dgm:cxn modelId="{D609A449-249E-4F04-A326-06B4FC2BD500}" type="presOf" srcId="{4A507E7E-94BA-4179-85B4-7544BF0356D3}" destId="{D3C94E8D-DC4E-4C7F-958F-229F01BDC4B2}" srcOrd="1" destOrd="0" presId="urn:microsoft.com/office/officeart/2005/8/layout/target3"/>
    <dgm:cxn modelId="{7D0DADE0-D4CE-482A-B5D3-AFEF00B48CAA}" type="presOf" srcId="{0FDC1379-2FCA-4A8A-8AC4-890663F2E2F8}" destId="{61838855-6AD1-4A23-8695-70CDF7555FDD}" srcOrd="1" destOrd="0" presId="urn:microsoft.com/office/officeart/2005/8/layout/target3"/>
    <dgm:cxn modelId="{782EBD19-D7FB-4F4C-B871-97ED4D8F3FD9}" srcId="{25C81391-D25B-4B8C-AA7C-14630F4DF6F5}" destId="{4A507E7E-94BA-4179-85B4-7544BF0356D3}" srcOrd="3" destOrd="0" parTransId="{6FA50124-0823-460E-B61C-3641F784E030}" sibTransId="{91DB72AD-2023-4D9C-B084-34D161FAAB61}"/>
    <dgm:cxn modelId="{EF5EB728-89C4-40E7-8C18-BBEEBAD0B09B}" srcId="{4A507E7E-94BA-4179-85B4-7544BF0356D3}" destId="{1EE4893F-4C90-487E-BA8C-D3E237B9830E}" srcOrd="0" destOrd="0" parTransId="{7C85B139-072A-4979-AEC7-17B33564C299}" sibTransId="{86B6FF24-7985-487C-87F6-95ECF8E6D454}"/>
    <dgm:cxn modelId="{9B4DF030-1BB2-4952-9F06-66EFA353D826}" srcId="{8889A4B1-8D47-47DE-803D-D344421938B2}" destId="{C8B25EC2-4964-4965-9648-267566E97E16}" srcOrd="0" destOrd="0" parTransId="{A6F2773E-C686-4783-89F6-FDE2277B8CAD}" sibTransId="{CF1BF0C0-71B5-4291-B9B7-E507503C67CF}"/>
    <dgm:cxn modelId="{7D5A6F49-C922-468A-BA2D-7C7732183E7E}" type="presOf" srcId="{C8B25EC2-4964-4965-9648-267566E97E16}" destId="{B4BDD9CC-773E-4AB3-A180-F447C4B1E921}" srcOrd="0" destOrd="0" presId="urn:microsoft.com/office/officeart/2005/8/layout/target3"/>
    <dgm:cxn modelId="{B4C0CCB4-52BF-4EF4-80E8-FE01B23C4D9B}" type="presOf" srcId="{4A507E7E-94BA-4179-85B4-7544BF0356D3}" destId="{9F73450F-F7CB-460B-B4E5-F8CB3B13B9E7}" srcOrd="0" destOrd="0" presId="urn:microsoft.com/office/officeart/2005/8/layout/target3"/>
    <dgm:cxn modelId="{AD758E3C-BFB9-4952-A3F4-544FAB8E37FF}" srcId="{E9F48C8F-84B4-4E3A-8567-FC6D9A6C261C}" destId="{1DA88568-CC1B-4913-9BD9-085C54C7396C}" srcOrd="0" destOrd="0" parTransId="{0C61BDFD-53F7-4D66-B296-444C7C329CB8}" sibTransId="{264A2EE6-45C7-44AF-A18F-068C4C5668DA}"/>
    <dgm:cxn modelId="{83B938B8-1252-47FC-A158-9D8649E33BD7}" type="presOf" srcId="{B7B09AC6-5DD6-4EDE-A9EE-F4983E6BC39F}" destId="{C3D14D92-B232-4C9C-8697-A3A73A94DD07}" srcOrd="0" destOrd="0" presId="urn:microsoft.com/office/officeart/2005/8/layout/target3"/>
    <dgm:cxn modelId="{1B8FB451-2357-48DD-96A1-8BCDF9CA8A9C}" type="presOf" srcId="{E9F48C8F-84B4-4E3A-8567-FC6D9A6C261C}" destId="{226C7E77-69C7-49E5-920C-14F314CFDDA3}" srcOrd="0" destOrd="0" presId="urn:microsoft.com/office/officeart/2005/8/layout/target3"/>
    <dgm:cxn modelId="{EFB00E39-811E-434C-A2A7-07916A4AE01F}" srcId="{25C81391-D25B-4B8C-AA7C-14630F4DF6F5}" destId="{8889A4B1-8D47-47DE-803D-D344421938B2}" srcOrd="0" destOrd="0" parTransId="{DF7295B7-B37E-4606-B552-08583C721989}" sibTransId="{8E2D3B9C-E404-4B8C-9FE6-E22660D8D881}"/>
    <dgm:cxn modelId="{024DBA31-2807-49D4-B013-B29631850294}" type="presParOf" srcId="{D8F2DDA4-F764-4E97-BC20-0C0BD448105F}" destId="{B1A2F31C-AF42-4007-A228-7170D6EF0EAE}" srcOrd="0" destOrd="0" presId="urn:microsoft.com/office/officeart/2005/8/layout/target3"/>
    <dgm:cxn modelId="{143B1FCC-F984-4F16-BC82-4BDC24E1DE2B}" type="presParOf" srcId="{D8F2DDA4-F764-4E97-BC20-0C0BD448105F}" destId="{587CC4AB-F7AD-408E-9580-282613FB700D}" srcOrd="1" destOrd="0" presId="urn:microsoft.com/office/officeart/2005/8/layout/target3"/>
    <dgm:cxn modelId="{9784FE90-7EFE-43FE-8965-D9A792CD21FE}" type="presParOf" srcId="{D8F2DDA4-F764-4E97-BC20-0C0BD448105F}" destId="{FD5B7585-4731-4EE8-807E-14145FC5D2DE}" srcOrd="2" destOrd="0" presId="urn:microsoft.com/office/officeart/2005/8/layout/target3"/>
    <dgm:cxn modelId="{DF24EFA6-D951-4764-B37D-4825D94486CC}" type="presParOf" srcId="{D8F2DDA4-F764-4E97-BC20-0C0BD448105F}" destId="{82952856-5A88-45CA-8370-1710F11EEF22}" srcOrd="3" destOrd="0" presId="urn:microsoft.com/office/officeart/2005/8/layout/target3"/>
    <dgm:cxn modelId="{B212FC8C-0739-4B50-A29B-BC743CD56E07}" type="presParOf" srcId="{D8F2DDA4-F764-4E97-BC20-0C0BD448105F}" destId="{8E892B62-2C23-4D91-8F0A-64AA30ACA5EA}" srcOrd="4" destOrd="0" presId="urn:microsoft.com/office/officeart/2005/8/layout/target3"/>
    <dgm:cxn modelId="{C9BC46F6-C518-4858-B750-1D6D4B21F005}" type="presParOf" srcId="{D8F2DDA4-F764-4E97-BC20-0C0BD448105F}" destId="{226C7E77-69C7-49E5-920C-14F314CFDDA3}" srcOrd="5" destOrd="0" presId="urn:microsoft.com/office/officeart/2005/8/layout/target3"/>
    <dgm:cxn modelId="{F2A0E832-14F5-4DF4-B7C3-0F55F6CC048D}" type="presParOf" srcId="{D8F2DDA4-F764-4E97-BC20-0C0BD448105F}" destId="{FC76E976-B062-4D0C-BD60-EC189082ED3F}" srcOrd="6" destOrd="0" presId="urn:microsoft.com/office/officeart/2005/8/layout/target3"/>
    <dgm:cxn modelId="{F23ABC1F-C1C6-4C2E-97C0-0D8DE1A97495}" type="presParOf" srcId="{D8F2DDA4-F764-4E97-BC20-0C0BD448105F}" destId="{F84C378E-EC5E-4C6F-BF21-8311F9DECEA3}" srcOrd="7" destOrd="0" presId="urn:microsoft.com/office/officeart/2005/8/layout/target3"/>
    <dgm:cxn modelId="{B14427E0-0983-4D81-AEA5-31D6DC0E5D90}" type="presParOf" srcId="{D8F2DDA4-F764-4E97-BC20-0C0BD448105F}" destId="{E46C41E8-2F1F-490F-A1BA-BA3CFCFF980D}" srcOrd="8" destOrd="0" presId="urn:microsoft.com/office/officeart/2005/8/layout/target3"/>
    <dgm:cxn modelId="{B97AA70D-8903-4B21-824B-49A2DEC4D3C0}" type="presParOf" srcId="{D8F2DDA4-F764-4E97-BC20-0C0BD448105F}" destId="{EBCCAA41-ADBA-41C0-B55E-E0E6E522ADF1}" srcOrd="9" destOrd="0" presId="urn:microsoft.com/office/officeart/2005/8/layout/target3"/>
    <dgm:cxn modelId="{BB993787-7E4A-4856-899A-2AF0740BA492}" type="presParOf" srcId="{D8F2DDA4-F764-4E97-BC20-0C0BD448105F}" destId="{F39F3ED4-BDC8-4A1B-82C6-1ED0A15599C1}" srcOrd="10" destOrd="0" presId="urn:microsoft.com/office/officeart/2005/8/layout/target3"/>
    <dgm:cxn modelId="{75E3F0E4-80A6-49DC-A6BE-4A47C9F4C498}" type="presParOf" srcId="{D8F2DDA4-F764-4E97-BC20-0C0BD448105F}" destId="{9F73450F-F7CB-460B-B4E5-F8CB3B13B9E7}" srcOrd="11" destOrd="0" presId="urn:microsoft.com/office/officeart/2005/8/layout/target3"/>
    <dgm:cxn modelId="{B8D3AF83-D7F6-497E-B71A-E3556F1D6EE3}" type="presParOf" srcId="{D8F2DDA4-F764-4E97-BC20-0C0BD448105F}" destId="{8E3ED2F7-E3EB-467D-9133-D170CF871120}" srcOrd="12" destOrd="0" presId="urn:microsoft.com/office/officeart/2005/8/layout/target3"/>
    <dgm:cxn modelId="{277F3075-3C85-42FA-A5B1-331CEFD9A186}" type="presParOf" srcId="{D8F2DDA4-F764-4E97-BC20-0C0BD448105F}" destId="{B4BDD9CC-773E-4AB3-A180-F447C4B1E921}" srcOrd="13" destOrd="0" presId="urn:microsoft.com/office/officeart/2005/8/layout/target3"/>
    <dgm:cxn modelId="{8032C638-CAD7-40CC-83D3-C3556C3ECD22}" type="presParOf" srcId="{D8F2DDA4-F764-4E97-BC20-0C0BD448105F}" destId="{87CAE8B5-FD76-4343-AF3C-AC4DE24E1FBA}" srcOrd="14" destOrd="0" presId="urn:microsoft.com/office/officeart/2005/8/layout/target3"/>
    <dgm:cxn modelId="{F23C9390-558B-4375-8AED-1C00C1EC2BC4}" type="presParOf" srcId="{D8F2DDA4-F764-4E97-BC20-0C0BD448105F}" destId="{E337EA31-9DC8-4524-9BA7-CF76491EAE6B}" srcOrd="15" destOrd="0" presId="urn:microsoft.com/office/officeart/2005/8/layout/target3"/>
    <dgm:cxn modelId="{D63C56AB-9E2C-495B-AFA6-0C6D6D89CBBA}" type="presParOf" srcId="{D8F2DDA4-F764-4E97-BC20-0C0BD448105F}" destId="{61838855-6AD1-4A23-8695-70CDF7555FDD}" srcOrd="16" destOrd="0" presId="urn:microsoft.com/office/officeart/2005/8/layout/target3"/>
    <dgm:cxn modelId="{2F0C6F53-9519-43B4-8C76-737A44149508}" type="presParOf" srcId="{D8F2DDA4-F764-4E97-BC20-0C0BD448105F}" destId="{C3D14D92-B232-4C9C-8697-A3A73A94DD07}" srcOrd="17" destOrd="0" presId="urn:microsoft.com/office/officeart/2005/8/layout/target3"/>
    <dgm:cxn modelId="{06B756AD-5384-48DD-AA7E-2F426AF7E421}" type="presParOf" srcId="{D8F2DDA4-F764-4E97-BC20-0C0BD448105F}" destId="{D3C94E8D-DC4E-4C7F-958F-229F01BDC4B2}" srcOrd="18" destOrd="0" presId="urn:microsoft.com/office/officeart/2005/8/layout/target3"/>
    <dgm:cxn modelId="{DCF710D8-F033-473B-A487-D9DA9718F0E8}" type="presParOf" srcId="{D8F2DDA4-F764-4E97-BC20-0C0BD448105F}" destId="{C85E0580-2884-4C27-B0AB-F274FAA9D06F}" srcOrd="1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4C8BD0A-3370-46B7-B72B-FE9EEA2E59D0}" type="doc">
      <dgm:prSet loTypeId="urn:microsoft.com/office/officeart/2005/8/layout/cycle2" loCatId="cycle" qsTypeId="urn:microsoft.com/office/officeart/2005/8/quickstyle/3d1" qsCatId="3D" csTypeId="urn:microsoft.com/office/officeart/2005/8/colors/colorful4" csCatId="colorful" phldr="1"/>
      <dgm:spPr/>
      <dgm:t>
        <a:bodyPr/>
        <a:lstStyle/>
        <a:p>
          <a:endParaRPr lang="en-GB"/>
        </a:p>
      </dgm:t>
    </dgm:pt>
    <dgm:pt modelId="{0E5409BB-457C-496B-8B3D-44C4B5FD01C1}">
      <dgm:prSet phldrT="[Text]" custT="1"/>
      <dgm:spPr/>
      <dgm:t>
        <a:bodyPr/>
        <a:lstStyle/>
        <a:p>
          <a:r>
            <a:rPr lang="en-GB" sz="1050" dirty="0"/>
            <a:t>Strive for consensus</a:t>
          </a:r>
        </a:p>
      </dgm:t>
    </dgm:pt>
    <dgm:pt modelId="{24B08C7A-5B20-4272-B154-E0EA8DAC5A77}" type="parTrans" cxnId="{BE5C4091-6C3C-4EB6-823D-9ADAC4AE2FBE}">
      <dgm:prSet/>
      <dgm:spPr/>
      <dgm:t>
        <a:bodyPr/>
        <a:lstStyle/>
        <a:p>
          <a:endParaRPr lang="en-GB"/>
        </a:p>
      </dgm:t>
    </dgm:pt>
    <dgm:pt modelId="{5B49C1F6-C7EB-44D8-8A22-4A3170FADD34}" type="sibTrans" cxnId="{BE5C4091-6C3C-4EB6-823D-9ADAC4AE2FBE}">
      <dgm:prSet/>
      <dgm:spPr/>
      <dgm:t>
        <a:bodyPr/>
        <a:lstStyle/>
        <a:p>
          <a:endParaRPr lang="en-GB"/>
        </a:p>
      </dgm:t>
    </dgm:pt>
    <dgm:pt modelId="{689ED2B0-B8E0-4BB3-9933-41FFA1A6747C}">
      <dgm:prSet phldrT="[Text]" custT="1"/>
      <dgm:spPr/>
      <dgm:t>
        <a:bodyPr/>
        <a:lstStyle/>
        <a:p>
          <a:r>
            <a:rPr lang="en-GB" sz="1050" dirty="0"/>
            <a:t>Engage stakeholders</a:t>
          </a:r>
        </a:p>
      </dgm:t>
    </dgm:pt>
    <dgm:pt modelId="{398544AE-3D78-4F2F-8B7E-2F1B2BA0819D}" type="parTrans" cxnId="{8D244793-0847-4659-99EF-591CBAF2447E}">
      <dgm:prSet/>
      <dgm:spPr/>
      <dgm:t>
        <a:bodyPr/>
        <a:lstStyle/>
        <a:p>
          <a:endParaRPr lang="en-GB"/>
        </a:p>
      </dgm:t>
    </dgm:pt>
    <dgm:pt modelId="{F2690E08-2F05-4302-AD25-930718F5BCBC}" type="sibTrans" cxnId="{8D244793-0847-4659-99EF-591CBAF2447E}">
      <dgm:prSet/>
      <dgm:spPr/>
      <dgm:t>
        <a:bodyPr/>
        <a:lstStyle/>
        <a:p>
          <a:endParaRPr lang="en-GB"/>
        </a:p>
      </dgm:t>
    </dgm:pt>
    <dgm:pt modelId="{212AAA7A-1BBD-417D-9D3A-9468B50AC2DD}">
      <dgm:prSet phldrT="[Text]" custT="1"/>
      <dgm:spPr>
        <a:solidFill>
          <a:srgbClr val="FF0000"/>
        </a:solidFill>
      </dgm:spPr>
      <dgm:t>
        <a:bodyPr/>
        <a:lstStyle/>
        <a:p>
          <a:r>
            <a:rPr lang="en-GB" sz="1050" dirty="0"/>
            <a:t>Careful piloting</a:t>
          </a:r>
        </a:p>
      </dgm:t>
    </dgm:pt>
    <dgm:pt modelId="{86AACC1C-0D55-46B0-9524-F308B7235C15}" type="parTrans" cxnId="{5F48E30C-AF89-4AB5-BA63-A025229BB756}">
      <dgm:prSet/>
      <dgm:spPr/>
      <dgm:t>
        <a:bodyPr/>
        <a:lstStyle/>
        <a:p>
          <a:endParaRPr lang="en-GB"/>
        </a:p>
      </dgm:t>
    </dgm:pt>
    <dgm:pt modelId="{29C1D6C0-5CCC-463D-9066-BF8A26442F3F}" type="sibTrans" cxnId="{5F48E30C-AF89-4AB5-BA63-A025229BB756}">
      <dgm:prSet/>
      <dgm:spPr/>
      <dgm:t>
        <a:bodyPr/>
        <a:lstStyle/>
        <a:p>
          <a:endParaRPr lang="en-GB"/>
        </a:p>
      </dgm:t>
    </dgm:pt>
    <dgm:pt modelId="{0693BFE9-0C1D-4EA5-8B2E-458B292BC04B}">
      <dgm:prSet phldrT="[Text]" custT="1"/>
      <dgm:spPr/>
      <dgm:t>
        <a:bodyPr/>
        <a:lstStyle/>
        <a:p>
          <a:r>
            <a:rPr lang="en-GB" sz="1050" dirty="0"/>
            <a:t>Sustainable resources</a:t>
          </a:r>
        </a:p>
      </dgm:t>
    </dgm:pt>
    <dgm:pt modelId="{7CA69BBE-322A-4A6F-AC99-6B29E9D5E437}" type="parTrans" cxnId="{8EAE2A5D-A975-4D30-9E99-AAE73F379F05}">
      <dgm:prSet/>
      <dgm:spPr/>
      <dgm:t>
        <a:bodyPr/>
        <a:lstStyle/>
        <a:p>
          <a:endParaRPr lang="en-GB"/>
        </a:p>
      </dgm:t>
    </dgm:pt>
    <dgm:pt modelId="{C5B8DE63-7B17-47EA-9392-241F2E49F493}" type="sibTrans" cxnId="{8EAE2A5D-A975-4D30-9E99-AAE73F379F05}">
      <dgm:prSet/>
      <dgm:spPr/>
      <dgm:t>
        <a:bodyPr/>
        <a:lstStyle/>
        <a:p>
          <a:endParaRPr lang="en-GB"/>
        </a:p>
      </dgm:t>
    </dgm:pt>
    <dgm:pt modelId="{0D293902-D249-4AE0-9A92-0A0C0EF600AA}">
      <dgm:prSet phldrT="[Text]" custT="1"/>
      <dgm:spPr/>
      <dgm:t>
        <a:bodyPr/>
        <a:lstStyle/>
        <a:p>
          <a:r>
            <a:rPr lang="en-GB" sz="1050" dirty="0"/>
            <a:t>Careful timing</a:t>
          </a:r>
        </a:p>
      </dgm:t>
    </dgm:pt>
    <dgm:pt modelId="{AA42DC03-AC2B-4437-90DE-B58153AB730E}" type="parTrans" cxnId="{F764E11C-368D-4A04-A88F-F1F05C32FC07}">
      <dgm:prSet/>
      <dgm:spPr/>
      <dgm:t>
        <a:bodyPr/>
        <a:lstStyle/>
        <a:p>
          <a:endParaRPr lang="en-GB"/>
        </a:p>
      </dgm:t>
    </dgm:pt>
    <dgm:pt modelId="{F1B6375A-CE6F-45D9-B105-4B84ED3F5C66}" type="sibTrans" cxnId="{F764E11C-368D-4A04-A88F-F1F05C32FC07}">
      <dgm:prSet/>
      <dgm:spPr/>
      <dgm:t>
        <a:bodyPr/>
        <a:lstStyle/>
        <a:p>
          <a:endParaRPr lang="en-GB"/>
        </a:p>
      </dgm:t>
    </dgm:pt>
    <dgm:pt modelId="{89B5FC6A-483D-4A7D-9401-AAFFD3357382}">
      <dgm:prSet phldrT="[Text]" custT="1"/>
      <dgm:spPr/>
      <dgm:t>
        <a:bodyPr/>
        <a:lstStyle/>
        <a:p>
          <a:r>
            <a:rPr lang="en-GB" sz="1050" dirty="0"/>
            <a:t>Partnership with unions</a:t>
          </a:r>
        </a:p>
      </dgm:t>
    </dgm:pt>
    <dgm:pt modelId="{B0F0DBB3-4ECF-48B5-B460-900E215DB5B6}" type="parTrans" cxnId="{19F9FFF4-8C57-46BC-997B-B9DCB1C2EEDE}">
      <dgm:prSet/>
      <dgm:spPr/>
      <dgm:t>
        <a:bodyPr/>
        <a:lstStyle/>
        <a:p>
          <a:endParaRPr lang="en-GB"/>
        </a:p>
      </dgm:t>
    </dgm:pt>
    <dgm:pt modelId="{7411975B-AEFB-44A3-8DBD-393A26DAB663}" type="sibTrans" cxnId="{19F9FFF4-8C57-46BC-997B-B9DCB1C2EEDE}">
      <dgm:prSet/>
      <dgm:spPr/>
      <dgm:t>
        <a:bodyPr/>
        <a:lstStyle/>
        <a:p>
          <a:endParaRPr lang="en-GB"/>
        </a:p>
      </dgm:t>
    </dgm:pt>
    <dgm:pt modelId="{35B0D0EB-E84E-4D0F-BE15-1C0121644595}" type="pres">
      <dgm:prSet presAssocID="{B4C8BD0A-3370-46B7-B72B-FE9EEA2E59D0}" presName="cycle" presStyleCnt="0">
        <dgm:presLayoutVars>
          <dgm:dir/>
          <dgm:resizeHandles val="exact"/>
        </dgm:presLayoutVars>
      </dgm:prSet>
      <dgm:spPr/>
    </dgm:pt>
    <dgm:pt modelId="{C57D7EA7-0940-4DC4-A83B-52C954ECB549}" type="pres">
      <dgm:prSet presAssocID="{0E5409BB-457C-496B-8B3D-44C4B5FD01C1}" presName="node" presStyleLbl="node1" presStyleIdx="0" presStyleCnt="6">
        <dgm:presLayoutVars>
          <dgm:bulletEnabled val="1"/>
        </dgm:presLayoutVars>
      </dgm:prSet>
      <dgm:spPr/>
    </dgm:pt>
    <dgm:pt modelId="{22D8F6F4-2F0C-4251-AA46-75004A9A7F2E}" type="pres">
      <dgm:prSet presAssocID="{5B49C1F6-C7EB-44D8-8A22-4A3170FADD34}" presName="sibTrans" presStyleLbl="sibTrans2D1" presStyleIdx="0" presStyleCnt="6"/>
      <dgm:spPr/>
    </dgm:pt>
    <dgm:pt modelId="{E3DCA82A-FB93-4E0B-89B6-92E413C25D81}" type="pres">
      <dgm:prSet presAssocID="{5B49C1F6-C7EB-44D8-8A22-4A3170FADD34}" presName="connectorText" presStyleLbl="sibTrans2D1" presStyleIdx="0" presStyleCnt="6"/>
      <dgm:spPr/>
    </dgm:pt>
    <dgm:pt modelId="{25E81369-495E-4601-9129-6DCA9755F2F6}" type="pres">
      <dgm:prSet presAssocID="{689ED2B0-B8E0-4BB3-9933-41FFA1A6747C}" presName="node" presStyleLbl="node1" presStyleIdx="1" presStyleCnt="6">
        <dgm:presLayoutVars>
          <dgm:bulletEnabled val="1"/>
        </dgm:presLayoutVars>
      </dgm:prSet>
      <dgm:spPr/>
    </dgm:pt>
    <dgm:pt modelId="{A452AAA8-D0D8-4098-B8DA-22224ADBBBF6}" type="pres">
      <dgm:prSet presAssocID="{F2690E08-2F05-4302-AD25-930718F5BCBC}" presName="sibTrans" presStyleLbl="sibTrans2D1" presStyleIdx="1" presStyleCnt="6"/>
      <dgm:spPr/>
    </dgm:pt>
    <dgm:pt modelId="{F648B8C5-63EF-46AB-B95C-2C972D4237F8}" type="pres">
      <dgm:prSet presAssocID="{F2690E08-2F05-4302-AD25-930718F5BCBC}" presName="connectorText" presStyleLbl="sibTrans2D1" presStyleIdx="1" presStyleCnt="6"/>
      <dgm:spPr/>
    </dgm:pt>
    <dgm:pt modelId="{86CBE398-558E-4F61-9CA7-F4B58D0F5D2B}" type="pres">
      <dgm:prSet presAssocID="{212AAA7A-1BBD-417D-9D3A-9468B50AC2DD}" presName="node" presStyleLbl="node1" presStyleIdx="2" presStyleCnt="6">
        <dgm:presLayoutVars>
          <dgm:bulletEnabled val="1"/>
        </dgm:presLayoutVars>
      </dgm:prSet>
      <dgm:spPr/>
    </dgm:pt>
    <dgm:pt modelId="{00F0A0C6-7841-4B8A-BAD0-5C1FD5AD31E2}" type="pres">
      <dgm:prSet presAssocID="{29C1D6C0-5CCC-463D-9066-BF8A26442F3F}" presName="sibTrans" presStyleLbl="sibTrans2D1" presStyleIdx="2" presStyleCnt="6"/>
      <dgm:spPr/>
    </dgm:pt>
    <dgm:pt modelId="{A57EB8CF-AA34-4C4E-9ADD-DCD386A4233A}" type="pres">
      <dgm:prSet presAssocID="{29C1D6C0-5CCC-463D-9066-BF8A26442F3F}" presName="connectorText" presStyleLbl="sibTrans2D1" presStyleIdx="2" presStyleCnt="6"/>
      <dgm:spPr/>
    </dgm:pt>
    <dgm:pt modelId="{06B967C2-283A-47F5-AD3A-5D66C4A2BFD3}" type="pres">
      <dgm:prSet presAssocID="{0693BFE9-0C1D-4EA5-8B2E-458B292BC04B}" presName="node" presStyleLbl="node1" presStyleIdx="3" presStyleCnt="6">
        <dgm:presLayoutVars>
          <dgm:bulletEnabled val="1"/>
        </dgm:presLayoutVars>
      </dgm:prSet>
      <dgm:spPr/>
    </dgm:pt>
    <dgm:pt modelId="{708A784D-8CD2-437A-95E4-DDA56DD8ED6E}" type="pres">
      <dgm:prSet presAssocID="{C5B8DE63-7B17-47EA-9392-241F2E49F493}" presName="sibTrans" presStyleLbl="sibTrans2D1" presStyleIdx="3" presStyleCnt="6"/>
      <dgm:spPr/>
    </dgm:pt>
    <dgm:pt modelId="{84B55721-4DB0-4E3A-A571-2DD222C9ADFE}" type="pres">
      <dgm:prSet presAssocID="{C5B8DE63-7B17-47EA-9392-241F2E49F493}" presName="connectorText" presStyleLbl="sibTrans2D1" presStyleIdx="3" presStyleCnt="6"/>
      <dgm:spPr/>
    </dgm:pt>
    <dgm:pt modelId="{6558D89B-D5B7-477D-9E3C-B4B07F3287D4}" type="pres">
      <dgm:prSet presAssocID="{0D293902-D249-4AE0-9A92-0A0C0EF600AA}" presName="node" presStyleLbl="node1" presStyleIdx="4" presStyleCnt="6">
        <dgm:presLayoutVars>
          <dgm:bulletEnabled val="1"/>
        </dgm:presLayoutVars>
      </dgm:prSet>
      <dgm:spPr/>
    </dgm:pt>
    <dgm:pt modelId="{848009BD-BEA5-4FA3-97FD-498706074500}" type="pres">
      <dgm:prSet presAssocID="{F1B6375A-CE6F-45D9-B105-4B84ED3F5C66}" presName="sibTrans" presStyleLbl="sibTrans2D1" presStyleIdx="4" presStyleCnt="6"/>
      <dgm:spPr/>
    </dgm:pt>
    <dgm:pt modelId="{9C15F8BA-91E6-4896-8B4B-647DCB63C418}" type="pres">
      <dgm:prSet presAssocID="{F1B6375A-CE6F-45D9-B105-4B84ED3F5C66}" presName="connectorText" presStyleLbl="sibTrans2D1" presStyleIdx="4" presStyleCnt="6"/>
      <dgm:spPr/>
    </dgm:pt>
    <dgm:pt modelId="{895D28D4-A63D-433C-B652-3B5390F7D8A2}" type="pres">
      <dgm:prSet presAssocID="{89B5FC6A-483D-4A7D-9401-AAFFD3357382}" presName="node" presStyleLbl="node1" presStyleIdx="5" presStyleCnt="6">
        <dgm:presLayoutVars>
          <dgm:bulletEnabled val="1"/>
        </dgm:presLayoutVars>
      </dgm:prSet>
      <dgm:spPr/>
    </dgm:pt>
    <dgm:pt modelId="{DCA0A9D1-AD02-4849-8A0B-4B2AAEF52071}" type="pres">
      <dgm:prSet presAssocID="{7411975B-AEFB-44A3-8DBD-393A26DAB663}" presName="sibTrans" presStyleLbl="sibTrans2D1" presStyleIdx="5" presStyleCnt="6"/>
      <dgm:spPr/>
    </dgm:pt>
    <dgm:pt modelId="{3F139227-D041-443C-9389-9D436E56E3AD}" type="pres">
      <dgm:prSet presAssocID="{7411975B-AEFB-44A3-8DBD-393A26DAB663}" presName="connectorText" presStyleLbl="sibTrans2D1" presStyleIdx="5" presStyleCnt="6"/>
      <dgm:spPr/>
    </dgm:pt>
  </dgm:ptLst>
  <dgm:cxnLst>
    <dgm:cxn modelId="{D896A0F4-519E-467D-B6E4-3D1329E69A6F}" type="presOf" srcId="{7411975B-AEFB-44A3-8DBD-393A26DAB663}" destId="{DCA0A9D1-AD02-4849-8A0B-4B2AAEF52071}" srcOrd="0" destOrd="0" presId="urn:microsoft.com/office/officeart/2005/8/layout/cycle2"/>
    <dgm:cxn modelId="{D0E9371F-4323-4096-9DDE-A543890F8675}" type="presOf" srcId="{F2690E08-2F05-4302-AD25-930718F5BCBC}" destId="{F648B8C5-63EF-46AB-B95C-2C972D4237F8}" srcOrd="1" destOrd="0" presId="urn:microsoft.com/office/officeart/2005/8/layout/cycle2"/>
    <dgm:cxn modelId="{9AD281B8-58FE-4258-A91E-D76E202E99BF}" type="presOf" srcId="{0E5409BB-457C-496B-8B3D-44C4B5FD01C1}" destId="{C57D7EA7-0940-4DC4-A83B-52C954ECB549}" srcOrd="0" destOrd="0" presId="urn:microsoft.com/office/officeart/2005/8/layout/cycle2"/>
    <dgm:cxn modelId="{920F09BB-5FD2-4653-B919-BC8A2D221FE8}" type="presOf" srcId="{0D293902-D249-4AE0-9A92-0A0C0EF600AA}" destId="{6558D89B-D5B7-477D-9E3C-B4B07F3287D4}" srcOrd="0" destOrd="0" presId="urn:microsoft.com/office/officeart/2005/8/layout/cycle2"/>
    <dgm:cxn modelId="{A689502D-F37A-4591-A800-A8B057CFC665}" type="presOf" srcId="{5B49C1F6-C7EB-44D8-8A22-4A3170FADD34}" destId="{E3DCA82A-FB93-4E0B-89B6-92E413C25D81}" srcOrd="1" destOrd="0" presId="urn:microsoft.com/office/officeart/2005/8/layout/cycle2"/>
    <dgm:cxn modelId="{974E8285-8FC2-4C5D-8298-517384E52969}" type="presOf" srcId="{5B49C1F6-C7EB-44D8-8A22-4A3170FADD34}" destId="{22D8F6F4-2F0C-4251-AA46-75004A9A7F2E}" srcOrd="0" destOrd="0" presId="urn:microsoft.com/office/officeart/2005/8/layout/cycle2"/>
    <dgm:cxn modelId="{8D244793-0847-4659-99EF-591CBAF2447E}" srcId="{B4C8BD0A-3370-46B7-B72B-FE9EEA2E59D0}" destId="{689ED2B0-B8E0-4BB3-9933-41FFA1A6747C}" srcOrd="1" destOrd="0" parTransId="{398544AE-3D78-4F2F-8B7E-2F1B2BA0819D}" sibTransId="{F2690E08-2F05-4302-AD25-930718F5BCBC}"/>
    <dgm:cxn modelId="{BC00FFAF-0F3D-4DB9-9471-3AD4FF134EBF}" type="presOf" srcId="{B4C8BD0A-3370-46B7-B72B-FE9EEA2E59D0}" destId="{35B0D0EB-E84E-4D0F-BE15-1C0121644595}" srcOrd="0" destOrd="0" presId="urn:microsoft.com/office/officeart/2005/8/layout/cycle2"/>
    <dgm:cxn modelId="{941BDABE-EAE1-41C6-8F24-7C88B7A25301}" type="presOf" srcId="{F2690E08-2F05-4302-AD25-930718F5BCBC}" destId="{A452AAA8-D0D8-4098-B8DA-22224ADBBBF6}" srcOrd="0" destOrd="0" presId="urn:microsoft.com/office/officeart/2005/8/layout/cycle2"/>
    <dgm:cxn modelId="{EC9AFE1E-FE1E-4504-A61D-C1076EC26168}" type="presOf" srcId="{C5B8DE63-7B17-47EA-9392-241F2E49F493}" destId="{84B55721-4DB0-4E3A-A571-2DD222C9ADFE}" srcOrd="1" destOrd="0" presId="urn:microsoft.com/office/officeart/2005/8/layout/cycle2"/>
    <dgm:cxn modelId="{19F9FFF4-8C57-46BC-997B-B9DCB1C2EEDE}" srcId="{B4C8BD0A-3370-46B7-B72B-FE9EEA2E59D0}" destId="{89B5FC6A-483D-4A7D-9401-AAFFD3357382}" srcOrd="5" destOrd="0" parTransId="{B0F0DBB3-4ECF-48B5-B460-900E215DB5B6}" sibTransId="{7411975B-AEFB-44A3-8DBD-393A26DAB663}"/>
    <dgm:cxn modelId="{B19199A9-927D-42BB-904B-D0D1E9BEC8EF}" type="presOf" srcId="{689ED2B0-B8E0-4BB3-9933-41FFA1A6747C}" destId="{25E81369-495E-4601-9129-6DCA9755F2F6}" srcOrd="0" destOrd="0" presId="urn:microsoft.com/office/officeart/2005/8/layout/cycle2"/>
    <dgm:cxn modelId="{FFA4D84A-4F24-43DA-954C-E1F84827AE6B}" type="presOf" srcId="{C5B8DE63-7B17-47EA-9392-241F2E49F493}" destId="{708A784D-8CD2-437A-95E4-DDA56DD8ED6E}" srcOrd="0" destOrd="0" presId="urn:microsoft.com/office/officeart/2005/8/layout/cycle2"/>
    <dgm:cxn modelId="{EF325913-C7BF-4E2C-BD99-C5C1F0180A55}" type="presOf" srcId="{0693BFE9-0C1D-4EA5-8B2E-458B292BC04B}" destId="{06B967C2-283A-47F5-AD3A-5D66C4A2BFD3}" srcOrd="0" destOrd="0" presId="urn:microsoft.com/office/officeart/2005/8/layout/cycle2"/>
    <dgm:cxn modelId="{F764E11C-368D-4A04-A88F-F1F05C32FC07}" srcId="{B4C8BD0A-3370-46B7-B72B-FE9EEA2E59D0}" destId="{0D293902-D249-4AE0-9A92-0A0C0EF600AA}" srcOrd="4" destOrd="0" parTransId="{AA42DC03-AC2B-4437-90DE-B58153AB730E}" sibTransId="{F1B6375A-CE6F-45D9-B105-4B84ED3F5C66}"/>
    <dgm:cxn modelId="{008D81BE-7D18-4DF1-B013-B0F4A7D2EF28}" type="presOf" srcId="{7411975B-AEFB-44A3-8DBD-393A26DAB663}" destId="{3F139227-D041-443C-9389-9D436E56E3AD}" srcOrd="1" destOrd="0" presId="urn:microsoft.com/office/officeart/2005/8/layout/cycle2"/>
    <dgm:cxn modelId="{BE5C4091-6C3C-4EB6-823D-9ADAC4AE2FBE}" srcId="{B4C8BD0A-3370-46B7-B72B-FE9EEA2E59D0}" destId="{0E5409BB-457C-496B-8B3D-44C4B5FD01C1}" srcOrd="0" destOrd="0" parTransId="{24B08C7A-5B20-4272-B154-E0EA8DAC5A77}" sibTransId="{5B49C1F6-C7EB-44D8-8A22-4A3170FADD34}"/>
    <dgm:cxn modelId="{68F3861A-D355-469D-9C4F-B84F11380AC0}" type="presOf" srcId="{29C1D6C0-5CCC-463D-9066-BF8A26442F3F}" destId="{00F0A0C6-7841-4B8A-BAD0-5C1FD5AD31E2}" srcOrd="0" destOrd="0" presId="urn:microsoft.com/office/officeart/2005/8/layout/cycle2"/>
    <dgm:cxn modelId="{F0B29093-121B-4341-8714-DF776080D75C}" type="presOf" srcId="{29C1D6C0-5CCC-463D-9066-BF8A26442F3F}" destId="{A57EB8CF-AA34-4C4E-9ADD-DCD386A4233A}" srcOrd="1" destOrd="0" presId="urn:microsoft.com/office/officeart/2005/8/layout/cycle2"/>
    <dgm:cxn modelId="{61BCE552-9E2C-4ACE-A3D9-D6C01A445FAC}" type="presOf" srcId="{F1B6375A-CE6F-45D9-B105-4B84ED3F5C66}" destId="{848009BD-BEA5-4FA3-97FD-498706074500}" srcOrd="0" destOrd="0" presId="urn:microsoft.com/office/officeart/2005/8/layout/cycle2"/>
    <dgm:cxn modelId="{5F48E30C-AF89-4AB5-BA63-A025229BB756}" srcId="{B4C8BD0A-3370-46B7-B72B-FE9EEA2E59D0}" destId="{212AAA7A-1BBD-417D-9D3A-9468B50AC2DD}" srcOrd="2" destOrd="0" parTransId="{86AACC1C-0D55-46B0-9524-F308B7235C15}" sibTransId="{29C1D6C0-5CCC-463D-9066-BF8A26442F3F}"/>
    <dgm:cxn modelId="{DBD0B2C0-E4B2-4A7F-ADA9-304E8394427D}" type="presOf" srcId="{89B5FC6A-483D-4A7D-9401-AAFFD3357382}" destId="{895D28D4-A63D-433C-B652-3B5390F7D8A2}" srcOrd="0" destOrd="0" presId="urn:microsoft.com/office/officeart/2005/8/layout/cycle2"/>
    <dgm:cxn modelId="{5D5CCB82-DFCA-444A-981F-0FBD94945E14}" type="presOf" srcId="{212AAA7A-1BBD-417D-9D3A-9468B50AC2DD}" destId="{86CBE398-558E-4F61-9CA7-F4B58D0F5D2B}" srcOrd="0" destOrd="0" presId="urn:microsoft.com/office/officeart/2005/8/layout/cycle2"/>
    <dgm:cxn modelId="{981601DF-3DE4-4339-9578-05553C6CC17D}" type="presOf" srcId="{F1B6375A-CE6F-45D9-B105-4B84ED3F5C66}" destId="{9C15F8BA-91E6-4896-8B4B-647DCB63C418}" srcOrd="1" destOrd="0" presId="urn:microsoft.com/office/officeart/2005/8/layout/cycle2"/>
    <dgm:cxn modelId="{8EAE2A5D-A975-4D30-9E99-AAE73F379F05}" srcId="{B4C8BD0A-3370-46B7-B72B-FE9EEA2E59D0}" destId="{0693BFE9-0C1D-4EA5-8B2E-458B292BC04B}" srcOrd="3" destOrd="0" parTransId="{7CA69BBE-322A-4A6F-AC99-6B29E9D5E437}" sibTransId="{C5B8DE63-7B17-47EA-9392-241F2E49F493}"/>
    <dgm:cxn modelId="{0A2D7F3D-5695-4EC9-B70F-7B6C72CA43EE}" type="presParOf" srcId="{35B0D0EB-E84E-4D0F-BE15-1C0121644595}" destId="{C57D7EA7-0940-4DC4-A83B-52C954ECB549}" srcOrd="0" destOrd="0" presId="urn:microsoft.com/office/officeart/2005/8/layout/cycle2"/>
    <dgm:cxn modelId="{121E63B2-77B6-4352-9A86-5DA903B010F9}" type="presParOf" srcId="{35B0D0EB-E84E-4D0F-BE15-1C0121644595}" destId="{22D8F6F4-2F0C-4251-AA46-75004A9A7F2E}" srcOrd="1" destOrd="0" presId="urn:microsoft.com/office/officeart/2005/8/layout/cycle2"/>
    <dgm:cxn modelId="{875628C3-48F5-43B9-A1EC-346F1112EA10}" type="presParOf" srcId="{22D8F6F4-2F0C-4251-AA46-75004A9A7F2E}" destId="{E3DCA82A-FB93-4E0B-89B6-92E413C25D81}" srcOrd="0" destOrd="0" presId="urn:microsoft.com/office/officeart/2005/8/layout/cycle2"/>
    <dgm:cxn modelId="{8E3BC175-9E34-4612-A75E-5E94B996E392}" type="presParOf" srcId="{35B0D0EB-E84E-4D0F-BE15-1C0121644595}" destId="{25E81369-495E-4601-9129-6DCA9755F2F6}" srcOrd="2" destOrd="0" presId="urn:microsoft.com/office/officeart/2005/8/layout/cycle2"/>
    <dgm:cxn modelId="{30E98512-09CF-467B-A72F-9F5D1E6F0DC9}" type="presParOf" srcId="{35B0D0EB-E84E-4D0F-BE15-1C0121644595}" destId="{A452AAA8-D0D8-4098-B8DA-22224ADBBBF6}" srcOrd="3" destOrd="0" presId="urn:microsoft.com/office/officeart/2005/8/layout/cycle2"/>
    <dgm:cxn modelId="{9483C63E-6FCD-45A5-A439-486D4E77B380}" type="presParOf" srcId="{A452AAA8-D0D8-4098-B8DA-22224ADBBBF6}" destId="{F648B8C5-63EF-46AB-B95C-2C972D4237F8}" srcOrd="0" destOrd="0" presId="urn:microsoft.com/office/officeart/2005/8/layout/cycle2"/>
    <dgm:cxn modelId="{829A9A02-794B-4479-935E-898016819EC1}" type="presParOf" srcId="{35B0D0EB-E84E-4D0F-BE15-1C0121644595}" destId="{86CBE398-558E-4F61-9CA7-F4B58D0F5D2B}" srcOrd="4" destOrd="0" presId="urn:microsoft.com/office/officeart/2005/8/layout/cycle2"/>
    <dgm:cxn modelId="{C3826982-D700-4721-B919-1ACAAE0C09AE}" type="presParOf" srcId="{35B0D0EB-E84E-4D0F-BE15-1C0121644595}" destId="{00F0A0C6-7841-4B8A-BAD0-5C1FD5AD31E2}" srcOrd="5" destOrd="0" presId="urn:microsoft.com/office/officeart/2005/8/layout/cycle2"/>
    <dgm:cxn modelId="{A30E45FF-5F3A-4A82-B94B-C58DAC2D77CE}" type="presParOf" srcId="{00F0A0C6-7841-4B8A-BAD0-5C1FD5AD31E2}" destId="{A57EB8CF-AA34-4C4E-9ADD-DCD386A4233A}" srcOrd="0" destOrd="0" presId="urn:microsoft.com/office/officeart/2005/8/layout/cycle2"/>
    <dgm:cxn modelId="{E84D5614-C721-4EF5-AD09-98673B21345E}" type="presParOf" srcId="{35B0D0EB-E84E-4D0F-BE15-1C0121644595}" destId="{06B967C2-283A-47F5-AD3A-5D66C4A2BFD3}" srcOrd="6" destOrd="0" presId="urn:microsoft.com/office/officeart/2005/8/layout/cycle2"/>
    <dgm:cxn modelId="{03D1D064-FD15-4298-9660-D4B999B2F077}" type="presParOf" srcId="{35B0D0EB-E84E-4D0F-BE15-1C0121644595}" destId="{708A784D-8CD2-437A-95E4-DDA56DD8ED6E}" srcOrd="7" destOrd="0" presId="urn:microsoft.com/office/officeart/2005/8/layout/cycle2"/>
    <dgm:cxn modelId="{A356E9C5-0E7E-4397-9752-DD7BE77DDB0F}" type="presParOf" srcId="{708A784D-8CD2-437A-95E4-DDA56DD8ED6E}" destId="{84B55721-4DB0-4E3A-A571-2DD222C9ADFE}" srcOrd="0" destOrd="0" presId="urn:microsoft.com/office/officeart/2005/8/layout/cycle2"/>
    <dgm:cxn modelId="{695C0FE6-36A5-4570-9627-DC4739159F74}" type="presParOf" srcId="{35B0D0EB-E84E-4D0F-BE15-1C0121644595}" destId="{6558D89B-D5B7-477D-9E3C-B4B07F3287D4}" srcOrd="8" destOrd="0" presId="urn:microsoft.com/office/officeart/2005/8/layout/cycle2"/>
    <dgm:cxn modelId="{31254BF6-17D4-42D0-9034-01AB2BB20451}" type="presParOf" srcId="{35B0D0EB-E84E-4D0F-BE15-1C0121644595}" destId="{848009BD-BEA5-4FA3-97FD-498706074500}" srcOrd="9" destOrd="0" presId="urn:microsoft.com/office/officeart/2005/8/layout/cycle2"/>
    <dgm:cxn modelId="{1E049454-9206-4547-BBF0-0671C2E197A0}" type="presParOf" srcId="{848009BD-BEA5-4FA3-97FD-498706074500}" destId="{9C15F8BA-91E6-4896-8B4B-647DCB63C418}" srcOrd="0" destOrd="0" presId="urn:microsoft.com/office/officeart/2005/8/layout/cycle2"/>
    <dgm:cxn modelId="{3DA91477-01BD-4265-87FF-442904BE0D1E}" type="presParOf" srcId="{35B0D0EB-E84E-4D0F-BE15-1C0121644595}" destId="{895D28D4-A63D-433C-B652-3B5390F7D8A2}" srcOrd="10" destOrd="0" presId="urn:microsoft.com/office/officeart/2005/8/layout/cycle2"/>
    <dgm:cxn modelId="{AC67311C-445C-4735-A15B-87DA6A7A29EA}" type="presParOf" srcId="{35B0D0EB-E84E-4D0F-BE15-1C0121644595}" destId="{DCA0A9D1-AD02-4849-8A0B-4B2AAEF52071}" srcOrd="11" destOrd="0" presId="urn:microsoft.com/office/officeart/2005/8/layout/cycle2"/>
    <dgm:cxn modelId="{10A99DA3-4DF0-4A34-98A8-4CEC7E218830}" type="presParOf" srcId="{DCA0A9D1-AD02-4849-8A0B-4B2AAEF52071}" destId="{3F139227-D041-443C-9389-9D436E56E3AD}"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4C8BD0A-3370-46B7-B72B-FE9EEA2E59D0}" type="doc">
      <dgm:prSet loTypeId="urn:microsoft.com/office/officeart/2005/8/layout/cycle2" loCatId="cycle" qsTypeId="urn:microsoft.com/office/officeart/2005/8/quickstyle/3d1" qsCatId="3D" csTypeId="urn:microsoft.com/office/officeart/2005/8/colors/colorful4" csCatId="colorful" phldr="1"/>
      <dgm:spPr/>
      <dgm:t>
        <a:bodyPr/>
        <a:lstStyle/>
        <a:p>
          <a:endParaRPr lang="en-GB"/>
        </a:p>
      </dgm:t>
    </dgm:pt>
    <dgm:pt modelId="{0E5409BB-457C-496B-8B3D-44C4B5FD01C1}">
      <dgm:prSet phldrT="[Text]" custT="1"/>
      <dgm:spPr/>
      <dgm:t>
        <a:bodyPr/>
        <a:lstStyle/>
        <a:p>
          <a:r>
            <a:rPr lang="en-GB" sz="1050" dirty="0"/>
            <a:t>Strive for consensus</a:t>
          </a:r>
        </a:p>
      </dgm:t>
    </dgm:pt>
    <dgm:pt modelId="{24B08C7A-5B20-4272-B154-E0EA8DAC5A77}" type="parTrans" cxnId="{BE5C4091-6C3C-4EB6-823D-9ADAC4AE2FBE}">
      <dgm:prSet/>
      <dgm:spPr/>
      <dgm:t>
        <a:bodyPr/>
        <a:lstStyle/>
        <a:p>
          <a:endParaRPr lang="en-GB"/>
        </a:p>
      </dgm:t>
    </dgm:pt>
    <dgm:pt modelId="{5B49C1F6-C7EB-44D8-8A22-4A3170FADD34}" type="sibTrans" cxnId="{BE5C4091-6C3C-4EB6-823D-9ADAC4AE2FBE}">
      <dgm:prSet/>
      <dgm:spPr/>
      <dgm:t>
        <a:bodyPr/>
        <a:lstStyle/>
        <a:p>
          <a:endParaRPr lang="en-GB"/>
        </a:p>
      </dgm:t>
    </dgm:pt>
    <dgm:pt modelId="{689ED2B0-B8E0-4BB3-9933-41FFA1A6747C}">
      <dgm:prSet phldrT="[Text]" custT="1"/>
      <dgm:spPr/>
      <dgm:t>
        <a:bodyPr/>
        <a:lstStyle/>
        <a:p>
          <a:r>
            <a:rPr lang="en-GB" sz="1050" dirty="0"/>
            <a:t>Engage stakeholders</a:t>
          </a:r>
        </a:p>
      </dgm:t>
    </dgm:pt>
    <dgm:pt modelId="{398544AE-3D78-4F2F-8B7E-2F1B2BA0819D}" type="parTrans" cxnId="{8D244793-0847-4659-99EF-591CBAF2447E}">
      <dgm:prSet/>
      <dgm:spPr/>
      <dgm:t>
        <a:bodyPr/>
        <a:lstStyle/>
        <a:p>
          <a:endParaRPr lang="en-GB"/>
        </a:p>
      </dgm:t>
    </dgm:pt>
    <dgm:pt modelId="{F2690E08-2F05-4302-AD25-930718F5BCBC}" type="sibTrans" cxnId="{8D244793-0847-4659-99EF-591CBAF2447E}">
      <dgm:prSet/>
      <dgm:spPr/>
      <dgm:t>
        <a:bodyPr/>
        <a:lstStyle/>
        <a:p>
          <a:endParaRPr lang="en-GB"/>
        </a:p>
      </dgm:t>
    </dgm:pt>
    <dgm:pt modelId="{212AAA7A-1BBD-417D-9D3A-9468B50AC2DD}">
      <dgm:prSet phldrT="[Text]" custT="1"/>
      <dgm:spPr/>
      <dgm:t>
        <a:bodyPr/>
        <a:lstStyle/>
        <a:p>
          <a:r>
            <a:rPr lang="en-GB" sz="1050" dirty="0"/>
            <a:t>Careful piloting</a:t>
          </a:r>
        </a:p>
      </dgm:t>
    </dgm:pt>
    <dgm:pt modelId="{86AACC1C-0D55-46B0-9524-F308B7235C15}" type="parTrans" cxnId="{5F48E30C-AF89-4AB5-BA63-A025229BB756}">
      <dgm:prSet/>
      <dgm:spPr/>
      <dgm:t>
        <a:bodyPr/>
        <a:lstStyle/>
        <a:p>
          <a:endParaRPr lang="en-GB"/>
        </a:p>
      </dgm:t>
    </dgm:pt>
    <dgm:pt modelId="{29C1D6C0-5CCC-463D-9066-BF8A26442F3F}" type="sibTrans" cxnId="{5F48E30C-AF89-4AB5-BA63-A025229BB756}">
      <dgm:prSet/>
      <dgm:spPr/>
      <dgm:t>
        <a:bodyPr/>
        <a:lstStyle/>
        <a:p>
          <a:endParaRPr lang="en-GB"/>
        </a:p>
      </dgm:t>
    </dgm:pt>
    <dgm:pt modelId="{0693BFE9-0C1D-4EA5-8B2E-458B292BC04B}">
      <dgm:prSet phldrT="[Text]" custT="1"/>
      <dgm:spPr>
        <a:solidFill>
          <a:srgbClr val="FF0000"/>
        </a:solidFill>
      </dgm:spPr>
      <dgm:t>
        <a:bodyPr/>
        <a:lstStyle/>
        <a:p>
          <a:r>
            <a:rPr lang="en-GB" sz="1050" dirty="0"/>
            <a:t>Sustainable resources</a:t>
          </a:r>
        </a:p>
      </dgm:t>
    </dgm:pt>
    <dgm:pt modelId="{7CA69BBE-322A-4A6F-AC99-6B29E9D5E437}" type="parTrans" cxnId="{8EAE2A5D-A975-4D30-9E99-AAE73F379F05}">
      <dgm:prSet/>
      <dgm:spPr/>
      <dgm:t>
        <a:bodyPr/>
        <a:lstStyle/>
        <a:p>
          <a:endParaRPr lang="en-GB"/>
        </a:p>
      </dgm:t>
    </dgm:pt>
    <dgm:pt modelId="{C5B8DE63-7B17-47EA-9392-241F2E49F493}" type="sibTrans" cxnId="{8EAE2A5D-A975-4D30-9E99-AAE73F379F05}">
      <dgm:prSet/>
      <dgm:spPr/>
      <dgm:t>
        <a:bodyPr/>
        <a:lstStyle/>
        <a:p>
          <a:endParaRPr lang="en-GB"/>
        </a:p>
      </dgm:t>
    </dgm:pt>
    <dgm:pt modelId="{0D293902-D249-4AE0-9A92-0A0C0EF600AA}">
      <dgm:prSet phldrT="[Text]" custT="1"/>
      <dgm:spPr/>
      <dgm:t>
        <a:bodyPr/>
        <a:lstStyle/>
        <a:p>
          <a:r>
            <a:rPr lang="en-GB" sz="1050" dirty="0"/>
            <a:t>Careful timing</a:t>
          </a:r>
        </a:p>
      </dgm:t>
    </dgm:pt>
    <dgm:pt modelId="{AA42DC03-AC2B-4437-90DE-B58153AB730E}" type="parTrans" cxnId="{F764E11C-368D-4A04-A88F-F1F05C32FC07}">
      <dgm:prSet/>
      <dgm:spPr/>
      <dgm:t>
        <a:bodyPr/>
        <a:lstStyle/>
        <a:p>
          <a:endParaRPr lang="en-GB"/>
        </a:p>
      </dgm:t>
    </dgm:pt>
    <dgm:pt modelId="{F1B6375A-CE6F-45D9-B105-4B84ED3F5C66}" type="sibTrans" cxnId="{F764E11C-368D-4A04-A88F-F1F05C32FC07}">
      <dgm:prSet/>
      <dgm:spPr/>
      <dgm:t>
        <a:bodyPr/>
        <a:lstStyle/>
        <a:p>
          <a:endParaRPr lang="en-GB"/>
        </a:p>
      </dgm:t>
    </dgm:pt>
    <dgm:pt modelId="{89B5FC6A-483D-4A7D-9401-AAFFD3357382}">
      <dgm:prSet phldrT="[Text]" custT="1"/>
      <dgm:spPr/>
      <dgm:t>
        <a:bodyPr/>
        <a:lstStyle/>
        <a:p>
          <a:r>
            <a:rPr lang="en-GB" sz="1050" dirty="0"/>
            <a:t>Partnership with unions</a:t>
          </a:r>
        </a:p>
      </dgm:t>
    </dgm:pt>
    <dgm:pt modelId="{B0F0DBB3-4ECF-48B5-B460-900E215DB5B6}" type="parTrans" cxnId="{19F9FFF4-8C57-46BC-997B-B9DCB1C2EEDE}">
      <dgm:prSet/>
      <dgm:spPr/>
      <dgm:t>
        <a:bodyPr/>
        <a:lstStyle/>
        <a:p>
          <a:endParaRPr lang="en-GB"/>
        </a:p>
      </dgm:t>
    </dgm:pt>
    <dgm:pt modelId="{7411975B-AEFB-44A3-8DBD-393A26DAB663}" type="sibTrans" cxnId="{19F9FFF4-8C57-46BC-997B-B9DCB1C2EEDE}">
      <dgm:prSet/>
      <dgm:spPr/>
      <dgm:t>
        <a:bodyPr/>
        <a:lstStyle/>
        <a:p>
          <a:endParaRPr lang="en-GB"/>
        </a:p>
      </dgm:t>
    </dgm:pt>
    <dgm:pt modelId="{35B0D0EB-E84E-4D0F-BE15-1C0121644595}" type="pres">
      <dgm:prSet presAssocID="{B4C8BD0A-3370-46B7-B72B-FE9EEA2E59D0}" presName="cycle" presStyleCnt="0">
        <dgm:presLayoutVars>
          <dgm:dir/>
          <dgm:resizeHandles val="exact"/>
        </dgm:presLayoutVars>
      </dgm:prSet>
      <dgm:spPr/>
    </dgm:pt>
    <dgm:pt modelId="{C57D7EA7-0940-4DC4-A83B-52C954ECB549}" type="pres">
      <dgm:prSet presAssocID="{0E5409BB-457C-496B-8B3D-44C4B5FD01C1}" presName="node" presStyleLbl="node1" presStyleIdx="0" presStyleCnt="6">
        <dgm:presLayoutVars>
          <dgm:bulletEnabled val="1"/>
        </dgm:presLayoutVars>
      </dgm:prSet>
      <dgm:spPr/>
    </dgm:pt>
    <dgm:pt modelId="{22D8F6F4-2F0C-4251-AA46-75004A9A7F2E}" type="pres">
      <dgm:prSet presAssocID="{5B49C1F6-C7EB-44D8-8A22-4A3170FADD34}" presName="sibTrans" presStyleLbl="sibTrans2D1" presStyleIdx="0" presStyleCnt="6"/>
      <dgm:spPr/>
    </dgm:pt>
    <dgm:pt modelId="{E3DCA82A-FB93-4E0B-89B6-92E413C25D81}" type="pres">
      <dgm:prSet presAssocID="{5B49C1F6-C7EB-44D8-8A22-4A3170FADD34}" presName="connectorText" presStyleLbl="sibTrans2D1" presStyleIdx="0" presStyleCnt="6"/>
      <dgm:spPr/>
    </dgm:pt>
    <dgm:pt modelId="{25E81369-495E-4601-9129-6DCA9755F2F6}" type="pres">
      <dgm:prSet presAssocID="{689ED2B0-B8E0-4BB3-9933-41FFA1A6747C}" presName="node" presStyleLbl="node1" presStyleIdx="1" presStyleCnt="6">
        <dgm:presLayoutVars>
          <dgm:bulletEnabled val="1"/>
        </dgm:presLayoutVars>
      </dgm:prSet>
      <dgm:spPr/>
    </dgm:pt>
    <dgm:pt modelId="{A452AAA8-D0D8-4098-B8DA-22224ADBBBF6}" type="pres">
      <dgm:prSet presAssocID="{F2690E08-2F05-4302-AD25-930718F5BCBC}" presName="sibTrans" presStyleLbl="sibTrans2D1" presStyleIdx="1" presStyleCnt="6"/>
      <dgm:spPr/>
    </dgm:pt>
    <dgm:pt modelId="{F648B8C5-63EF-46AB-B95C-2C972D4237F8}" type="pres">
      <dgm:prSet presAssocID="{F2690E08-2F05-4302-AD25-930718F5BCBC}" presName="connectorText" presStyleLbl="sibTrans2D1" presStyleIdx="1" presStyleCnt="6"/>
      <dgm:spPr/>
    </dgm:pt>
    <dgm:pt modelId="{86CBE398-558E-4F61-9CA7-F4B58D0F5D2B}" type="pres">
      <dgm:prSet presAssocID="{212AAA7A-1BBD-417D-9D3A-9468B50AC2DD}" presName="node" presStyleLbl="node1" presStyleIdx="2" presStyleCnt="6">
        <dgm:presLayoutVars>
          <dgm:bulletEnabled val="1"/>
        </dgm:presLayoutVars>
      </dgm:prSet>
      <dgm:spPr/>
    </dgm:pt>
    <dgm:pt modelId="{00F0A0C6-7841-4B8A-BAD0-5C1FD5AD31E2}" type="pres">
      <dgm:prSet presAssocID="{29C1D6C0-5CCC-463D-9066-BF8A26442F3F}" presName="sibTrans" presStyleLbl="sibTrans2D1" presStyleIdx="2" presStyleCnt="6"/>
      <dgm:spPr/>
    </dgm:pt>
    <dgm:pt modelId="{A57EB8CF-AA34-4C4E-9ADD-DCD386A4233A}" type="pres">
      <dgm:prSet presAssocID="{29C1D6C0-5CCC-463D-9066-BF8A26442F3F}" presName="connectorText" presStyleLbl="sibTrans2D1" presStyleIdx="2" presStyleCnt="6"/>
      <dgm:spPr/>
    </dgm:pt>
    <dgm:pt modelId="{06B967C2-283A-47F5-AD3A-5D66C4A2BFD3}" type="pres">
      <dgm:prSet presAssocID="{0693BFE9-0C1D-4EA5-8B2E-458B292BC04B}" presName="node" presStyleLbl="node1" presStyleIdx="3" presStyleCnt="6">
        <dgm:presLayoutVars>
          <dgm:bulletEnabled val="1"/>
        </dgm:presLayoutVars>
      </dgm:prSet>
      <dgm:spPr/>
    </dgm:pt>
    <dgm:pt modelId="{708A784D-8CD2-437A-95E4-DDA56DD8ED6E}" type="pres">
      <dgm:prSet presAssocID="{C5B8DE63-7B17-47EA-9392-241F2E49F493}" presName="sibTrans" presStyleLbl="sibTrans2D1" presStyleIdx="3" presStyleCnt="6"/>
      <dgm:spPr/>
    </dgm:pt>
    <dgm:pt modelId="{84B55721-4DB0-4E3A-A571-2DD222C9ADFE}" type="pres">
      <dgm:prSet presAssocID="{C5B8DE63-7B17-47EA-9392-241F2E49F493}" presName="connectorText" presStyleLbl="sibTrans2D1" presStyleIdx="3" presStyleCnt="6"/>
      <dgm:spPr/>
    </dgm:pt>
    <dgm:pt modelId="{6558D89B-D5B7-477D-9E3C-B4B07F3287D4}" type="pres">
      <dgm:prSet presAssocID="{0D293902-D249-4AE0-9A92-0A0C0EF600AA}" presName="node" presStyleLbl="node1" presStyleIdx="4" presStyleCnt="6">
        <dgm:presLayoutVars>
          <dgm:bulletEnabled val="1"/>
        </dgm:presLayoutVars>
      </dgm:prSet>
      <dgm:spPr/>
    </dgm:pt>
    <dgm:pt modelId="{848009BD-BEA5-4FA3-97FD-498706074500}" type="pres">
      <dgm:prSet presAssocID="{F1B6375A-CE6F-45D9-B105-4B84ED3F5C66}" presName="sibTrans" presStyleLbl="sibTrans2D1" presStyleIdx="4" presStyleCnt="6"/>
      <dgm:spPr/>
    </dgm:pt>
    <dgm:pt modelId="{9C15F8BA-91E6-4896-8B4B-647DCB63C418}" type="pres">
      <dgm:prSet presAssocID="{F1B6375A-CE6F-45D9-B105-4B84ED3F5C66}" presName="connectorText" presStyleLbl="sibTrans2D1" presStyleIdx="4" presStyleCnt="6"/>
      <dgm:spPr/>
    </dgm:pt>
    <dgm:pt modelId="{895D28D4-A63D-433C-B652-3B5390F7D8A2}" type="pres">
      <dgm:prSet presAssocID="{89B5FC6A-483D-4A7D-9401-AAFFD3357382}" presName="node" presStyleLbl="node1" presStyleIdx="5" presStyleCnt="6">
        <dgm:presLayoutVars>
          <dgm:bulletEnabled val="1"/>
        </dgm:presLayoutVars>
      </dgm:prSet>
      <dgm:spPr/>
    </dgm:pt>
    <dgm:pt modelId="{DCA0A9D1-AD02-4849-8A0B-4B2AAEF52071}" type="pres">
      <dgm:prSet presAssocID="{7411975B-AEFB-44A3-8DBD-393A26DAB663}" presName="sibTrans" presStyleLbl="sibTrans2D1" presStyleIdx="5" presStyleCnt="6"/>
      <dgm:spPr/>
    </dgm:pt>
    <dgm:pt modelId="{3F139227-D041-443C-9389-9D436E56E3AD}" type="pres">
      <dgm:prSet presAssocID="{7411975B-AEFB-44A3-8DBD-393A26DAB663}" presName="connectorText" presStyleLbl="sibTrans2D1" presStyleIdx="5" presStyleCnt="6"/>
      <dgm:spPr/>
    </dgm:pt>
  </dgm:ptLst>
  <dgm:cxnLst>
    <dgm:cxn modelId="{565347A2-0451-4703-9703-D244DA5D30D8}" type="presOf" srcId="{F1B6375A-CE6F-45D9-B105-4B84ED3F5C66}" destId="{9C15F8BA-91E6-4896-8B4B-647DCB63C418}" srcOrd="1" destOrd="0" presId="urn:microsoft.com/office/officeart/2005/8/layout/cycle2"/>
    <dgm:cxn modelId="{5638E841-27C5-445C-B85F-0D113597929C}" type="presOf" srcId="{5B49C1F6-C7EB-44D8-8A22-4A3170FADD34}" destId="{22D8F6F4-2F0C-4251-AA46-75004A9A7F2E}" srcOrd="0" destOrd="0" presId="urn:microsoft.com/office/officeart/2005/8/layout/cycle2"/>
    <dgm:cxn modelId="{8EAE2A5D-A975-4D30-9E99-AAE73F379F05}" srcId="{B4C8BD0A-3370-46B7-B72B-FE9EEA2E59D0}" destId="{0693BFE9-0C1D-4EA5-8B2E-458B292BC04B}" srcOrd="3" destOrd="0" parTransId="{7CA69BBE-322A-4A6F-AC99-6B29E9D5E437}" sibTransId="{C5B8DE63-7B17-47EA-9392-241F2E49F493}"/>
    <dgm:cxn modelId="{F8F5078B-BD34-4AD5-9676-AE7AAA04A117}" type="presOf" srcId="{29C1D6C0-5CCC-463D-9066-BF8A26442F3F}" destId="{A57EB8CF-AA34-4C4E-9ADD-DCD386A4233A}" srcOrd="1" destOrd="0" presId="urn:microsoft.com/office/officeart/2005/8/layout/cycle2"/>
    <dgm:cxn modelId="{9F725474-E84B-4F40-8884-02EA124197C7}" type="presOf" srcId="{0E5409BB-457C-496B-8B3D-44C4B5FD01C1}" destId="{C57D7EA7-0940-4DC4-A83B-52C954ECB549}" srcOrd="0" destOrd="0" presId="urn:microsoft.com/office/officeart/2005/8/layout/cycle2"/>
    <dgm:cxn modelId="{00F9CB37-E307-4153-8B22-CAB3B9262AB9}" type="presOf" srcId="{0D293902-D249-4AE0-9A92-0A0C0EF600AA}" destId="{6558D89B-D5B7-477D-9E3C-B4B07F3287D4}" srcOrd="0" destOrd="0" presId="urn:microsoft.com/office/officeart/2005/8/layout/cycle2"/>
    <dgm:cxn modelId="{FFF503C7-1874-4EEC-80AA-E06B31464EFE}" type="presOf" srcId="{F2690E08-2F05-4302-AD25-930718F5BCBC}" destId="{A452AAA8-D0D8-4098-B8DA-22224ADBBBF6}" srcOrd="0" destOrd="0" presId="urn:microsoft.com/office/officeart/2005/8/layout/cycle2"/>
    <dgm:cxn modelId="{5F48E30C-AF89-4AB5-BA63-A025229BB756}" srcId="{B4C8BD0A-3370-46B7-B72B-FE9EEA2E59D0}" destId="{212AAA7A-1BBD-417D-9D3A-9468B50AC2DD}" srcOrd="2" destOrd="0" parTransId="{86AACC1C-0D55-46B0-9524-F308B7235C15}" sibTransId="{29C1D6C0-5CCC-463D-9066-BF8A26442F3F}"/>
    <dgm:cxn modelId="{BD83EF2C-898C-4700-B943-46A432C33021}" type="presOf" srcId="{F1B6375A-CE6F-45D9-B105-4B84ED3F5C66}" destId="{848009BD-BEA5-4FA3-97FD-498706074500}" srcOrd="0" destOrd="0" presId="urn:microsoft.com/office/officeart/2005/8/layout/cycle2"/>
    <dgm:cxn modelId="{061D06FF-CCEA-4013-A7E7-34CF0CC8536E}" type="presOf" srcId="{0693BFE9-0C1D-4EA5-8B2E-458B292BC04B}" destId="{06B967C2-283A-47F5-AD3A-5D66C4A2BFD3}" srcOrd="0" destOrd="0" presId="urn:microsoft.com/office/officeart/2005/8/layout/cycle2"/>
    <dgm:cxn modelId="{B5A0F4D3-A12B-4653-96D3-CA693D3BF9BD}" type="presOf" srcId="{F2690E08-2F05-4302-AD25-930718F5BCBC}" destId="{F648B8C5-63EF-46AB-B95C-2C972D4237F8}" srcOrd="1" destOrd="0" presId="urn:microsoft.com/office/officeart/2005/8/layout/cycle2"/>
    <dgm:cxn modelId="{A337FC66-23E8-44B3-8E34-51CD02CDE093}" type="presOf" srcId="{B4C8BD0A-3370-46B7-B72B-FE9EEA2E59D0}" destId="{35B0D0EB-E84E-4D0F-BE15-1C0121644595}" srcOrd="0" destOrd="0" presId="urn:microsoft.com/office/officeart/2005/8/layout/cycle2"/>
    <dgm:cxn modelId="{510000F1-3AE7-4620-90A9-9E2083951D7A}" type="presOf" srcId="{29C1D6C0-5CCC-463D-9066-BF8A26442F3F}" destId="{00F0A0C6-7841-4B8A-BAD0-5C1FD5AD31E2}" srcOrd="0" destOrd="0" presId="urn:microsoft.com/office/officeart/2005/8/layout/cycle2"/>
    <dgm:cxn modelId="{33D638D4-9B58-4113-B5AB-108AD71A9CDB}" type="presOf" srcId="{689ED2B0-B8E0-4BB3-9933-41FFA1A6747C}" destId="{25E81369-495E-4601-9129-6DCA9755F2F6}" srcOrd="0" destOrd="0" presId="urn:microsoft.com/office/officeart/2005/8/layout/cycle2"/>
    <dgm:cxn modelId="{ABB46DEE-281D-42C9-A58F-49F8E8BA141E}" type="presOf" srcId="{212AAA7A-1BBD-417D-9D3A-9468B50AC2DD}" destId="{86CBE398-558E-4F61-9CA7-F4B58D0F5D2B}" srcOrd="0" destOrd="0" presId="urn:microsoft.com/office/officeart/2005/8/layout/cycle2"/>
    <dgm:cxn modelId="{F764E11C-368D-4A04-A88F-F1F05C32FC07}" srcId="{B4C8BD0A-3370-46B7-B72B-FE9EEA2E59D0}" destId="{0D293902-D249-4AE0-9A92-0A0C0EF600AA}" srcOrd="4" destOrd="0" parTransId="{AA42DC03-AC2B-4437-90DE-B58153AB730E}" sibTransId="{F1B6375A-CE6F-45D9-B105-4B84ED3F5C66}"/>
    <dgm:cxn modelId="{42701940-639E-49B7-9577-82A653F98583}" type="presOf" srcId="{C5B8DE63-7B17-47EA-9392-241F2E49F493}" destId="{84B55721-4DB0-4E3A-A571-2DD222C9ADFE}" srcOrd="1" destOrd="0" presId="urn:microsoft.com/office/officeart/2005/8/layout/cycle2"/>
    <dgm:cxn modelId="{995229F4-B9BB-4894-B272-58AF906DA332}" type="presOf" srcId="{7411975B-AEFB-44A3-8DBD-393A26DAB663}" destId="{3F139227-D041-443C-9389-9D436E56E3AD}" srcOrd="1" destOrd="0" presId="urn:microsoft.com/office/officeart/2005/8/layout/cycle2"/>
    <dgm:cxn modelId="{1D972323-0146-4474-8372-D9D12A2D4B45}" type="presOf" srcId="{7411975B-AEFB-44A3-8DBD-393A26DAB663}" destId="{DCA0A9D1-AD02-4849-8A0B-4B2AAEF52071}" srcOrd="0" destOrd="0" presId="urn:microsoft.com/office/officeart/2005/8/layout/cycle2"/>
    <dgm:cxn modelId="{8D244793-0847-4659-99EF-591CBAF2447E}" srcId="{B4C8BD0A-3370-46B7-B72B-FE9EEA2E59D0}" destId="{689ED2B0-B8E0-4BB3-9933-41FFA1A6747C}" srcOrd="1" destOrd="0" parTransId="{398544AE-3D78-4F2F-8B7E-2F1B2BA0819D}" sibTransId="{F2690E08-2F05-4302-AD25-930718F5BCBC}"/>
    <dgm:cxn modelId="{19F9FFF4-8C57-46BC-997B-B9DCB1C2EEDE}" srcId="{B4C8BD0A-3370-46B7-B72B-FE9EEA2E59D0}" destId="{89B5FC6A-483D-4A7D-9401-AAFFD3357382}" srcOrd="5" destOrd="0" parTransId="{B0F0DBB3-4ECF-48B5-B460-900E215DB5B6}" sibTransId="{7411975B-AEFB-44A3-8DBD-393A26DAB663}"/>
    <dgm:cxn modelId="{791CE9C2-1075-43B8-95F2-A44B20E04B79}" type="presOf" srcId="{C5B8DE63-7B17-47EA-9392-241F2E49F493}" destId="{708A784D-8CD2-437A-95E4-DDA56DD8ED6E}" srcOrd="0" destOrd="0" presId="urn:microsoft.com/office/officeart/2005/8/layout/cycle2"/>
    <dgm:cxn modelId="{7D1B3C16-4264-4219-A7B8-B62DF6CE0106}" type="presOf" srcId="{89B5FC6A-483D-4A7D-9401-AAFFD3357382}" destId="{895D28D4-A63D-433C-B652-3B5390F7D8A2}" srcOrd="0" destOrd="0" presId="urn:microsoft.com/office/officeart/2005/8/layout/cycle2"/>
    <dgm:cxn modelId="{BE5C4091-6C3C-4EB6-823D-9ADAC4AE2FBE}" srcId="{B4C8BD0A-3370-46B7-B72B-FE9EEA2E59D0}" destId="{0E5409BB-457C-496B-8B3D-44C4B5FD01C1}" srcOrd="0" destOrd="0" parTransId="{24B08C7A-5B20-4272-B154-E0EA8DAC5A77}" sibTransId="{5B49C1F6-C7EB-44D8-8A22-4A3170FADD34}"/>
    <dgm:cxn modelId="{F4D5FA9C-F399-44D7-9FD6-890172C5F002}" type="presOf" srcId="{5B49C1F6-C7EB-44D8-8A22-4A3170FADD34}" destId="{E3DCA82A-FB93-4E0B-89B6-92E413C25D81}" srcOrd="1" destOrd="0" presId="urn:microsoft.com/office/officeart/2005/8/layout/cycle2"/>
    <dgm:cxn modelId="{CCB3B607-6FCE-48C9-A34A-17826F8AF0DB}" type="presParOf" srcId="{35B0D0EB-E84E-4D0F-BE15-1C0121644595}" destId="{C57D7EA7-0940-4DC4-A83B-52C954ECB549}" srcOrd="0" destOrd="0" presId="urn:microsoft.com/office/officeart/2005/8/layout/cycle2"/>
    <dgm:cxn modelId="{F6402FED-7222-4BC6-93B5-9F1213159EBD}" type="presParOf" srcId="{35B0D0EB-E84E-4D0F-BE15-1C0121644595}" destId="{22D8F6F4-2F0C-4251-AA46-75004A9A7F2E}" srcOrd="1" destOrd="0" presId="urn:microsoft.com/office/officeart/2005/8/layout/cycle2"/>
    <dgm:cxn modelId="{221E5E9D-8E47-497D-8180-D54010AB1EC1}" type="presParOf" srcId="{22D8F6F4-2F0C-4251-AA46-75004A9A7F2E}" destId="{E3DCA82A-FB93-4E0B-89B6-92E413C25D81}" srcOrd="0" destOrd="0" presId="urn:microsoft.com/office/officeart/2005/8/layout/cycle2"/>
    <dgm:cxn modelId="{18DDDAA0-A8D9-4A02-BC26-9B9E41678C41}" type="presParOf" srcId="{35B0D0EB-E84E-4D0F-BE15-1C0121644595}" destId="{25E81369-495E-4601-9129-6DCA9755F2F6}" srcOrd="2" destOrd="0" presId="urn:microsoft.com/office/officeart/2005/8/layout/cycle2"/>
    <dgm:cxn modelId="{F049FC2B-D0DA-453A-A321-CC0326B1F95A}" type="presParOf" srcId="{35B0D0EB-E84E-4D0F-BE15-1C0121644595}" destId="{A452AAA8-D0D8-4098-B8DA-22224ADBBBF6}" srcOrd="3" destOrd="0" presId="urn:microsoft.com/office/officeart/2005/8/layout/cycle2"/>
    <dgm:cxn modelId="{8E878E6F-FFD8-4FE3-9F1F-93D67A19FDF4}" type="presParOf" srcId="{A452AAA8-D0D8-4098-B8DA-22224ADBBBF6}" destId="{F648B8C5-63EF-46AB-B95C-2C972D4237F8}" srcOrd="0" destOrd="0" presId="urn:microsoft.com/office/officeart/2005/8/layout/cycle2"/>
    <dgm:cxn modelId="{B46570BB-04E7-4CCA-953A-BAECDE07F46C}" type="presParOf" srcId="{35B0D0EB-E84E-4D0F-BE15-1C0121644595}" destId="{86CBE398-558E-4F61-9CA7-F4B58D0F5D2B}" srcOrd="4" destOrd="0" presId="urn:microsoft.com/office/officeart/2005/8/layout/cycle2"/>
    <dgm:cxn modelId="{5B3F0720-DD3A-4A49-94C3-C145C3AD8DF2}" type="presParOf" srcId="{35B0D0EB-E84E-4D0F-BE15-1C0121644595}" destId="{00F0A0C6-7841-4B8A-BAD0-5C1FD5AD31E2}" srcOrd="5" destOrd="0" presId="urn:microsoft.com/office/officeart/2005/8/layout/cycle2"/>
    <dgm:cxn modelId="{6ED12D43-1D57-44A5-8DC8-D9275EF8AD56}" type="presParOf" srcId="{00F0A0C6-7841-4B8A-BAD0-5C1FD5AD31E2}" destId="{A57EB8CF-AA34-4C4E-9ADD-DCD386A4233A}" srcOrd="0" destOrd="0" presId="urn:microsoft.com/office/officeart/2005/8/layout/cycle2"/>
    <dgm:cxn modelId="{C179D16E-0CEB-41A9-85B8-4DB7169DCD02}" type="presParOf" srcId="{35B0D0EB-E84E-4D0F-BE15-1C0121644595}" destId="{06B967C2-283A-47F5-AD3A-5D66C4A2BFD3}" srcOrd="6" destOrd="0" presId="urn:microsoft.com/office/officeart/2005/8/layout/cycle2"/>
    <dgm:cxn modelId="{EE3E74CE-8BAA-4090-85E7-BFA20D23B262}" type="presParOf" srcId="{35B0D0EB-E84E-4D0F-BE15-1C0121644595}" destId="{708A784D-8CD2-437A-95E4-DDA56DD8ED6E}" srcOrd="7" destOrd="0" presId="urn:microsoft.com/office/officeart/2005/8/layout/cycle2"/>
    <dgm:cxn modelId="{74CED379-4869-4E3E-9244-A7332BC88B73}" type="presParOf" srcId="{708A784D-8CD2-437A-95E4-DDA56DD8ED6E}" destId="{84B55721-4DB0-4E3A-A571-2DD222C9ADFE}" srcOrd="0" destOrd="0" presId="urn:microsoft.com/office/officeart/2005/8/layout/cycle2"/>
    <dgm:cxn modelId="{F04FFF61-E3DE-493B-BDB5-91D46A20742D}" type="presParOf" srcId="{35B0D0EB-E84E-4D0F-BE15-1C0121644595}" destId="{6558D89B-D5B7-477D-9E3C-B4B07F3287D4}" srcOrd="8" destOrd="0" presId="urn:microsoft.com/office/officeart/2005/8/layout/cycle2"/>
    <dgm:cxn modelId="{4062FA20-F754-4A98-AF62-903AF72B8B94}" type="presParOf" srcId="{35B0D0EB-E84E-4D0F-BE15-1C0121644595}" destId="{848009BD-BEA5-4FA3-97FD-498706074500}" srcOrd="9" destOrd="0" presId="urn:microsoft.com/office/officeart/2005/8/layout/cycle2"/>
    <dgm:cxn modelId="{D727CC17-6066-4D8F-8AE9-338254DAB034}" type="presParOf" srcId="{848009BD-BEA5-4FA3-97FD-498706074500}" destId="{9C15F8BA-91E6-4896-8B4B-647DCB63C418}" srcOrd="0" destOrd="0" presId="urn:microsoft.com/office/officeart/2005/8/layout/cycle2"/>
    <dgm:cxn modelId="{A77F7681-E8A5-4CE0-B376-EBB820EFBCF7}" type="presParOf" srcId="{35B0D0EB-E84E-4D0F-BE15-1C0121644595}" destId="{895D28D4-A63D-433C-B652-3B5390F7D8A2}" srcOrd="10" destOrd="0" presId="urn:microsoft.com/office/officeart/2005/8/layout/cycle2"/>
    <dgm:cxn modelId="{1C43411B-C984-4F60-8B66-7301BD1B2236}" type="presParOf" srcId="{35B0D0EB-E84E-4D0F-BE15-1C0121644595}" destId="{DCA0A9D1-AD02-4849-8A0B-4B2AAEF52071}" srcOrd="11" destOrd="0" presId="urn:microsoft.com/office/officeart/2005/8/layout/cycle2"/>
    <dgm:cxn modelId="{3275C91C-150A-4A9F-BA09-A7A89A933205}" type="presParOf" srcId="{DCA0A9D1-AD02-4849-8A0B-4B2AAEF52071}" destId="{3F139227-D041-443C-9389-9D436E56E3AD}"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4C8BD0A-3370-46B7-B72B-FE9EEA2E59D0}" type="doc">
      <dgm:prSet loTypeId="urn:microsoft.com/office/officeart/2005/8/layout/cycle2" loCatId="cycle" qsTypeId="urn:microsoft.com/office/officeart/2005/8/quickstyle/3d1" qsCatId="3D" csTypeId="urn:microsoft.com/office/officeart/2005/8/colors/colorful4" csCatId="colorful" phldr="1"/>
      <dgm:spPr/>
      <dgm:t>
        <a:bodyPr/>
        <a:lstStyle/>
        <a:p>
          <a:endParaRPr lang="en-GB"/>
        </a:p>
      </dgm:t>
    </dgm:pt>
    <dgm:pt modelId="{0E5409BB-457C-496B-8B3D-44C4B5FD01C1}">
      <dgm:prSet phldrT="[Text]" custT="1"/>
      <dgm:spPr/>
      <dgm:t>
        <a:bodyPr/>
        <a:lstStyle/>
        <a:p>
          <a:r>
            <a:rPr lang="en-GB" sz="1050" dirty="0"/>
            <a:t>Strive for consensus</a:t>
          </a:r>
        </a:p>
      </dgm:t>
    </dgm:pt>
    <dgm:pt modelId="{24B08C7A-5B20-4272-B154-E0EA8DAC5A77}" type="parTrans" cxnId="{BE5C4091-6C3C-4EB6-823D-9ADAC4AE2FBE}">
      <dgm:prSet/>
      <dgm:spPr/>
      <dgm:t>
        <a:bodyPr/>
        <a:lstStyle/>
        <a:p>
          <a:endParaRPr lang="en-GB"/>
        </a:p>
      </dgm:t>
    </dgm:pt>
    <dgm:pt modelId="{5B49C1F6-C7EB-44D8-8A22-4A3170FADD34}" type="sibTrans" cxnId="{BE5C4091-6C3C-4EB6-823D-9ADAC4AE2FBE}">
      <dgm:prSet/>
      <dgm:spPr/>
      <dgm:t>
        <a:bodyPr/>
        <a:lstStyle/>
        <a:p>
          <a:endParaRPr lang="en-GB"/>
        </a:p>
      </dgm:t>
    </dgm:pt>
    <dgm:pt modelId="{689ED2B0-B8E0-4BB3-9933-41FFA1A6747C}">
      <dgm:prSet phldrT="[Text]" custT="1"/>
      <dgm:spPr/>
      <dgm:t>
        <a:bodyPr/>
        <a:lstStyle/>
        <a:p>
          <a:r>
            <a:rPr lang="en-GB" sz="1050" dirty="0"/>
            <a:t>Engage stakeholders</a:t>
          </a:r>
        </a:p>
      </dgm:t>
    </dgm:pt>
    <dgm:pt modelId="{398544AE-3D78-4F2F-8B7E-2F1B2BA0819D}" type="parTrans" cxnId="{8D244793-0847-4659-99EF-591CBAF2447E}">
      <dgm:prSet/>
      <dgm:spPr/>
      <dgm:t>
        <a:bodyPr/>
        <a:lstStyle/>
        <a:p>
          <a:endParaRPr lang="en-GB"/>
        </a:p>
      </dgm:t>
    </dgm:pt>
    <dgm:pt modelId="{F2690E08-2F05-4302-AD25-930718F5BCBC}" type="sibTrans" cxnId="{8D244793-0847-4659-99EF-591CBAF2447E}">
      <dgm:prSet/>
      <dgm:spPr/>
      <dgm:t>
        <a:bodyPr/>
        <a:lstStyle/>
        <a:p>
          <a:endParaRPr lang="en-GB"/>
        </a:p>
      </dgm:t>
    </dgm:pt>
    <dgm:pt modelId="{212AAA7A-1BBD-417D-9D3A-9468B50AC2DD}">
      <dgm:prSet phldrT="[Text]" custT="1"/>
      <dgm:spPr/>
      <dgm:t>
        <a:bodyPr/>
        <a:lstStyle/>
        <a:p>
          <a:r>
            <a:rPr lang="en-GB" sz="1050" dirty="0"/>
            <a:t>Careful piloting</a:t>
          </a:r>
        </a:p>
      </dgm:t>
    </dgm:pt>
    <dgm:pt modelId="{86AACC1C-0D55-46B0-9524-F308B7235C15}" type="parTrans" cxnId="{5F48E30C-AF89-4AB5-BA63-A025229BB756}">
      <dgm:prSet/>
      <dgm:spPr/>
      <dgm:t>
        <a:bodyPr/>
        <a:lstStyle/>
        <a:p>
          <a:endParaRPr lang="en-GB"/>
        </a:p>
      </dgm:t>
    </dgm:pt>
    <dgm:pt modelId="{29C1D6C0-5CCC-463D-9066-BF8A26442F3F}" type="sibTrans" cxnId="{5F48E30C-AF89-4AB5-BA63-A025229BB756}">
      <dgm:prSet/>
      <dgm:spPr/>
      <dgm:t>
        <a:bodyPr/>
        <a:lstStyle/>
        <a:p>
          <a:endParaRPr lang="en-GB"/>
        </a:p>
      </dgm:t>
    </dgm:pt>
    <dgm:pt modelId="{0693BFE9-0C1D-4EA5-8B2E-458B292BC04B}">
      <dgm:prSet phldrT="[Text]" custT="1"/>
      <dgm:spPr/>
      <dgm:t>
        <a:bodyPr/>
        <a:lstStyle/>
        <a:p>
          <a:r>
            <a:rPr lang="en-GB" sz="1050" dirty="0"/>
            <a:t>Sustainable resources</a:t>
          </a:r>
        </a:p>
      </dgm:t>
    </dgm:pt>
    <dgm:pt modelId="{7CA69BBE-322A-4A6F-AC99-6B29E9D5E437}" type="parTrans" cxnId="{8EAE2A5D-A975-4D30-9E99-AAE73F379F05}">
      <dgm:prSet/>
      <dgm:spPr/>
      <dgm:t>
        <a:bodyPr/>
        <a:lstStyle/>
        <a:p>
          <a:endParaRPr lang="en-GB"/>
        </a:p>
      </dgm:t>
    </dgm:pt>
    <dgm:pt modelId="{C5B8DE63-7B17-47EA-9392-241F2E49F493}" type="sibTrans" cxnId="{8EAE2A5D-A975-4D30-9E99-AAE73F379F05}">
      <dgm:prSet/>
      <dgm:spPr/>
      <dgm:t>
        <a:bodyPr/>
        <a:lstStyle/>
        <a:p>
          <a:endParaRPr lang="en-GB"/>
        </a:p>
      </dgm:t>
    </dgm:pt>
    <dgm:pt modelId="{0D293902-D249-4AE0-9A92-0A0C0EF600AA}">
      <dgm:prSet phldrT="[Text]" custT="1"/>
      <dgm:spPr>
        <a:solidFill>
          <a:srgbClr val="FF0000"/>
        </a:solidFill>
      </dgm:spPr>
      <dgm:t>
        <a:bodyPr/>
        <a:lstStyle/>
        <a:p>
          <a:r>
            <a:rPr lang="en-GB" sz="1050" dirty="0"/>
            <a:t>Careful timing</a:t>
          </a:r>
        </a:p>
      </dgm:t>
    </dgm:pt>
    <dgm:pt modelId="{AA42DC03-AC2B-4437-90DE-B58153AB730E}" type="parTrans" cxnId="{F764E11C-368D-4A04-A88F-F1F05C32FC07}">
      <dgm:prSet/>
      <dgm:spPr/>
      <dgm:t>
        <a:bodyPr/>
        <a:lstStyle/>
        <a:p>
          <a:endParaRPr lang="en-GB"/>
        </a:p>
      </dgm:t>
    </dgm:pt>
    <dgm:pt modelId="{F1B6375A-CE6F-45D9-B105-4B84ED3F5C66}" type="sibTrans" cxnId="{F764E11C-368D-4A04-A88F-F1F05C32FC07}">
      <dgm:prSet/>
      <dgm:spPr/>
      <dgm:t>
        <a:bodyPr/>
        <a:lstStyle/>
        <a:p>
          <a:endParaRPr lang="en-GB"/>
        </a:p>
      </dgm:t>
    </dgm:pt>
    <dgm:pt modelId="{89B5FC6A-483D-4A7D-9401-AAFFD3357382}">
      <dgm:prSet phldrT="[Text]" custT="1"/>
      <dgm:spPr/>
      <dgm:t>
        <a:bodyPr/>
        <a:lstStyle/>
        <a:p>
          <a:r>
            <a:rPr lang="en-GB" sz="1050" dirty="0"/>
            <a:t>Partnership with unions</a:t>
          </a:r>
        </a:p>
      </dgm:t>
    </dgm:pt>
    <dgm:pt modelId="{B0F0DBB3-4ECF-48B5-B460-900E215DB5B6}" type="parTrans" cxnId="{19F9FFF4-8C57-46BC-997B-B9DCB1C2EEDE}">
      <dgm:prSet/>
      <dgm:spPr/>
      <dgm:t>
        <a:bodyPr/>
        <a:lstStyle/>
        <a:p>
          <a:endParaRPr lang="en-GB"/>
        </a:p>
      </dgm:t>
    </dgm:pt>
    <dgm:pt modelId="{7411975B-AEFB-44A3-8DBD-393A26DAB663}" type="sibTrans" cxnId="{19F9FFF4-8C57-46BC-997B-B9DCB1C2EEDE}">
      <dgm:prSet/>
      <dgm:spPr/>
      <dgm:t>
        <a:bodyPr/>
        <a:lstStyle/>
        <a:p>
          <a:endParaRPr lang="en-GB"/>
        </a:p>
      </dgm:t>
    </dgm:pt>
    <dgm:pt modelId="{35B0D0EB-E84E-4D0F-BE15-1C0121644595}" type="pres">
      <dgm:prSet presAssocID="{B4C8BD0A-3370-46B7-B72B-FE9EEA2E59D0}" presName="cycle" presStyleCnt="0">
        <dgm:presLayoutVars>
          <dgm:dir/>
          <dgm:resizeHandles val="exact"/>
        </dgm:presLayoutVars>
      </dgm:prSet>
      <dgm:spPr/>
    </dgm:pt>
    <dgm:pt modelId="{C57D7EA7-0940-4DC4-A83B-52C954ECB549}" type="pres">
      <dgm:prSet presAssocID="{0E5409BB-457C-496B-8B3D-44C4B5FD01C1}" presName="node" presStyleLbl="node1" presStyleIdx="0" presStyleCnt="6">
        <dgm:presLayoutVars>
          <dgm:bulletEnabled val="1"/>
        </dgm:presLayoutVars>
      </dgm:prSet>
      <dgm:spPr/>
    </dgm:pt>
    <dgm:pt modelId="{22D8F6F4-2F0C-4251-AA46-75004A9A7F2E}" type="pres">
      <dgm:prSet presAssocID="{5B49C1F6-C7EB-44D8-8A22-4A3170FADD34}" presName="sibTrans" presStyleLbl="sibTrans2D1" presStyleIdx="0" presStyleCnt="6"/>
      <dgm:spPr/>
    </dgm:pt>
    <dgm:pt modelId="{E3DCA82A-FB93-4E0B-89B6-92E413C25D81}" type="pres">
      <dgm:prSet presAssocID="{5B49C1F6-C7EB-44D8-8A22-4A3170FADD34}" presName="connectorText" presStyleLbl="sibTrans2D1" presStyleIdx="0" presStyleCnt="6"/>
      <dgm:spPr/>
    </dgm:pt>
    <dgm:pt modelId="{25E81369-495E-4601-9129-6DCA9755F2F6}" type="pres">
      <dgm:prSet presAssocID="{689ED2B0-B8E0-4BB3-9933-41FFA1A6747C}" presName="node" presStyleLbl="node1" presStyleIdx="1" presStyleCnt="6">
        <dgm:presLayoutVars>
          <dgm:bulletEnabled val="1"/>
        </dgm:presLayoutVars>
      </dgm:prSet>
      <dgm:spPr/>
    </dgm:pt>
    <dgm:pt modelId="{A452AAA8-D0D8-4098-B8DA-22224ADBBBF6}" type="pres">
      <dgm:prSet presAssocID="{F2690E08-2F05-4302-AD25-930718F5BCBC}" presName="sibTrans" presStyleLbl="sibTrans2D1" presStyleIdx="1" presStyleCnt="6"/>
      <dgm:spPr/>
    </dgm:pt>
    <dgm:pt modelId="{F648B8C5-63EF-46AB-B95C-2C972D4237F8}" type="pres">
      <dgm:prSet presAssocID="{F2690E08-2F05-4302-AD25-930718F5BCBC}" presName="connectorText" presStyleLbl="sibTrans2D1" presStyleIdx="1" presStyleCnt="6"/>
      <dgm:spPr/>
    </dgm:pt>
    <dgm:pt modelId="{86CBE398-558E-4F61-9CA7-F4B58D0F5D2B}" type="pres">
      <dgm:prSet presAssocID="{212AAA7A-1BBD-417D-9D3A-9468B50AC2DD}" presName="node" presStyleLbl="node1" presStyleIdx="2" presStyleCnt="6">
        <dgm:presLayoutVars>
          <dgm:bulletEnabled val="1"/>
        </dgm:presLayoutVars>
      </dgm:prSet>
      <dgm:spPr/>
    </dgm:pt>
    <dgm:pt modelId="{00F0A0C6-7841-4B8A-BAD0-5C1FD5AD31E2}" type="pres">
      <dgm:prSet presAssocID="{29C1D6C0-5CCC-463D-9066-BF8A26442F3F}" presName="sibTrans" presStyleLbl="sibTrans2D1" presStyleIdx="2" presStyleCnt="6"/>
      <dgm:spPr/>
    </dgm:pt>
    <dgm:pt modelId="{A57EB8CF-AA34-4C4E-9ADD-DCD386A4233A}" type="pres">
      <dgm:prSet presAssocID="{29C1D6C0-5CCC-463D-9066-BF8A26442F3F}" presName="connectorText" presStyleLbl="sibTrans2D1" presStyleIdx="2" presStyleCnt="6"/>
      <dgm:spPr/>
    </dgm:pt>
    <dgm:pt modelId="{06B967C2-283A-47F5-AD3A-5D66C4A2BFD3}" type="pres">
      <dgm:prSet presAssocID="{0693BFE9-0C1D-4EA5-8B2E-458B292BC04B}" presName="node" presStyleLbl="node1" presStyleIdx="3" presStyleCnt="6">
        <dgm:presLayoutVars>
          <dgm:bulletEnabled val="1"/>
        </dgm:presLayoutVars>
      </dgm:prSet>
      <dgm:spPr/>
    </dgm:pt>
    <dgm:pt modelId="{708A784D-8CD2-437A-95E4-DDA56DD8ED6E}" type="pres">
      <dgm:prSet presAssocID="{C5B8DE63-7B17-47EA-9392-241F2E49F493}" presName="sibTrans" presStyleLbl="sibTrans2D1" presStyleIdx="3" presStyleCnt="6"/>
      <dgm:spPr/>
    </dgm:pt>
    <dgm:pt modelId="{84B55721-4DB0-4E3A-A571-2DD222C9ADFE}" type="pres">
      <dgm:prSet presAssocID="{C5B8DE63-7B17-47EA-9392-241F2E49F493}" presName="connectorText" presStyleLbl="sibTrans2D1" presStyleIdx="3" presStyleCnt="6"/>
      <dgm:spPr/>
    </dgm:pt>
    <dgm:pt modelId="{6558D89B-D5B7-477D-9E3C-B4B07F3287D4}" type="pres">
      <dgm:prSet presAssocID="{0D293902-D249-4AE0-9A92-0A0C0EF600AA}" presName="node" presStyleLbl="node1" presStyleIdx="4" presStyleCnt="6">
        <dgm:presLayoutVars>
          <dgm:bulletEnabled val="1"/>
        </dgm:presLayoutVars>
      </dgm:prSet>
      <dgm:spPr/>
    </dgm:pt>
    <dgm:pt modelId="{848009BD-BEA5-4FA3-97FD-498706074500}" type="pres">
      <dgm:prSet presAssocID="{F1B6375A-CE6F-45D9-B105-4B84ED3F5C66}" presName="sibTrans" presStyleLbl="sibTrans2D1" presStyleIdx="4" presStyleCnt="6"/>
      <dgm:spPr/>
    </dgm:pt>
    <dgm:pt modelId="{9C15F8BA-91E6-4896-8B4B-647DCB63C418}" type="pres">
      <dgm:prSet presAssocID="{F1B6375A-CE6F-45D9-B105-4B84ED3F5C66}" presName="connectorText" presStyleLbl="sibTrans2D1" presStyleIdx="4" presStyleCnt="6"/>
      <dgm:spPr/>
    </dgm:pt>
    <dgm:pt modelId="{895D28D4-A63D-433C-B652-3B5390F7D8A2}" type="pres">
      <dgm:prSet presAssocID="{89B5FC6A-483D-4A7D-9401-AAFFD3357382}" presName="node" presStyleLbl="node1" presStyleIdx="5" presStyleCnt="6">
        <dgm:presLayoutVars>
          <dgm:bulletEnabled val="1"/>
        </dgm:presLayoutVars>
      </dgm:prSet>
      <dgm:spPr/>
    </dgm:pt>
    <dgm:pt modelId="{DCA0A9D1-AD02-4849-8A0B-4B2AAEF52071}" type="pres">
      <dgm:prSet presAssocID="{7411975B-AEFB-44A3-8DBD-393A26DAB663}" presName="sibTrans" presStyleLbl="sibTrans2D1" presStyleIdx="5" presStyleCnt="6"/>
      <dgm:spPr/>
    </dgm:pt>
    <dgm:pt modelId="{3F139227-D041-443C-9389-9D436E56E3AD}" type="pres">
      <dgm:prSet presAssocID="{7411975B-AEFB-44A3-8DBD-393A26DAB663}" presName="connectorText" presStyleLbl="sibTrans2D1" presStyleIdx="5" presStyleCnt="6"/>
      <dgm:spPr/>
    </dgm:pt>
  </dgm:ptLst>
  <dgm:cxnLst>
    <dgm:cxn modelId="{D22A7B0D-2C75-463D-AA47-A9CD27EA0B42}" type="presOf" srcId="{5B49C1F6-C7EB-44D8-8A22-4A3170FADD34}" destId="{E3DCA82A-FB93-4E0B-89B6-92E413C25D81}" srcOrd="1" destOrd="0" presId="urn:microsoft.com/office/officeart/2005/8/layout/cycle2"/>
    <dgm:cxn modelId="{8F520CF8-5736-4AED-813C-C13F413FE5BE}" type="presOf" srcId="{689ED2B0-B8E0-4BB3-9933-41FFA1A6747C}" destId="{25E81369-495E-4601-9129-6DCA9755F2F6}" srcOrd="0" destOrd="0" presId="urn:microsoft.com/office/officeart/2005/8/layout/cycle2"/>
    <dgm:cxn modelId="{009A9CDA-34FA-4778-9003-7010AA5B5EE5}" type="presOf" srcId="{F1B6375A-CE6F-45D9-B105-4B84ED3F5C66}" destId="{9C15F8BA-91E6-4896-8B4B-647DCB63C418}" srcOrd="1" destOrd="0" presId="urn:microsoft.com/office/officeart/2005/8/layout/cycle2"/>
    <dgm:cxn modelId="{8EAE2A5D-A975-4D30-9E99-AAE73F379F05}" srcId="{B4C8BD0A-3370-46B7-B72B-FE9EEA2E59D0}" destId="{0693BFE9-0C1D-4EA5-8B2E-458B292BC04B}" srcOrd="3" destOrd="0" parTransId="{7CA69BBE-322A-4A6F-AC99-6B29E9D5E437}" sibTransId="{C5B8DE63-7B17-47EA-9392-241F2E49F493}"/>
    <dgm:cxn modelId="{3360FF93-9699-4E92-B1D2-0A22AC00B1AF}" type="presOf" srcId="{212AAA7A-1BBD-417D-9D3A-9468B50AC2DD}" destId="{86CBE398-558E-4F61-9CA7-F4B58D0F5D2B}" srcOrd="0" destOrd="0" presId="urn:microsoft.com/office/officeart/2005/8/layout/cycle2"/>
    <dgm:cxn modelId="{7262D000-93C2-47B1-8108-65A028469A1D}" type="presOf" srcId="{7411975B-AEFB-44A3-8DBD-393A26DAB663}" destId="{DCA0A9D1-AD02-4849-8A0B-4B2AAEF52071}" srcOrd="0" destOrd="0" presId="urn:microsoft.com/office/officeart/2005/8/layout/cycle2"/>
    <dgm:cxn modelId="{5C5E27B4-895F-473D-A155-6D3049080F13}" type="presOf" srcId="{29C1D6C0-5CCC-463D-9066-BF8A26442F3F}" destId="{A57EB8CF-AA34-4C4E-9ADD-DCD386A4233A}" srcOrd="1" destOrd="0" presId="urn:microsoft.com/office/officeart/2005/8/layout/cycle2"/>
    <dgm:cxn modelId="{20F10A41-D164-4315-B8D2-5E15C73081CB}" type="presOf" srcId="{C5B8DE63-7B17-47EA-9392-241F2E49F493}" destId="{84B55721-4DB0-4E3A-A571-2DD222C9ADFE}" srcOrd="1" destOrd="0" presId="urn:microsoft.com/office/officeart/2005/8/layout/cycle2"/>
    <dgm:cxn modelId="{5F48E30C-AF89-4AB5-BA63-A025229BB756}" srcId="{B4C8BD0A-3370-46B7-B72B-FE9EEA2E59D0}" destId="{212AAA7A-1BBD-417D-9D3A-9468B50AC2DD}" srcOrd="2" destOrd="0" parTransId="{86AACC1C-0D55-46B0-9524-F308B7235C15}" sibTransId="{29C1D6C0-5CCC-463D-9066-BF8A26442F3F}"/>
    <dgm:cxn modelId="{616C1964-D5F4-412D-A54D-337789FAA934}" type="presOf" srcId="{0E5409BB-457C-496B-8B3D-44C4B5FD01C1}" destId="{C57D7EA7-0940-4DC4-A83B-52C954ECB549}" srcOrd="0" destOrd="0" presId="urn:microsoft.com/office/officeart/2005/8/layout/cycle2"/>
    <dgm:cxn modelId="{C0AB67CF-C0D8-4AB0-BD68-D1CFF70AD722}" type="presOf" srcId="{B4C8BD0A-3370-46B7-B72B-FE9EEA2E59D0}" destId="{35B0D0EB-E84E-4D0F-BE15-1C0121644595}" srcOrd="0" destOrd="0" presId="urn:microsoft.com/office/officeart/2005/8/layout/cycle2"/>
    <dgm:cxn modelId="{C03A7D1B-6014-4A4A-928F-FA1F7C4DEA00}" type="presOf" srcId="{5B49C1F6-C7EB-44D8-8A22-4A3170FADD34}" destId="{22D8F6F4-2F0C-4251-AA46-75004A9A7F2E}" srcOrd="0" destOrd="0" presId="urn:microsoft.com/office/officeart/2005/8/layout/cycle2"/>
    <dgm:cxn modelId="{E5AA1647-B6A4-4109-A870-7AEFB25E0823}" type="presOf" srcId="{89B5FC6A-483D-4A7D-9401-AAFFD3357382}" destId="{895D28D4-A63D-433C-B652-3B5390F7D8A2}" srcOrd="0" destOrd="0" presId="urn:microsoft.com/office/officeart/2005/8/layout/cycle2"/>
    <dgm:cxn modelId="{C9846F73-08ED-44A0-8078-4FBC088B4F5E}" type="presOf" srcId="{F1B6375A-CE6F-45D9-B105-4B84ED3F5C66}" destId="{848009BD-BEA5-4FA3-97FD-498706074500}" srcOrd="0" destOrd="0" presId="urn:microsoft.com/office/officeart/2005/8/layout/cycle2"/>
    <dgm:cxn modelId="{F764E11C-368D-4A04-A88F-F1F05C32FC07}" srcId="{B4C8BD0A-3370-46B7-B72B-FE9EEA2E59D0}" destId="{0D293902-D249-4AE0-9A92-0A0C0EF600AA}" srcOrd="4" destOrd="0" parTransId="{AA42DC03-AC2B-4437-90DE-B58153AB730E}" sibTransId="{F1B6375A-CE6F-45D9-B105-4B84ED3F5C66}"/>
    <dgm:cxn modelId="{FCA10C7C-C1C7-4E01-88F1-9D1AC03CBD5B}" type="presOf" srcId="{0D293902-D249-4AE0-9A92-0A0C0EF600AA}" destId="{6558D89B-D5B7-477D-9E3C-B4B07F3287D4}" srcOrd="0" destOrd="0" presId="urn:microsoft.com/office/officeart/2005/8/layout/cycle2"/>
    <dgm:cxn modelId="{767AFC26-9301-4B16-BFA9-7B4A684CD141}" type="presOf" srcId="{C5B8DE63-7B17-47EA-9392-241F2E49F493}" destId="{708A784D-8CD2-437A-95E4-DDA56DD8ED6E}" srcOrd="0" destOrd="0" presId="urn:microsoft.com/office/officeart/2005/8/layout/cycle2"/>
    <dgm:cxn modelId="{60431CB5-C042-4329-9F53-ED3B439DA91E}" type="presOf" srcId="{7411975B-AEFB-44A3-8DBD-393A26DAB663}" destId="{3F139227-D041-443C-9389-9D436E56E3AD}" srcOrd="1" destOrd="0" presId="urn:microsoft.com/office/officeart/2005/8/layout/cycle2"/>
    <dgm:cxn modelId="{8D244793-0847-4659-99EF-591CBAF2447E}" srcId="{B4C8BD0A-3370-46B7-B72B-FE9EEA2E59D0}" destId="{689ED2B0-B8E0-4BB3-9933-41FFA1A6747C}" srcOrd="1" destOrd="0" parTransId="{398544AE-3D78-4F2F-8B7E-2F1B2BA0819D}" sibTransId="{F2690E08-2F05-4302-AD25-930718F5BCBC}"/>
    <dgm:cxn modelId="{19F9FFF4-8C57-46BC-997B-B9DCB1C2EEDE}" srcId="{B4C8BD0A-3370-46B7-B72B-FE9EEA2E59D0}" destId="{89B5FC6A-483D-4A7D-9401-AAFFD3357382}" srcOrd="5" destOrd="0" parTransId="{B0F0DBB3-4ECF-48B5-B460-900E215DB5B6}" sibTransId="{7411975B-AEFB-44A3-8DBD-393A26DAB663}"/>
    <dgm:cxn modelId="{B1355996-3238-4A6D-A880-6C3870A14AAD}" type="presOf" srcId="{0693BFE9-0C1D-4EA5-8B2E-458B292BC04B}" destId="{06B967C2-283A-47F5-AD3A-5D66C4A2BFD3}" srcOrd="0" destOrd="0" presId="urn:microsoft.com/office/officeart/2005/8/layout/cycle2"/>
    <dgm:cxn modelId="{65CA0AC4-8232-43A8-801B-070CE28B4A7A}" type="presOf" srcId="{F2690E08-2F05-4302-AD25-930718F5BCBC}" destId="{F648B8C5-63EF-46AB-B95C-2C972D4237F8}" srcOrd="1" destOrd="0" presId="urn:microsoft.com/office/officeart/2005/8/layout/cycle2"/>
    <dgm:cxn modelId="{8DB7851F-19C2-44CD-AA34-DB3F5593F9AB}" type="presOf" srcId="{F2690E08-2F05-4302-AD25-930718F5BCBC}" destId="{A452AAA8-D0D8-4098-B8DA-22224ADBBBF6}" srcOrd="0" destOrd="0" presId="urn:microsoft.com/office/officeart/2005/8/layout/cycle2"/>
    <dgm:cxn modelId="{BE5C4091-6C3C-4EB6-823D-9ADAC4AE2FBE}" srcId="{B4C8BD0A-3370-46B7-B72B-FE9EEA2E59D0}" destId="{0E5409BB-457C-496B-8B3D-44C4B5FD01C1}" srcOrd="0" destOrd="0" parTransId="{24B08C7A-5B20-4272-B154-E0EA8DAC5A77}" sibTransId="{5B49C1F6-C7EB-44D8-8A22-4A3170FADD34}"/>
    <dgm:cxn modelId="{3155ECA9-1AA4-41CB-98EB-AAC50FD7684E}" type="presOf" srcId="{29C1D6C0-5CCC-463D-9066-BF8A26442F3F}" destId="{00F0A0C6-7841-4B8A-BAD0-5C1FD5AD31E2}" srcOrd="0" destOrd="0" presId="urn:microsoft.com/office/officeart/2005/8/layout/cycle2"/>
    <dgm:cxn modelId="{7D00B260-471B-40E4-9A2D-76DD44649F02}" type="presParOf" srcId="{35B0D0EB-E84E-4D0F-BE15-1C0121644595}" destId="{C57D7EA7-0940-4DC4-A83B-52C954ECB549}" srcOrd="0" destOrd="0" presId="urn:microsoft.com/office/officeart/2005/8/layout/cycle2"/>
    <dgm:cxn modelId="{57B6491A-A9B2-4A03-8D77-7E9010B333CB}" type="presParOf" srcId="{35B0D0EB-E84E-4D0F-BE15-1C0121644595}" destId="{22D8F6F4-2F0C-4251-AA46-75004A9A7F2E}" srcOrd="1" destOrd="0" presId="urn:microsoft.com/office/officeart/2005/8/layout/cycle2"/>
    <dgm:cxn modelId="{3E03A1DB-597E-4E9A-8EDC-05E215E5D4EF}" type="presParOf" srcId="{22D8F6F4-2F0C-4251-AA46-75004A9A7F2E}" destId="{E3DCA82A-FB93-4E0B-89B6-92E413C25D81}" srcOrd="0" destOrd="0" presId="urn:microsoft.com/office/officeart/2005/8/layout/cycle2"/>
    <dgm:cxn modelId="{A35933B6-B006-4C40-A2B0-5A69AEDF7811}" type="presParOf" srcId="{35B0D0EB-E84E-4D0F-BE15-1C0121644595}" destId="{25E81369-495E-4601-9129-6DCA9755F2F6}" srcOrd="2" destOrd="0" presId="urn:microsoft.com/office/officeart/2005/8/layout/cycle2"/>
    <dgm:cxn modelId="{D2B57C29-1B58-4142-9CFD-58B82B346434}" type="presParOf" srcId="{35B0D0EB-E84E-4D0F-BE15-1C0121644595}" destId="{A452AAA8-D0D8-4098-B8DA-22224ADBBBF6}" srcOrd="3" destOrd="0" presId="urn:microsoft.com/office/officeart/2005/8/layout/cycle2"/>
    <dgm:cxn modelId="{B3160545-93F9-478B-B0A0-0257AB5E4BC8}" type="presParOf" srcId="{A452AAA8-D0D8-4098-B8DA-22224ADBBBF6}" destId="{F648B8C5-63EF-46AB-B95C-2C972D4237F8}" srcOrd="0" destOrd="0" presId="urn:microsoft.com/office/officeart/2005/8/layout/cycle2"/>
    <dgm:cxn modelId="{E1C55CC1-6428-45B8-85A9-2C931B4414B4}" type="presParOf" srcId="{35B0D0EB-E84E-4D0F-BE15-1C0121644595}" destId="{86CBE398-558E-4F61-9CA7-F4B58D0F5D2B}" srcOrd="4" destOrd="0" presId="urn:microsoft.com/office/officeart/2005/8/layout/cycle2"/>
    <dgm:cxn modelId="{18712A7A-FE35-4F01-A1AA-C3092E42FF20}" type="presParOf" srcId="{35B0D0EB-E84E-4D0F-BE15-1C0121644595}" destId="{00F0A0C6-7841-4B8A-BAD0-5C1FD5AD31E2}" srcOrd="5" destOrd="0" presId="urn:microsoft.com/office/officeart/2005/8/layout/cycle2"/>
    <dgm:cxn modelId="{F103C001-6ACF-4640-AE77-D92E472E4C8E}" type="presParOf" srcId="{00F0A0C6-7841-4B8A-BAD0-5C1FD5AD31E2}" destId="{A57EB8CF-AA34-4C4E-9ADD-DCD386A4233A}" srcOrd="0" destOrd="0" presId="urn:microsoft.com/office/officeart/2005/8/layout/cycle2"/>
    <dgm:cxn modelId="{CCEF7643-CEC7-46CA-BF93-F0D2D0188A3D}" type="presParOf" srcId="{35B0D0EB-E84E-4D0F-BE15-1C0121644595}" destId="{06B967C2-283A-47F5-AD3A-5D66C4A2BFD3}" srcOrd="6" destOrd="0" presId="urn:microsoft.com/office/officeart/2005/8/layout/cycle2"/>
    <dgm:cxn modelId="{E8040BAD-FD89-4D07-8C51-957CCB017841}" type="presParOf" srcId="{35B0D0EB-E84E-4D0F-BE15-1C0121644595}" destId="{708A784D-8CD2-437A-95E4-DDA56DD8ED6E}" srcOrd="7" destOrd="0" presId="urn:microsoft.com/office/officeart/2005/8/layout/cycle2"/>
    <dgm:cxn modelId="{59253D6F-ED73-4269-A690-E89C201DD387}" type="presParOf" srcId="{708A784D-8CD2-437A-95E4-DDA56DD8ED6E}" destId="{84B55721-4DB0-4E3A-A571-2DD222C9ADFE}" srcOrd="0" destOrd="0" presId="urn:microsoft.com/office/officeart/2005/8/layout/cycle2"/>
    <dgm:cxn modelId="{24145D7A-2CF7-4435-8C53-1C423FD55B1E}" type="presParOf" srcId="{35B0D0EB-E84E-4D0F-BE15-1C0121644595}" destId="{6558D89B-D5B7-477D-9E3C-B4B07F3287D4}" srcOrd="8" destOrd="0" presId="urn:microsoft.com/office/officeart/2005/8/layout/cycle2"/>
    <dgm:cxn modelId="{7801C163-7788-4759-8044-D9E66B9D2620}" type="presParOf" srcId="{35B0D0EB-E84E-4D0F-BE15-1C0121644595}" destId="{848009BD-BEA5-4FA3-97FD-498706074500}" srcOrd="9" destOrd="0" presId="urn:microsoft.com/office/officeart/2005/8/layout/cycle2"/>
    <dgm:cxn modelId="{AF5E1814-30E6-4EB2-8EFD-7ADA9C8DFA5B}" type="presParOf" srcId="{848009BD-BEA5-4FA3-97FD-498706074500}" destId="{9C15F8BA-91E6-4896-8B4B-647DCB63C418}" srcOrd="0" destOrd="0" presId="urn:microsoft.com/office/officeart/2005/8/layout/cycle2"/>
    <dgm:cxn modelId="{6EB74A62-A96A-44DC-B4FD-37D5C27ADB0B}" type="presParOf" srcId="{35B0D0EB-E84E-4D0F-BE15-1C0121644595}" destId="{895D28D4-A63D-433C-B652-3B5390F7D8A2}" srcOrd="10" destOrd="0" presId="urn:microsoft.com/office/officeart/2005/8/layout/cycle2"/>
    <dgm:cxn modelId="{718814B7-6928-41ED-8CFE-FBA59413DD44}" type="presParOf" srcId="{35B0D0EB-E84E-4D0F-BE15-1C0121644595}" destId="{DCA0A9D1-AD02-4849-8A0B-4B2AAEF52071}" srcOrd="11" destOrd="0" presId="urn:microsoft.com/office/officeart/2005/8/layout/cycle2"/>
    <dgm:cxn modelId="{2681D59E-9829-4EDD-A12E-D2CF0337D487}" type="presParOf" srcId="{DCA0A9D1-AD02-4849-8A0B-4B2AAEF52071}" destId="{3F139227-D041-443C-9389-9D436E56E3AD}"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4C8BD0A-3370-46B7-B72B-FE9EEA2E59D0}" type="doc">
      <dgm:prSet loTypeId="urn:microsoft.com/office/officeart/2005/8/layout/cycle2" loCatId="cycle" qsTypeId="urn:microsoft.com/office/officeart/2005/8/quickstyle/3d1" qsCatId="3D" csTypeId="urn:microsoft.com/office/officeart/2005/8/colors/colorful4" csCatId="colorful" phldr="1"/>
      <dgm:spPr/>
      <dgm:t>
        <a:bodyPr/>
        <a:lstStyle/>
        <a:p>
          <a:endParaRPr lang="en-GB"/>
        </a:p>
      </dgm:t>
    </dgm:pt>
    <dgm:pt modelId="{0E5409BB-457C-496B-8B3D-44C4B5FD01C1}">
      <dgm:prSet phldrT="[Text]" custT="1"/>
      <dgm:spPr/>
      <dgm:t>
        <a:bodyPr/>
        <a:lstStyle/>
        <a:p>
          <a:r>
            <a:rPr lang="en-GB" sz="1050" dirty="0"/>
            <a:t>Strive for consensus</a:t>
          </a:r>
        </a:p>
      </dgm:t>
    </dgm:pt>
    <dgm:pt modelId="{24B08C7A-5B20-4272-B154-E0EA8DAC5A77}" type="parTrans" cxnId="{BE5C4091-6C3C-4EB6-823D-9ADAC4AE2FBE}">
      <dgm:prSet/>
      <dgm:spPr/>
      <dgm:t>
        <a:bodyPr/>
        <a:lstStyle/>
        <a:p>
          <a:endParaRPr lang="en-GB"/>
        </a:p>
      </dgm:t>
    </dgm:pt>
    <dgm:pt modelId="{5B49C1F6-C7EB-44D8-8A22-4A3170FADD34}" type="sibTrans" cxnId="{BE5C4091-6C3C-4EB6-823D-9ADAC4AE2FBE}">
      <dgm:prSet/>
      <dgm:spPr/>
      <dgm:t>
        <a:bodyPr/>
        <a:lstStyle/>
        <a:p>
          <a:endParaRPr lang="en-GB"/>
        </a:p>
      </dgm:t>
    </dgm:pt>
    <dgm:pt modelId="{689ED2B0-B8E0-4BB3-9933-41FFA1A6747C}">
      <dgm:prSet phldrT="[Text]" custT="1"/>
      <dgm:spPr/>
      <dgm:t>
        <a:bodyPr/>
        <a:lstStyle/>
        <a:p>
          <a:r>
            <a:rPr lang="en-GB" sz="1050" dirty="0"/>
            <a:t>Engage stakeholders</a:t>
          </a:r>
        </a:p>
      </dgm:t>
    </dgm:pt>
    <dgm:pt modelId="{398544AE-3D78-4F2F-8B7E-2F1B2BA0819D}" type="parTrans" cxnId="{8D244793-0847-4659-99EF-591CBAF2447E}">
      <dgm:prSet/>
      <dgm:spPr/>
      <dgm:t>
        <a:bodyPr/>
        <a:lstStyle/>
        <a:p>
          <a:endParaRPr lang="en-GB"/>
        </a:p>
      </dgm:t>
    </dgm:pt>
    <dgm:pt modelId="{F2690E08-2F05-4302-AD25-930718F5BCBC}" type="sibTrans" cxnId="{8D244793-0847-4659-99EF-591CBAF2447E}">
      <dgm:prSet/>
      <dgm:spPr/>
      <dgm:t>
        <a:bodyPr/>
        <a:lstStyle/>
        <a:p>
          <a:endParaRPr lang="en-GB"/>
        </a:p>
      </dgm:t>
    </dgm:pt>
    <dgm:pt modelId="{212AAA7A-1BBD-417D-9D3A-9468B50AC2DD}">
      <dgm:prSet phldrT="[Text]" custT="1"/>
      <dgm:spPr/>
      <dgm:t>
        <a:bodyPr/>
        <a:lstStyle/>
        <a:p>
          <a:r>
            <a:rPr lang="en-GB" sz="1050" dirty="0"/>
            <a:t>Careful piloting</a:t>
          </a:r>
        </a:p>
      </dgm:t>
    </dgm:pt>
    <dgm:pt modelId="{86AACC1C-0D55-46B0-9524-F308B7235C15}" type="parTrans" cxnId="{5F48E30C-AF89-4AB5-BA63-A025229BB756}">
      <dgm:prSet/>
      <dgm:spPr/>
      <dgm:t>
        <a:bodyPr/>
        <a:lstStyle/>
        <a:p>
          <a:endParaRPr lang="en-GB"/>
        </a:p>
      </dgm:t>
    </dgm:pt>
    <dgm:pt modelId="{29C1D6C0-5CCC-463D-9066-BF8A26442F3F}" type="sibTrans" cxnId="{5F48E30C-AF89-4AB5-BA63-A025229BB756}">
      <dgm:prSet/>
      <dgm:spPr/>
      <dgm:t>
        <a:bodyPr/>
        <a:lstStyle/>
        <a:p>
          <a:endParaRPr lang="en-GB"/>
        </a:p>
      </dgm:t>
    </dgm:pt>
    <dgm:pt modelId="{0693BFE9-0C1D-4EA5-8B2E-458B292BC04B}">
      <dgm:prSet phldrT="[Text]" custT="1"/>
      <dgm:spPr/>
      <dgm:t>
        <a:bodyPr/>
        <a:lstStyle/>
        <a:p>
          <a:r>
            <a:rPr lang="en-GB" sz="1050" dirty="0"/>
            <a:t>Sustainable resources</a:t>
          </a:r>
        </a:p>
      </dgm:t>
    </dgm:pt>
    <dgm:pt modelId="{7CA69BBE-322A-4A6F-AC99-6B29E9D5E437}" type="parTrans" cxnId="{8EAE2A5D-A975-4D30-9E99-AAE73F379F05}">
      <dgm:prSet/>
      <dgm:spPr/>
      <dgm:t>
        <a:bodyPr/>
        <a:lstStyle/>
        <a:p>
          <a:endParaRPr lang="en-GB"/>
        </a:p>
      </dgm:t>
    </dgm:pt>
    <dgm:pt modelId="{C5B8DE63-7B17-47EA-9392-241F2E49F493}" type="sibTrans" cxnId="{8EAE2A5D-A975-4D30-9E99-AAE73F379F05}">
      <dgm:prSet/>
      <dgm:spPr/>
      <dgm:t>
        <a:bodyPr/>
        <a:lstStyle/>
        <a:p>
          <a:endParaRPr lang="en-GB"/>
        </a:p>
      </dgm:t>
    </dgm:pt>
    <dgm:pt modelId="{0D293902-D249-4AE0-9A92-0A0C0EF600AA}">
      <dgm:prSet phldrT="[Text]" custT="1"/>
      <dgm:spPr/>
      <dgm:t>
        <a:bodyPr/>
        <a:lstStyle/>
        <a:p>
          <a:r>
            <a:rPr lang="en-GB" sz="1050" dirty="0"/>
            <a:t>Careful timing</a:t>
          </a:r>
        </a:p>
      </dgm:t>
    </dgm:pt>
    <dgm:pt modelId="{AA42DC03-AC2B-4437-90DE-B58153AB730E}" type="parTrans" cxnId="{F764E11C-368D-4A04-A88F-F1F05C32FC07}">
      <dgm:prSet/>
      <dgm:spPr/>
      <dgm:t>
        <a:bodyPr/>
        <a:lstStyle/>
        <a:p>
          <a:endParaRPr lang="en-GB"/>
        </a:p>
      </dgm:t>
    </dgm:pt>
    <dgm:pt modelId="{F1B6375A-CE6F-45D9-B105-4B84ED3F5C66}" type="sibTrans" cxnId="{F764E11C-368D-4A04-A88F-F1F05C32FC07}">
      <dgm:prSet/>
      <dgm:spPr/>
      <dgm:t>
        <a:bodyPr/>
        <a:lstStyle/>
        <a:p>
          <a:endParaRPr lang="en-GB"/>
        </a:p>
      </dgm:t>
    </dgm:pt>
    <dgm:pt modelId="{89B5FC6A-483D-4A7D-9401-AAFFD3357382}">
      <dgm:prSet phldrT="[Text]" custT="1"/>
      <dgm:spPr>
        <a:solidFill>
          <a:srgbClr val="FF0000"/>
        </a:solidFill>
      </dgm:spPr>
      <dgm:t>
        <a:bodyPr/>
        <a:lstStyle/>
        <a:p>
          <a:r>
            <a:rPr lang="en-GB" sz="1050" dirty="0"/>
            <a:t>Partnership with unions</a:t>
          </a:r>
        </a:p>
      </dgm:t>
    </dgm:pt>
    <dgm:pt modelId="{B0F0DBB3-4ECF-48B5-B460-900E215DB5B6}" type="parTrans" cxnId="{19F9FFF4-8C57-46BC-997B-B9DCB1C2EEDE}">
      <dgm:prSet/>
      <dgm:spPr/>
      <dgm:t>
        <a:bodyPr/>
        <a:lstStyle/>
        <a:p>
          <a:endParaRPr lang="en-GB"/>
        </a:p>
      </dgm:t>
    </dgm:pt>
    <dgm:pt modelId="{7411975B-AEFB-44A3-8DBD-393A26DAB663}" type="sibTrans" cxnId="{19F9FFF4-8C57-46BC-997B-B9DCB1C2EEDE}">
      <dgm:prSet/>
      <dgm:spPr/>
      <dgm:t>
        <a:bodyPr/>
        <a:lstStyle/>
        <a:p>
          <a:endParaRPr lang="en-GB"/>
        </a:p>
      </dgm:t>
    </dgm:pt>
    <dgm:pt modelId="{35B0D0EB-E84E-4D0F-BE15-1C0121644595}" type="pres">
      <dgm:prSet presAssocID="{B4C8BD0A-3370-46B7-B72B-FE9EEA2E59D0}" presName="cycle" presStyleCnt="0">
        <dgm:presLayoutVars>
          <dgm:dir/>
          <dgm:resizeHandles val="exact"/>
        </dgm:presLayoutVars>
      </dgm:prSet>
      <dgm:spPr/>
    </dgm:pt>
    <dgm:pt modelId="{C57D7EA7-0940-4DC4-A83B-52C954ECB549}" type="pres">
      <dgm:prSet presAssocID="{0E5409BB-457C-496B-8B3D-44C4B5FD01C1}" presName="node" presStyleLbl="node1" presStyleIdx="0" presStyleCnt="6">
        <dgm:presLayoutVars>
          <dgm:bulletEnabled val="1"/>
        </dgm:presLayoutVars>
      </dgm:prSet>
      <dgm:spPr/>
    </dgm:pt>
    <dgm:pt modelId="{22D8F6F4-2F0C-4251-AA46-75004A9A7F2E}" type="pres">
      <dgm:prSet presAssocID="{5B49C1F6-C7EB-44D8-8A22-4A3170FADD34}" presName="sibTrans" presStyleLbl="sibTrans2D1" presStyleIdx="0" presStyleCnt="6"/>
      <dgm:spPr/>
    </dgm:pt>
    <dgm:pt modelId="{E3DCA82A-FB93-4E0B-89B6-92E413C25D81}" type="pres">
      <dgm:prSet presAssocID="{5B49C1F6-C7EB-44D8-8A22-4A3170FADD34}" presName="connectorText" presStyleLbl="sibTrans2D1" presStyleIdx="0" presStyleCnt="6"/>
      <dgm:spPr/>
    </dgm:pt>
    <dgm:pt modelId="{25E81369-495E-4601-9129-6DCA9755F2F6}" type="pres">
      <dgm:prSet presAssocID="{689ED2B0-B8E0-4BB3-9933-41FFA1A6747C}" presName="node" presStyleLbl="node1" presStyleIdx="1" presStyleCnt="6">
        <dgm:presLayoutVars>
          <dgm:bulletEnabled val="1"/>
        </dgm:presLayoutVars>
      </dgm:prSet>
      <dgm:spPr/>
    </dgm:pt>
    <dgm:pt modelId="{A452AAA8-D0D8-4098-B8DA-22224ADBBBF6}" type="pres">
      <dgm:prSet presAssocID="{F2690E08-2F05-4302-AD25-930718F5BCBC}" presName="sibTrans" presStyleLbl="sibTrans2D1" presStyleIdx="1" presStyleCnt="6"/>
      <dgm:spPr/>
    </dgm:pt>
    <dgm:pt modelId="{F648B8C5-63EF-46AB-B95C-2C972D4237F8}" type="pres">
      <dgm:prSet presAssocID="{F2690E08-2F05-4302-AD25-930718F5BCBC}" presName="connectorText" presStyleLbl="sibTrans2D1" presStyleIdx="1" presStyleCnt="6"/>
      <dgm:spPr/>
    </dgm:pt>
    <dgm:pt modelId="{86CBE398-558E-4F61-9CA7-F4B58D0F5D2B}" type="pres">
      <dgm:prSet presAssocID="{212AAA7A-1BBD-417D-9D3A-9468B50AC2DD}" presName="node" presStyleLbl="node1" presStyleIdx="2" presStyleCnt="6">
        <dgm:presLayoutVars>
          <dgm:bulletEnabled val="1"/>
        </dgm:presLayoutVars>
      </dgm:prSet>
      <dgm:spPr/>
    </dgm:pt>
    <dgm:pt modelId="{00F0A0C6-7841-4B8A-BAD0-5C1FD5AD31E2}" type="pres">
      <dgm:prSet presAssocID="{29C1D6C0-5CCC-463D-9066-BF8A26442F3F}" presName="sibTrans" presStyleLbl="sibTrans2D1" presStyleIdx="2" presStyleCnt="6"/>
      <dgm:spPr/>
    </dgm:pt>
    <dgm:pt modelId="{A57EB8CF-AA34-4C4E-9ADD-DCD386A4233A}" type="pres">
      <dgm:prSet presAssocID="{29C1D6C0-5CCC-463D-9066-BF8A26442F3F}" presName="connectorText" presStyleLbl="sibTrans2D1" presStyleIdx="2" presStyleCnt="6"/>
      <dgm:spPr/>
    </dgm:pt>
    <dgm:pt modelId="{06B967C2-283A-47F5-AD3A-5D66C4A2BFD3}" type="pres">
      <dgm:prSet presAssocID="{0693BFE9-0C1D-4EA5-8B2E-458B292BC04B}" presName="node" presStyleLbl="node1" presStyleIdx="3" presStyleCnt="6">
        <dgm:presLayoutVars>
          <dgm:bulletEnabled val="1"/>
        </dgm:presLayoutVars>
      </dgm:prSet>
      <dgm:spPr/>
    </dgm:pt>
    <dgm:pt modelId="{708A784D-8CD2-437A-95E4-DDA56DD8ED6E}" type="pres">
      <dgm:prSet presAssocID="{C5B8DE63-7B17-47EA-9392-241F2E49F493}" presName="sibTrans" presStyleLbl="sibTrans2D1" presStyleIdx="3" presStyleCnt="6"/>
      <dgm:spPr/>
    </dgm:pt>
    <dgm:pt modelId="{84B55721-4DB0-4E3A-A571-2DD222C9ADFE}" type="pres">
      <dgm:prSet presAssocID="{C5B8DE63-7B17-47EA-9392-241F2E49F493}" presName="connectorText" presStyleLbl="sibTrans2D1" presStyleIdx="3" presStyleCnt="6"/>
      <dgm:spPr/>
    </dgm:pt>
    <dgm:pt modelId="{6558D89B-D5B7-477D-9E3C-B4B07F3287D4}" type="pres">
      <dgm:prSet presAssocID="{0D293902-D249-4AE0-9A92-0A0C0EF600AA}" presName="node" presStyleLbl="node1" presStyleIdx="4" presStyleCnt="6">
        <dgm:presLayoutVars>
          <dgm:bulletEnabled val="1"/>
        </dgm:presLayoutVars>
      </dgm:prSet>
      <dgm:spPr/>
    </dgm:pt>
    <dgm:pt modelId="{848009BD-BEA5-4FA3-97FD-498706074500}" type="pres">
      <dgm:prSet presAssocID="{F1B6375A-CE6F-45D9-B105-4B84ED3F5C66}" presName="sibTrans" presStyleLbl="sibTrans2D1" presStyleIdx="4" presStyleCnt="6"/>
      <dgm:spPr/>
    </dgm:pt>
    <dgm:pt modelId="{9C15F8BA-91E6-4896-8B4B-647DCB63C418}" type="pres">
      <dgm:prSet presAssocID="{F1B6375A-CE6F-45D9-B105-4B84ED3F5C66}" presName="connectorText" presStyleLbl="sibTrans2D1" presStyleIdx="4" presStyleCnt="6"/>
      <dgm:spPr/>
    </dgm:pt>
    <dgm:pt modelId="{895D28D4-A63D-433C-B652-3B5390F7D8A2}" type="pres">
      <dgm:prSet presAssocID="{89B5FC6A-483D-4A7D-9401-AAFFD3357382}" presName="node" presStyleLbl="node1" presStyleIdx="5" presStyleCnt="6">
        <dgm:presLayoutVars>
          <dgm:bulletEnabled val="1"/>
        </dgm:presLayoutVars>
      </dgm:prSet>
      <dgm:spPr/>
    </dgm:pt>
    <dgm:pt modelId="{DCA0A9D1-AD02-4849-8A0B-4B2AAEF52071}" type="pres">
      <dgm:prSet presAssocID="{7411975B-AEFB-44A3-8DBD-393A26DAB663}" presName="sibTrans" presStyleLbl="sibTrans2D1" presStyleIdx="5" presStyleCnt="6"/>
      <dgm:spPr/>
    </dgm:pt>
    <dgm:pt modelId="{3F139227-D041-443C-9389-9D436E56E3AD}" type="pres">
      <dgm:prSet presAssocID="{7411975B-AEFB-44A3-8DBD-393A26DAB663}" presName="connectorText" presStyleLbl="sibTrans2D1" presStyleIdx="5" presStyleCnt="6"/>
      <dgm:spPr/>
    </dgm:pt>
  </dgm:ptLst>
  <dgm:cxnLst>
    <dgm:cxn modelId="{CC98AA36-E780-47AF-8EE7-AEC058AEA013}" type="presOf" srcId="{29C1D6C0-5CCC-463D-9066-BF8A26442F3F}" destId="{A57EB8CF-AA34-4C4E-9ADD-DCD386A4233A}" srcOrd="1" destOrd="0" presId="urn:microsoft.com/office/officeart/2005/8/layout/cycle2"/>
    <dgm:cxn modelId="{49D38C06-8D47-4D9A-8522-8B2AF257B70D}" type="presOf" srcId="{C5B8DE63-7B17-47EA-9392-241F2E49F493}" destId="{84B55721-4DB0-4E3A-A571-2DD222C9ADFE}" srcOrd="1" destOrd="0" presId="urn:microsoft.com/office/officeart/2005/8/layout/cycle2"/>
    <dgm:cxn modelId="{7DD7E985-A739-4971-93A1-F586886D4868}" type="presOf" srcId="{5B49C1F6-C7EB-44D8-8A22-4A3170FADD34}" destId="{E3DCA82A-FB93-4E0B-89B6-92E413C25D81}" srcOrd="1" destOrd="0" presId="urn:microsoft.com/office/officeart/2005/8/layout/cycle2"/>
    <dgm:cxn modelId="{3FAC8B42-B2AC-4735-B370-F9F46573F766}" type="presOf" srcId="{C5B8DE63-7B17-47EA-9392-241F2E49F493}" destId="{708A784D-8CD2-437A-95E4-DDA56DD8ED6E}" srcOrd="0" destOrd="0" presId="urn:microsoft.com/office/officeart/2005/8/layout/cycle2"/>
    <dgm:cxn modelId="{1E78AF9B-C48E-4517-A6B6-0E2F8D6581AD}" type="presOf" srcId="{F2690E08-2F05-4302-AD25-930718F5BCBC}" destId="{F648B8C5-63EF-46AB-B95C-2C972D4237F8}" srcOrd="1" destOrd="0" presId="urn:microsoft.com/office/officeart/2005/8/layout/cycle2"/>
    <dgm:cxn modelId="{DB9220A2-FB03-413B-AB94-2766EFBC070D}" type="presOf" srcId="{0E5409BB-457C-496B-8B3D-44C4B5FD01C1}" destId="{C57D7EA7-0940-4DC4-A83B-52C954ECB549}" srcOrd="0" destOrd="0" presId="urn:microsoft.com/office/officeart/2005/8/layout/cycle2"/>
    <dgm:cxn modelId="{0BBA5F1B-906A-4027-9D4C-1757296A279C}" type="presOf" srcId="{7411975B-AEFB-44A3-8DBD-393A26DAB663}" destId="{3F139227-D041-443C-9389-9D436E56E3AD}" srcOrd="1" destOrd="0" presId="urn:microsoft.com/office/officeart/2005/8/layout/cycle2"/>
    <dgm:cxn modelId="{8EAE2A5D-A975-4D30-9E99-AAE73F379F05}" srcId="{B4C8BD0A-3370-46B7-B72B-FE9EEA2E59D0}" destId="{0693BFE9-0C1D-4EA5-8B2E-458B292BC04B}" srcOrd="3" destOrd="0" parTransId="{7CA69BBE-322A-4A6F-AC99-6B29E9D5E437}" sibTransId="{C5B8DE63-7B17-47EA-9392-241F2E49F493}"/>
    <dgm:cxn modelId="{0C0C5E98-BF85-4B87-ADDD-496E107E52D2}" type="presOf" srcId="{29C1D6C0-5CCC-463D-9066-BF8A26442F3F}" destId="{00F0A0C6-7841-4B8A-BAD0-5C1FD5AD31E2}" srcOrd="0" destOrd="0" presId="urn:microsoft.com/office/officeart/2005/8/layout/cycle2"/>
    <dgm:cxn modelId="{95C16E64-B14C-4B44-843E-87DDB0DADCEB}" type="presOf" srcId="{0693BFE9-0C1D-4EA5-8B2E-458B292BC04B}" destId="{06B967C2-283A-47F5-AD3A-5D66C4A2BFD3}" srcOrd="0" destOrd="0" presId="urn:microsoft.com/office/officeart/2005/8/layout/cycle2"/>
    <dgm:cxn modelId="{6F9803D3-7CAC-496F-997D-A99E2F9E9876}" type="presOf" srcId="{F2690E08-2F05-4302-AD25-930718F5BCBC}" destId="{A452AAA8-D0D8-4098-B8DA-22224ADBBBF6}" srcOrd="0" destOrd="0" presId="urn:microsoft.com/office/officeart/2005/8/layout/cycle2"/>
    <dgm:cxn modelId="{383159EF-A023-4A6F-B27E-D142B6999412}" type="presOf" srcId="{B4C8BD0A-3370-46B7-B72B-FE9EEA2E59D0}" destId="{35B0D0EB-E84E-4D0F-BE15-1C0121644595}" srcOrd="0" destOrd="0" presId="urn:microsoft.com/office/officeart/2005/8/layout/cycle2"/>
    <dgm:cxn modelId="{8D244793-0847-4659-99EF-591CBAF2447E}" srcId="{B4C8BD0A-3370-46B7-B72B-FE9EEA2E59D0}" destId="{689ED2B0-B8E0-4BB3-9933-41FFA1A6747C}" srcOrd="1" destOrd="0" parTransId="{398544AE-3D78-4F2F-8B7E-2F1B2BA0819D}" sibTransId="{F2690E08-2F05-4302-AD25-930718F5BCBC}"/>
    <dgm:cxn modelId="{AB1EFA7B-CDAD-46A4-9B49-25904B1BB0F4}" type="presOf" srcId="{7411975B-AEFB-44A3-8DBD-393A26DAB663}" destId="{DCA0A9D1-AD02-4849-8A0B-4B2AAEF52071}" srcOrd="0" destOrd="0" presId="urn:microsoft.com/office/officeart/2005/8/layout/cycle2"/>
    <dgm:cxn modelId="{6ABFA1DF-2F17-4349-A969-9A82B1B95F88}" type="presOf" srcId="{F1B6375A-CE6F-45D9-B105-4B84ED3F5C66}" destId="{848009BD-BEA5-4FA3-97FD-498706074500}" srcOrd="0" destOrd="0" presId="urn:microsoft.com/office/officeart/2005/8/layout/cycle2"/>
    <dgm:cxn modelId="{F764E11C-368D-4A04-A88F-F1F05C32FC07}" srcId="{B4C8BD0A-3370-46B7-B72B-FE9EEA2E59D0}" destId="{0D293902-D249-4AE0-9A92-0A0C0EF600AA}" srcOrd="4" destOrd="0" parTransId="{AA42DC03-AC2B-4437-90DE-B58153AB730E}" sibTransId="{F1B6375A-CE6F-45D9-B105-4B84ED3F5C66}"/>
    <dgm:cxn modelId="{BAD5AE24-9EC3-4A44-919F-C57CF3B93270}" type="presOf" srcId="{5B49C1F6-C7EB-44D8-8A22-4A3170FADD34}" destId="{22D8F6F4-2F0C-4251-AA46-75004A9A7F2E}" srcOrd="0" destOrd="0" presId="urn:microsoft.com/office/officeart/2005/8/layout/cycle2"/>
    <dgm:cxn modelId="{A0539151-3725-41F1-8024-6719A39C23BE}" type="presOf" srcId="{89B5FC6A-483D-4A7D-9401-AAFFD3357382}" destId="{895D28D4-A63D-433C-B652-3B5390F7D8A2}" srcOrd="0" destOrd="0" presId="urn:microsoft.com/office/officeart/2005/8/layout/cycle2"/>
    <dgm:cxn modelId="{19F9FFF4-8C57-46BC-997B-B9DCB1C2EEDE}" srcId="{B4C8BD0A-3370-46B7-B72B-FE9EEA2E59D0}" destId="{89B5FC6A-483D-4A7D-9401-AAFFD3357382}" srcOrd="5" destOrd="0" parTransId="{B0F0DBB3-4ECF-48B5-B460-900E215DB5B6}" sibTransId="{7411975B-AEFB-44A3-8DBD-393A26DAB663}"/>
    <dgm:cxn modelId="{7DE52136-F2A0-48AB-9091-D7BB78EEFFC9}" type="presOf" srcId="{212AAA7A-1BBD-417D-9D3A-9468B50AC2DD}" destId="{86CBE398-558E-4F61-9CA7-F4B58D0F5D2B}" srcOrd="0" destOrd="0" presId="urn:microsoft.com/office/officeart/2005/8/layout/cycle2"/>
    <dgm:cxn modelId="{5F48E30C-AF89-4AB5-BA63-A025229BB756}" srcId="{B4C8BD0A-3370-46B7-B72B-FE9EEA2E59D0}" destId="{212AAA7A-1BBD-417D-9D3A-9468B50AC2DD}" srcOrd="2" destOrd="0" parTransId="{86AACC1C-0D55-46B0-9524-F308B7235C15}" sibTransId="{29C1D6C0-5CCC-463D-9066-BF8A26442F3F}"/>
    <dgm:cxn modelId="{A0CF4401-214D-491D-B233-6759CD3D94AF}" type="presOf" srcId="{689ED2B0-B8E0-4BB3-9933-41FFA1A6747C}" destId="{25E81369-495E-4601-9129-6DCA9755F2F6}" srcOrd="0" destOrd="0" presId="urn:microsoft.com/office/officeart/2005/8/layout/cycle2"/>
    <dgm:cxn modelId="{46F4FF02-3A26-46F2-9CFF-5AE9E476DF2D}" type="presOf" srcId="{0D293902-D249-4AE0-9A92-0A0C0EF600AA}" destId="{6558D89B-D5B7-477D-9E3C-B4B07F3287D4}" srcOrd="0" destOrd="0" presId="urn:microsoft.com/office/officeart/2005/8/layout/cycle2"/>
    <dgm:cxn modelId="{BE5C4091-6C3C-4EB6-823D-9ADAC4AE2FBE}" srcId="{B4C8BD0A-3370-46B7-B72B-FE9EEA2E59D0}" destId="{0E5409BB-457C-496B-8B3D-44C4B5FD01C1}" srcOrd="0" destOrd="0" parTransId="{24B08C7A-5B20-4272-B154-E0EA8DAC5A77}" sibTransId="{5B49C1F6-C7EB-44D8-8A22-4A3170FADD34}"/>
    <dgm:cxn modelId="{B1FAE140-9F63-47FF-8B8F-72F348E014F1}" type="presOf" srcId="{F1B6375A-CE6F-45D9-B105-4B84ED3F5C66}" destId="{9C15F8BA-91E6-4896-8B4B-647DCB63C418}" srcOrd="1" destOrd="0" presId="urn:microsoft.com/office/officeart/2005/8/layout/cycle2"/>
    <dgm:cxn modelId="{AFD33E4B-CB5F-40FD-93F8-1E83C962D5EE}" type="presParOf" srcId="{35B0D0EB-E84E-4D0F-BE15-1C0121644595}" destId="{C57D7EA7-0940-4DC4-A83B-52C954ECB549}" srcOrd="0" destOrd="0" presId="urn:microsoft.com/office/officeart/2005/8/layout/cycle2"/>
    <dgm:cxn modelId="{FBAEDF08-7B71-42D2-87BF-AF85DA5A3589}" type="presParOf" srcId="{35B0D0EB-E84E-4D0F-BE15-1C0121644595}" destId="{22D8F6F4-2F0C-4251-AA46-75004A9A7F2E}" srcOrd="1" destOrd="0" presId="urn:microsoft.com/office/officeart/2005/8/layout/cycle2"/>
    <dgm:cxn modelId="{47900D07-02E2-48D4-A663-E4603FEE2245}" type="presParOf" srcId="{22D8F6F4-2F0C-4251-AA46-75004A9A7F2E}" destId="{E3DCA82A-FB93-4E0B-89B6-92E413C25D81}" srcOrd="0" destOrd="0" presId="urn:microsoft.com/office/officeart/2005/8/layout/cycle2"/>
    <dgm:cxn modelId="{C83F09FF-3A06-4C0A-8312-DB8CDB173330}" type="presParOf" srcId="{35B0D0EB-E84E-4D0F-BE15-1C0121644595}" destId="{25E81369-495E-4601-9129-6DCA9755F2F6}" srcOrd="2" destOrd="0" presId="urn:microsoft.com/office/officeart/2005/8/layout/cycle2"/>
    <dgm:cxn modelId="{63171652-29AA-40C9-AD42-46E79BB2415B}" type="presParOf" srcId="{35B0D0EB-E84E-4D0F-BE15-1C0121644595}" destId="{A452AAA8-D0D8-4098-B8DA-22224ADBBBF6}" srcOrd="3" destOrd="0" presId="urn:microsoft.com/office/officeart/2005/8/layout/cycle2"/>
    <dgm:cxn modelId="{500DD4AE-4BAA-4E4F-93A0-B1F260A9A9DC}" type="presParOf" srcId="{A452AAA8-D0D8-4098-B8DA-22224ADBBBF6}" destId="{F648B8C5-63EF-46AB-B95C-2C972D4237F8}" srcOrd="0" destOrd="0" presId="urn:microsoft.com/office/officeart/2005/8/layout/cycle2"/>
    <dgm:cxn modelId="{D469DE1B-DEAD-4707-B849-9D1F2B4FF6DE}" type="presParOf" srcId="{35B0D0EB-E84E-4D0F-BE15-1C0121644595}" destId="{86CBE398-558E-4F61-9CA7-F4B58D0F5D2B}" srcOrd="4" destOrd="0" presId="urn:microsoft.com/office/officeart/2005/8/layout/cycle2"/>
    <dgm:cxn modelId="{59BDCAD1-5BB1-498C-82C0-5CA99A49D063}" type="presParOf" srcId="{35B0D0EB-E84E-4D0F-BE15-1C0121644595}" destId="{00F0A0C6-7841-4B8A-BAD0-5C1FD5AD31E2}" srcOrd="5" destOrd="0" presId="urn:microsoft.com/office/officeart/2005/8/layout/cycle2"/>
    <dgm:cxn modelId="{FF461687-4FBC-42B6-AB99-50A69332D2BE}" type="presParOf" srcId="{00F0A0C6-7841-4B8A-BAD0-5C1FD5AD31E2}" destId="{A57EB8CF-AA34-4C4E-9ADD-DCD386A4233A}" srcOrd="0" destOrd="0" presId="urn:microsoft.com/office/officeart/2005/8/layout/cycle2"/>
    <dgm:cxn modelId="{ACA2C1EB-BECA-42A3-8B9F-3753E848243C}" type="presParOf" srcId="{35B0D0EB-E84E-4D0F-BE15-1C0121644595}" destId="{06B967C2-283A-47F5-AD3A-5D66C4A2BFD3}" srcOrd="6" destOrd="0" presId="urn:microsoft.com/office/officeart/2005/8/layout/cycle2"/>
    <dgm:cxn modelId="{DDB91908-3940-46E0-95FC-8A17E450686B}" type="presParOf" srcId="{35B0D0EB-E84E-4D0F-BE15-1C0121644595}" destId="{708A784D-8CD2-437A-95E4-DDA56DD8ED6E}" srcOrd="7" destOrd="0" presId="urn:microsoft.com/office/officeart/2005/8/layout/cycle2"/>
    <dgm:cxn modelId="{D418675C-7893-4091-88C6-DC812DBF826B}" type="presParOf" srcId="{708A784D-8CD2-437A-95E4-DDA56DD8ED6E}" destId="{84B55721-4DB0-4E3A-A571-2DD222C9ADFE}" srcOrd="0" destOrd="0" presId="urn:microsoft.com/office/officeart/2005/8/layout/cycle2"/>
    <dgm:cxn modelId="{9D728515-F773-4CF5-B7ED-A11475ABBB02}" type="presParOf" srcId="{35B0D0EB-E84E-4D0F-BE15-1C0121644595}" destId="{6558D89B-D5B7-477D-9E3C-B4B07F3287D4}" srcOrd="8" destOrd="0" presId="urn:microsoft.com/office/officeart/2005/8/layout/cycle2"/>
    <dgm:cxn modelId="{5D5CEBE7-B767-4677-BDCA-9F7E3D2CDC23}" type="presParOf" srcId="{35B0D0EB-E84E-4D0F-BE15-1C0121644595}" destId="{848009BD-BEA5-4FA3-97FD-498706074500}" srcOrd="9" destOrd="0" presId="urn:microsoft.com/office/officeart/2005/8/layout/cycle2"/>
    <dgm:cxn modelId="{A85C1CCA-1D01-40F8-92B8-FE98E7FB98DB}" type="presParOf" srcId="{848009BD-BEA5-4FA3-97FD-498706074500}" destId="{9C15F8BA-91E6-4896-8B4B-647DCB63C418}" srcOrd="0" destOrd="0" presId="urn:microsoft.com/office/officeart/2005/8/layout/cycle2"/>
    <dgm:cxn modelId="{FA88FA3E-3C26-4FCD-8123-4B1DFC234625}" type="presParOf" srcId="{35B0D0EB-E84E-4D0F-BE15-1C0121644595}" destId="{895D28D4-A63D-433C-B652-3B5390F7D8A2}" srcOrd="10" destOrd="0" presId="urn:microsoft.com/office/officeart/2005/8/layout/cycle2"/>
    <dgm:cxn modelId="{0950DC13-6019-47A8-972E-BAEE65942442}" type="presParOf" srcId="{35B0D0EB-E84E-4D0F-BE15-1C0121644595}" destId="{DCA0A9D1-AD02-4849-8A0B-4B2AAEF52071}" srcOrd="11" destOrd="0" presId="urn:microsoft.com/office/officeart/2005/8/layout/cycle2"/>
    <dgm:cxn modelId="{48B06F9D-2C7F-46D6-90DC-F555109F2DD6}" type="presParOf" srcId="{DCA0A9D1-AD02-4849-8A0B-4B2AAEF52071}" destId="{3F139227-D041-443C-9389-9D436E56E3AD}"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C52D32-5387-4425-AF29-6C0D726C7782}" type="doc">
      <dgm:prSet loTypeId="urn:microsoft.com/office/officeart/2005/8/layout/vProcess5" loCatId="process" qsTypeId="urn:microsoft.com/office/officeart/2005/8/quickstyle/simple5" qsCatId="simple" csTypeId="urn:microsoft.com/office/officeart/2005/8/colors/colorful5" csCatId="colorful" phldr="1"/>
      <dgm:spPr/>
      <dgm:t>
        <a:bodyPr/>
        <a:lstStyle/>
        <a:p>
          <a:endParaRPr lang="en-GB"/>
        </a:p>
      </dgm:t>
    </dgm:pt>
    <dgm:pt modelId="{6656F4A5-DEBE-4324-BF79-DA5067AACC31}">
      <dgm:prSet phldrT="[Text]"/>
      <dgm:spPr/>
      <dgm:t>
        <a:bodyPr/>
        <a:lstStyle/>
        <a:p>
          <a:r>
            <a:rPr lang="en-US" b="1" dirty="0">
              <a:solidFill>
                <a:schemeClr val="tx1"/>
              </a:solidFill>
            </a:rPr>
            <a:t>Make learning central, encourage engagement and responsibility</a:t>
          </a:r>
          <a:endParaRPr lang="en-GB" b="1" dirty="0">
            <a:solidFill>
              <a:schemeClr val="tx1"/>
            </a:solidFill>
          </a:endParaRPr>
        </a:p>
      </dgm:t>
    </dgm:pt>
    <dgm:pt modelId="{1E6491F8-AD8F-4634-9935-00ECD0AAEEC7}" type="parTrans" cxnId="{AD6E441E-12E5-4C90-A7A0-482E421945E4}">
      <dgm:prSet/>
      <dgm:spPr/>
      <dgm:t>
        <a:bodyPr/>
        <a:lstStyle/>
        <a:p>
          <a:endParaRPr lang="en-GB"/>
        </a:p>
      </dgm:t>
    </dgm:pt>
    <dgm:pt modelId="{91C8376E-8C7F-41A2-923F-826836CA0BD3}" type="sibTrans" cxnId="{AD6E441E-12E5-4C90-A7A0-482E421945E4}">
      <dgm:prSet/>
      <dgm:spPr/>
      <dgm:t>
        <a:bodyPr/>
        <a:lstStyle/>
        <a:p>
          <a:endParaRPr lang="en-GB"/>
        </a:p>
      </dgm:t>
    </dgm:pt>
    <dgm:pt modelId="{DA2F6AC9-2AFC-4130-AC68-54A8108601E2}">
      <dgm:prSet phldrT="[Text]"/>
      <dgm:spPr/>
      <dgm:t>
        <a:bodyPr/>
        <a:lstStyle/>
        <a:p>
          <a:r>
            <a:rPr lang="en-GB" b="1" dirty="0">
              <a:solidFill>
                <a:schemeClr val="tx1"/>
              </a:solidFill>
            </a:rPr>
            <a:t>Be acutely sensitive to individual differences</a:t>
          </a:r>
        </a:p>
      </dgm:t>
    </dgm:pt>
    <dgm:pt modelId="{3D4D1E19-1ADF-46A2-9E82-01B3872A31DC}" type="parTrans" cxnId="{5B3D1B53-F9A5-4E9A-B431-495FABD05063}">
      <dgm:prSet/>
      <dgm:spPr/>
      <dgm:t>
        <a:bodyPr/>
        <a:lstStyle/>
        <a:p>
          <a:endParaRPr lang="en-GB"/>
        </a:p>
      </dgm:t>
    </dgm:pt>
    <dgm:pt modelId="{180273D8-175A-4846-A853-AEC0FC2D92A2}" type="sibTrans" cxnId="{5B3D1B53-F9A5-4E9A-B431-495FABD05063}">
      <dgm:prSet/>
      <dgm:spPr/>
      <dgm:t>
        <a:bodyPr/>
        <a:lstStyle/>
        <a:p>
          <a:endParaRPr lang="en-GB"/>
        </a:p>
      </dgm:t>
    </dgm:pt>
    <dgm:pt modelId="{0C24C619-14AA-4D25-80EF-A7A8878A6ABD}">
      <dgm:prSet phldrT="[Text]"/>
      <dgm:spPr/>
      <dgm:t>
        <a:bodyPr/>
        <a:lstStyle/>
        <a:p>
          <a:r>
            <a:rPr lang="en-GB" b="1" dirty="0">
              <a:solidFill>
                <a:schemeClr val="tx1"/>
              </a:solidFill>
            </a:rPr>
            <a:t>Provide continual assessment with formative feedback</a:t>
          </a:r>
        </a:p>
      </dgm:t>
    </dgm:pt>
    <dgm:pt modelId="{9CAE0C72-E20B-4411-98CA-FA89F22143E2}" type="parTrans" cxnId="{7071B6D7-4E7E-43BC-A0B2-D090D8012A50}">
      <dgm:prSet/>
      <dgm:spPr/>
      <dgm:t>
        <a:bodyPr/>
        <a:lstStyle/>
        <a:p>
          <a:endParaRPr lang="en-GB"/>
        </a:p>
      </dgm:t>
    </dgm:pt>
    <dgm:pt modelId="{6C1F95CE-5D3A-48C3-BFAA-072806CEE47A}" type="sibTrans" cxnId="{7071B6D7-4E7E-43BC-A0B2-D090D8012A50}">
      <dgm:prSet/>
      <dgm:spPr/>
      <dgm:t>
        <a:bodyPr/>
        <a:lstStyle/>
        <a:p>
          <a:endParaRPr lang="en-GB"/>
        </a:p>
      </dgm:t>
    </dgm:pt>
    <dgm:pt modelId="{A3AE6CB0-9958-42A1-B012-D98F2E16989B}">
      <dgm:prSet phldrT="[Text]"/>
      <dgm:spPr/>
      <dgm:t>
        <a:bodyPr/>
        <a:lstStyle/>
        <a:p>
          <a:r>
            <a:rPr lang="en-GB" b="1" dirty="0">
              <a:solidFill>
                <a:schemeClr val="tx1"/>
              </a:solidFill>
            </a:rPr>
            <a:t>Be demanding for every student with a high level of cognitive activation</a:t>
          </a:r>
        </a:p>
      </dgm:t>
    </dgm:pt>
    <dgm:pt modelId="{FC23C56A-7F64-48ED-98C0-1416050ED026}" type="parTrans" cxnId="{2ACB011D-D569-4D60-8FB4-30C312ACAFE2}">
      <dgm:prSet/>
      <dgm:spPr/>
      <dgm:t>
        <a:bodyPr/>
        <a:lstStyle/>
        <a:p>
          <a:endParaRPr lang="en-GB"/>
        </a:p>
      </dgm:t>
    </dgm:pt>
    <dgm:pt modelId="{60756ADE-D925-48F7-B1A1-9347FB2A5836}" type="sibTrans" cxnId="{2ACB011D-D569-4D60-8FB4-30C312ACAFE2}">
      <dgm:prSet/>
      <dgm:spPr/>
      <dgm:t>
        <a:bodyPr/>
        <a:lstStyle/>
        <a:p>
          <a:endParaRPr lang="en-GB"/>
        </a:p>
      </dgm:t>
    </dgm:pt>
    <dgm:pt modelId="{A7565FD8-4503-4408-8775-45332807F56C}">
      <dgm:prSet phldrT="[Text]"/>
      <dgm:spPr/>
      <dgm:t>
        <a:bodyPr/>
        <a:lstStyle/>
        <a:p>
          <a:r>
            <a:rPr lang="en-GB" b="1" dirty="0">
              <a:solidFill>
                <a:schemeClr val="tx1"/>
              </a:solidFill>
            </a:rPr>
            <a:t>Ensure that students feel valued and included and learning is collaborative</a:t>
          </a:r>
        </a:p>
      </dgm:t>
    </dgm:pt>
    <dgm:pt modelId="{CD14D9D4-62C9-43D5-BE54-FDA5BF9BFB55}" type="parTrans" cxnId="{29FCB8C3-EF62-4273-AEC8-D8719DE7C13B}">
      <dgm:prSet/>
      <dgm:spPr/>
      <dgm:t>
        <a:bodyPr/>
        <a:lstStyle/>
        <a:p>
          <a:endParaRPr lang="en-GB"/>
        </a:p>
      </dgm:t>
    </dgm:pt>
    <dgm:pt modelId="{9976DA09-844E-4F7E-9809-AC6D18EAA6C9}" type="sibTrans" cxnId="{29FCB8C3-EF62-4273-AEC8-D8719DE7C13B}">
      <dgm:prSet/>
      <dgm:spPr/>
      <dgm:t>
        <a:bodyPr/>
        <a:lstStyle/>
        <a:p>
          <a:endParaRPr lang="en-GB"/>
        </a:p>
      </dgm:t>
    </dgm:pt>
    <dgm:pt modelId="{A1842270-B95E-4223-8EE1-4902DE63E3C5}" type="pres">
      <dgm:prSet presAssocID="{95C52D32-5387-4425-AF29-6C0D726C7782}" presName="outerComposite" presStyleCnt="0">
        <dgm:presLayoutVars>
          <dgm:chMax val="5"/>
          <dgm:dir/>
          <dgm:resizeHandles val="exact"/>
        </dgm:presLayoutVars>
      </dgm:prSet>
      <dgm:spPr/>
    </dgm:pt>
    <dgm:pt modelId="{F893DDFB-10E6-4C0A-9D09-D871E276C9D0}" type="pres">
      <dgm:prSet presAssocID="{95C52D32-5387-4425-AF29-6C0D726C7782}" presName="dummyMaxCanvas" presStyleCnt="0">
        <dgm:presLayoutVars/>
      </dgm:prSet>
      <dgm:spPr/>
    </dgm:pt>
    <dgm:pt modelId="{E3CAE30F-3C1E-4691-A74A-C6D91A1BE07A}" type="pres">
      <dgm:prSet presAssocID="{95C52D32-5387-4425-AF29-6C0D726C7782}" presName="FiveNodes_1" presStyleLbl="node1" presStyleIdx="0" presStyleCnt="5" custLinFactNeighborY="6859">
        <dgm:presLayoutVars>
          <dgm:bulletEnabled val="1"/>
        </dgm:presLayoutVars>
      </dgm:prSet>
      <dgm:spPr/>
    </dgm:pt>
    <dgm:pt modelId="{8F17F4A5-9524-40E3-808B-07F62E19C546}" type="pres">
      <dgm:prSet presAssocID="{95C52D32-5387-4425-AF29-6C0D726C7782}" presName="FiveNodes_2" presStyleLbl="node1" presStyleIdx="1" presStyleCnt="5" custLinFactNeighborY="6859">
        <dgm:presLayoutVars>
          <dgm:bulletEnabled val="1"/>
        </dgm:presLayoutVars>
      </dgm:prSet>
      <dgm:spPr/>
    </dgm:pt>
    <dgm:pt modelId="{F5902316-8B19-4C27-8F40-621A24E27BC0}" type="pres">
      <dgm:prSet presAssocID="{95C52D32-5387-4425-AF29-6C0D726C7782}" presName="FiveNodes_3" presStyleLbl="node1" presStyleIdx="2" presStyleCnt="5" custLinFactNeighborY="6859">
        <dgm:presLayoutVars>
          <dgm:bulletEnabled val="1"/>
        </dgm:presLayoutVars>
      </dgm:prSet>
      <dgm:spPr/>
    </dgm:pt>
    <dgm:pt modelId="{8F096CE4-C585-4840-83EF-A79B2357A129}" type="pres">
      <dgm:prSet presAssocID="{95C52D32-5387-4425-AF29-6C0D726C7782}" presName="FiveNodes_4" presStyleLbl="node1" presStyleIdx="3" presStyleCnt="5" custLinFactNeighborY="6859">
        <dgm:presLayoutVars>
          <dgm:bulletEnabled val="1"/>
        </dgm:presLayoutVars>
      </dgm:prSet>
      <dgm:spPr/>
    </dgm:pt>
    <dgm:pt modelId="{14AD2E04-4B42-47A4-A149-2C4FC8186190}" type="pres">
      <dgm:prSet presAssocID="{95C52D32-5387-4425-AF29-6C0D726C7782}" presName="FiveNodes_5" presStyleLbl="node1" presStyleIdx="4" presStyleCnt="5" custLinFactNeighborX="-524" custLinFactNeighborY="17484">
        <dgm:presLayoutVars>
          <dgm:bulletEnabled val="1"/>
        </dgm:presLayoutVars>
      </dgm:prSet>
      <dgm:spPr/>
    </dgm:pt>
    <dgm:pt modelId="{40F68D63-63BB-4461-8E90-8B5E0E874C3E}" type="pres">
      <dgm:prSet presAssocID="{95C52D32-5387-4425-AF29-6C0D726C7782}" presName="FiveConn_1-2" presStyleLbl="fgAccFollowNode1" presStyleIdx="0" presStyleCnt="4" custLinFactNeighborY="10551">
        <dgm:presLayoutVars>
          <dgm:bulletEnabled val="1"/>
        </dgm:presLayoutVars>
      </dgm:prSet>
      <dgm:spPr/>
    </dgm:pt>
    <dgm:pt modelId="{2BB2E914-378D-4B2F-9AEF-48892AC779DA}" type="pres">
      <dgm:prSet presAssocID="{95C52D32-5387-4425-AF29-6C0D726C7782}" presName="FiveConn_2-3" presStyleLbl="fgAccFollowNode1" presStyleIdx="1" presStyleCnt="4" custLinFactNeighborY="10551">
        <dgm:presLayoutVars>
          <dgm:bulletEnabled val="1"/>
        </dgm:presLayoutVars>
      </dgm:prSet>
      <dgm:spPr/>
    </dgm:pt>
    <dgm:pt modelId="{BA9F688F-4918-481D-984A-54F5C1BB0E27}" type="pres">
      <dgm:prSet presAssocID="{95C52D32-5387-4425-AF29-6C0D726C7782}" presName="FiveConn_3-4" presStyleLbl="fgAccFollowNode1" presStyleIdx="2" presStyleCnt="4" custLinFactNeighborY="10551">
        <dgm:presLayoutVars>
          <dgm:bulletEnabled val="1"/>
        </dgm:presLayoutVars>
      </dgm:prSet>
      <dgm:spPr/>
    </dgm:pt>
    <dgm:pt modelId="{29A4435F-6F2F-49F6-A1A9-0021748D1578}" type="pres">
      <dgm:prSet presAssocID="{95C52D32-5387-4425-AF29-6C0D726C7782}" presName="FiveConn_4-5" presStyleLbl="fgAccFollowNode1" presStyleIdx="3" presStyleCnt="4" custLinFactNeighborY="10551">
        <dgm:presLayoutVars>
          <dgm:bulletEnabled val="1"/>
        </dgm:presLayoutVars>
      </dgm:prSet>
      <dgm:spPr/>
    </dgm:pt>
    <dgm:pt modelId="{9A396179-3524-4B80-9A0B-56745D1A8C21}" type="pres">
      <dgm:prSet presAssocID="{95C52D32-5387-4425-AF29-6C0D726C7782}" presName="FiveNodes_1_text" presStyleLbl="node1" presStyleIdx="4" presStyleCnt="5">
        <dgm:presLayoutVars>
          <dgm:bulletEnabled val="1"/>
        </dgm:presLayoutVars>
      </dgm:prSet>
      <dgm:spPr/>
    </dgm:pt>
    <dgm:pt modelId="{8D786CC4-272D-4E94-876D-5EEADD02FFCE}" type="pres">
      <dgm:prSet presAssocID="{95C52D32-5387-4425-AF29-6C0D726C7782}" presName="FiveNodes_2_text" presStyleLbl="node1" presStyleIdx="4" presStyleCnt="5">
        <dgm:presLayoutVars>
          <dgm:bulletEnabled val="1"/>
        </dgm:presLayoutVars>
      </dgm:prSet>
      <dgm:spPr/>
    </dgm:pt>
    <dgm:pt modelId="{A193B72C-46E9-4AE1-8985-186D10D03D64}" type="pres">
      <dgm:prSet presAssocID="{95C52D32-5387-4425-AF29-6C0D726C7782}" presName="FiveNodes_3_text" presStyleLbl="node1" presStyleIdx="4" presStyleCnt="5">
        <dgm:presLayoutVars>
          <dgm:bulletEnabled val="1"/>
        </dgm:presLayoutVars>
      </dgm:prSet>
      <dgm:spPr/>
    </dgm:pt>
    <dgm:pt modelId="{AB7A17A0-1BD3-4077-BE89-D5F6FE9F7026}" type="pres">
      <dgm:prSet presAssocID="{95C52D32-5387-4425-AF29-6C0D726C7782}" presName="FiveNodes_4_text" presStyleLbl="node1" presStyleIdx="4" presStyleCnt="5">
        <dgm:presLayoutVars>
          <dgm:bulletEnabled val="1"/>
        </dgm:presLayoutVars>
      </dgm:prSet>
      <dgm:spPr/>
    </dgm:pt>
    <dgm:pt modelId="{1420F29A-6337-4939-92CE-D0CAB580DADA}" type="pres">
      <dgm:prSet presAssocID="{95C52D32-5387-4425-AF29-6C0D726C7782}" presName="FiveNodes_5_text" presStyleLbl="node1" presStyleIdx="4" presStyleCnt="5">
        <dgm:presLayoutVars>
          <dgm:bulletEnabled val="1"/>
        </dgm:presLayoutVars>
      </dgm:prSet>
      <dgm:spPr/>
    </dgm:pt>
  </dgm:ptLst>
  <dgm:cxnLst>
    <dgm:cxn modelId="{4B0CBC9C-B6BB-4FAE-8348-4E133E5614FF}" type="presOf" srcId="{91C8376E-8C7F-41A2-923F-826836CA0BD3}" destId="{40F68D63-63BB-4461-8E90-8B5E0E874C3E}" srcOrd="0" destOrd="0" presId="urn:microsoft.com/office/officeart/2005/8/layout/vProcess5"/>
    <dgm:cxn modelId="{A5072EB7-81D9-4B1C-8B68-59C890BBD6D7}" type="presOf" srcId="{60756ADE-D925-48F7-B1A1-9347FB2A5836}" destId="{29A4435F-6F2F-49F6-A1A9-0021748D1578}" srcOrd="0" destOrd="0" presId="urn:microsoft.com/office/officeart/2005/8/layout/vProcess5"/>
    <dgm:cxn modelId="{9AA0964E-F6F1-4938-B299-0A90B2AB50AC}" type="presOf" srcId="{A7565FD8-4503-4408-8775-45332807F56C}" destId="{1420F29A-6337-4939-92CE-D0CAB580DADA}" srcOrd="1" destOrd="0" presId="urn:microsoft.com/office/officeart/2005/8/layout/vProcess5"/>
    <dgm:cxn modelId="{726FC054-981A-44C2-BAFD-8630C9A2AFC1}" type="presOf" srcId="{0C24C619-14AA-4D25-80EF-A7A8878A6ABD}" destId="{A193B72C-46E9-4AE1-8985-186D10D03D64}" srcOrd="1" destOrd="0" presId="urn:microsoft.com/office/officeart/2005/8/layout/vProcess5"/>
    <dgm:cxn modelId="{7071B6D7-4E7E-43BC-A0B2-D090D8012A50}" srcId="{95C52D32-5387-4425-AF29-6C0D726C7782}" destId="{0C24C619-14AA-4D25-80EF-A7A8878A6ABD}" srcOrd="2" destOrd="0" parTransId="{9CAE0C72-E20B-4411-98CA-FA89F22143E2}" sibTransId="{6C1F95CE-5D3A-48C3-BFAA-072806CEE47A}"/>
    <dgm:cxn modelId="{5B3D1B53-F9A5-4E9A-B431-495FABD05063}" srcId="{95C52D32-5387-4425-AF29-6C0D726C7782}" destId="{DA2F6AC9-2AFC-4130-AC68-54A8108601E2}" srcOrd="1" destOrd="0" parTransId="{3D4D1E19-1ADF-46A2-9E82-01B3872A31DC}" sibTransId="{180273D8-175A-4846-A853-AEC0FC2D92A2}"/>
    <dgm:cxn modelId="{AD6E441E-12E5-4C90-A7A0-482E421945E4}" srcId="{95C52D32-5387-4425-AF29-6C0D726C7782}" destId="{6656F4A5-DEBE-4324-BF79-DA5067AACC31}" srcOrd="0" destOrd="0" parTransId="{1E6491F8-AD8F-4634-9935-00ECD0AAEEC7}" sibTransId="{91C8376E-8C7F-41A2-923F-826836CA0BD3}"/>
    <dgm:cxn modelId="{7D7355B0-83C5-480F-965F-48D15D2758FC}" type="presOf" srcId="{6C1F95CE-5D3A-48C3-BFAA-072806CEE47A}" destId="{BA9F688F-4918-481D-984A-54F5C1BB0E27}" srcOrd="0" destOrd="0" presId="urn:microsoft.com/office/officeart/2005/8/layout/vProcess5"/>
    <dgm:cxn modelId="{F4032ED1-2B5D-4611-BD6D-9E75C1452EE4}" type="presOf" srcId="{6656F4A5-DEBE-4324-BF79-DA5067AACC31}" destId="{9A396179-3524-4B80-9A0B-56745D1A8C21}" srcOrd="1" destOrd="0" presId="urn:microsoft.com/office/officeart/2005/8/layout/vProcess5"/>
    <dgm:cxn modelId="{9C9E9E38-1158-46C4-9D94-E4971F554C72}" type="presOf" srcId="{A3AE6CB0-9958-42A1-B012-D98F2E16989B}" destId="{8F096CE4-C585-4840-83EF-A79B2357A129}" srcOrd="0" destOrd="0" presId="urn:microsoft.com/office/officeart/2005/8/layout/vProcess5"/>
    <dgm:cxn modelId="{2ACB011D-D569-4D60-8FB4-30C312ACAFE2}" srcId="{95C52D32-5387-4425-AF29-6C0D726C7782}" destId="{A3AE6CB0-9958-42A1-B012-D98F2E16989B}" srcOrd="3" destOrd="0" parTransId="{FC23C56A-7F64-48ED-98C0-1416050ED026}" sibTransId="{60756ADE-D925-48F7-B1A1-9347FB2A5836}"/>
    <dgm:cxn modelId="{B777CF91-1F90-4632-BDFE-15E1BDD1F6A8}" type="presOf" srcId="{DA2F6AC9-2AFC-4130-AC68-54A8108601E2}" destId="{8F17F4A5-9524-40E3-808B-07F62E19C546}" srcOrd="0" destOrd="0" presId="urn:microsoft.com/office/officeart/2005/8/layout/vProcess5"/>
    <dgm:cxn modelId="{DF514176-EC4F-42B2-872A-7DE00D9B10D3}" type="presOf" srcId="{180273D8-175A-4846-A853-AEC0FC2D92A2}" destId="{2BB2E914-378D-4B2F-9AEF-48892AC779DA}" srcOrd="0" destOrd="0" presId="urn:microsoft.com/office/officeart/2005/8/layout/vProcess5"/>
    <dgm:cxn modelId="{29FCB8C3-EF62-4273-AEC8-D8719DE7C13B}" srcId="{95C52D32-5387-4425-AF29-6C0D726C7782}" destId="{A7565FD8-4503-4408-8775-45332807F56C}" srcOrd="4" destOrd="0" parTransId="{CD14D9D4-62C9-43D5-BE54-FDA5BF9BFB55}" sibTransId="{9976DA09-844E-4F7E-9809-AC6D18EAA6C9}"/>
    <dgm:cxn modelId="{538E19E0-42F8-4183-9823-F6FC9CA41B5E}" type="presOf" srcId="{A3AE6CB0-9958-42A1-B012-D98F2E16989B}" destId="{AB7A17A0-1BD3-4077-BE89-D5F6FE9F7026}" srcOrd="1" destOrd="0" presId="urn:microsoft.com/office/officeart/2005/8/layout/vProcess5"/>
    <dgm:cxn modelId="{6D35F9F8-10C3-47FA-A972-AD38540E660C}" type="presOf" srcId="{95C52D32-5387-4425-AF29-6C0D726C7782}" destId="{A1842270-B95E-4223-8EE1-4902DE63E3C5}" srcOrd="0" destOrd="0" presId="urn:microsoft.com/office/officeart/2005/8/layout/vProcess5"/>
    <dgm:cxn modelId="{AABAD8B5-1828-462C-9312-1AF42DDAA75B}" type="presOf" srcId="{A7565FD8-4503-4408-8775-45332807F56C}" destId="{14AD2E04-4B42-47A4-A149-2C4FC8186190}" srcOrd="0" destOrd="0" presId="urn:microsoft.com/office/officeart/2005/8/layout/vProcess5"/>
    <dgm:cxn modelId="{C08E1899-B6D7-42B3-8212-CA6A21FBF1D5}" type="presOf" srcId="{6656F4A5-DEBE-4324-BF79-DA5067AACC31}" destId="{E3CAE30F-3C1E-4691-A74A-C6D91A1BE07A}" srcOrd="0" destOrd="0" presId="urn:microsoft.com/office/officeart/2005/8/layout/vProcess5"/>
    <dgm:cxn modelId="{C8F7B169-A2B0-4E82-8AA0-F158E7D757BB}" type="presOf" srcId="{0C24C619-14AA-4D25-80EF-A7A8878A6ABD}" destId="{F5902316-8B19-4C27-8F40-621A24E27BC0}" srcOrd="0" destOrd="0" presId="urn:microsoft.com/office/officeart/2005/8/layout/vProcess5"/>
    <dgm:cxn modelId="{8353C06E-0071-4F71-A4BA-63CAD988EB9B}" type="presOf" srcId="{DA2F6AC9-2AFC-4130-AC68-54A8108601E2}" destId="{8D786CC4-272D-4E94-876D-5EEADD02FFCE}" srcOrd="1" destOrd="0" presId="urn:microsoft.com/office/officeart/2005/8/layout/vProcess5"/>
    <dgm:cxn modelId="{36597435-3AA7-4AAF-B3DC-3498C9E7F353}" type="presParOf" srcId="{A1842270-B95E-4223-8EE1-4902DE63E3C5}" destId="{F893DDFB-10E6-4C0A-9D09-D871E276C9D0}" srcOrd="0" destOrd="0" presId="urn:microsoft.com/office/officeart/2005/8/layout/vProcess5"/>
    <dgm:cxn modelId="{6AA5E0A7-53B0-4BAB-B5FF-931C99CC7034}" type="presParOf" srcId="{A1842270-B95E-4223-8EE1-4902DE63E3C5}" destId="{E3CAE30F-3C1E-4691-A74A-C6D91A1BE07A}" srcOrd="1" destOrd="0" presId="urn:microsoft.com/office/officeart/2005/8/layout/vProcess5"/>
    <dgm:cxn modelId="{4B41E15B-85EE-4DEB-98D3-3E8FE6A7A72B}" type="presParOf" srcId="{A1842270-B95E-4223-8EE1-4902DE63E3C5}" destId="{8F17F4A5-9524-40E3-808B-07F62E19C546}" srcOrd="2" destOrd="0" presId="urn:microsoft.com/office/officeart/2005/8/layout/vProcess5"/>
    <dgm:cxn modelId="{BF1AE0FD-90B9-4D10-90A4-B8B8B5C06C4E}" type="presParOf" srcId="{A1842270-B95E-4223-8EE1-4902DE63E3C5}" destId="{F5902316-8B19-4C27-8F40-621A24E27BC0}" srcOrd="3" destOrd="0" presId="urn:microsoft.com/office/officeart/2005/8/layout/vProcess5"/>
    <dgm:cxn modelId="{39A8C225-D933-4136-8ABD-641370647AA8}" type="presParOf" srcId="{A1842270-B95E-4223-8EE1-4902DE63E3C5}" destId="{8F096CE4-C585-4840-83EF-A79B2357A129}" srcOrd="4" destOrd="0" presId="urn:microsoft.com/office/officeart/2005/8/layout/vProcess5"/>
    <dgm:cxn modelId="{ED6C2EA3-A234-425A-84DA-A70356F76561}" type="presParOf" srcId="{A1842270-B95E-4223-8EE1-4902DE63E3C5}" destId="{14AD2E04-4B42-47A4-A149-2C4FC8186190}" srcOrd="5" destOrd="0" presId="urn:microsoft.com/office/officeart/2005/8/layout/vProcess5"/>
    <dgm:cxn modelId="{305254C1-47E5-463B-A130-AD280CEA8F4E}" type="presParOf" srcId="{A1842270-B95E-4223-8EE1-4902DE63E3C5}" destId="{40F68D63-63BB-4461-8E90-8B5E0E874C3E}" srcOrd="6" destOrd="0" presId="urn:microsoft.com/office/officeart/2005/8/layout/vProcess5"/>
    <dgm:cxn modelId="{AB2A4DB9-79B3-4A7E-8FA4-D8F913F3CAC6}" type="presParOf" srcId="{A1842270-B95E-4223-8EE1-4902DE63E3C5}" destId="{2BB2E914-378D-4B2F-9AEF-48892AC779DA}" srcOrd="7" destOrd="0" presId="urn:microsoft.com/office/officeart/2005/8/layout/vProcess5"/>
    <dgm:cxn modelId="{AAF6D0CC-0A35-469A-B5CC-6EDD7DD1851E}" type="presParOf" srcId="{A1842270-B95E-4223-8EE1-4902DE63E3C5}" destId="{BA9F688F-4918-481D-984A-54F5C1BB0E27}" srcOrd="8" destOrd="0" presId="urn:microsoft.com/office/officeart/2005/8/layout/vProcess5"/>
    <dgm:cxn modelId="{42AD5838-4A27-4AA3-A673-89E42B46185A}" type="presParOf" srcId="{A1842270-B95E-4223-8EE1-4902DE63E3C5}" destId="{29A4435F-6F2F-49F6-A1A9-0021748D1578}" srcOrd="9" destOrd="0" presId="urn:microsoft.com/office/officeart/2005/8/layout/vProcess5"/>
    <dgm:cxn modelId="{3B32FFF1-5F2C-405B-B7CB-5BB6DD4404E1}" type="presParOf" srcId="{A1842270-B95E-4223-8EE1-4902DE63E3C5}" destId="{9A396179-3524-4B80-9A0B-56745D1A8C21}" srcOrd="10" destOrd="0" presId="urn:microsoft.com/office/officeart/2005/8/layout/vProcess5"/>
    <dgm:cxn modelId="{F470AC29-1C7B-418A-BAB7-AE05266BF7CF}" type="presParOf" srcId="{A1842270-B95E-4223-8EE1-4902DE63E3C5}" destId="{8D786CC4-272D-4E94-876D-5EEADD02FFCE}" srcOrd="11" destOrd="0" presId="urn:microsoft.com/office/officeart/2005/8/layout/vProcess5"/>
    <dgm:cxn modelId="{410CB059-F98C-4CA6-8BC6-28C7EB438C0B}" type="presParOf" srcId="{A1842270-B95E-4223-8EE1-4902DE63E3C5}" destId="{A193B72C-46E9-4AE1-8985-186D10D03D64}" srcOrd="12" destOrd="0" presId="urn:microsoft.com/office/officeart/2005/8/layout/vProcess5"/>
    <dgm:cxn modelId="{80FFFD30-F56D-4E80-B58D-4FA075EA68D9}" type="presParOf" srcId="{A1842270-B95E-4223-8EE1-4902DE63E3C5}" destId="{AB7A17A0-1BD3-4077-BE89-D5F6FE9F7026}" srcOrd="13" destOrd="0" presId="urn:microsoft.com/office/officeart/2005/8/layout/vProcess5"/>
    <dgm:cxn modelId="{7BD3BFF2-DC1A-4FFA-81C0-2D836D69D422}" type="presParOf" srcId="{A1842270-B95E-4223-8EE1-4902DE63E3C5}" destId="{1420F29A-6337-4939-92CE-D0CAB580DADA}"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315F001-042E-452D-B823-80B90D6BCF52}" type="doc">
      <dgm:prSet loTypeId="urn:microsoft.com/office/officeart/2005/8/layout/vList4" loCatId="list" qsTypeId="urn:microsoft.com/office/officeart/2005/8/quickstyle/simple1" qsCatId="simple" csTypeId="urn:microsoft.com/office/officeart/2005/8/colors/accent1_1" csCatId="accent1" phldr="1"/>
      <dgm:spPr/>
      <dgm:t>
        <a:bodyPr/>
        <a:lstStyle/>
        <a:p>
          <a:endParaRPr lang="en-GB"/>
        </a:p>
      </dgm:t>
    </dgm:pt>
    <dgm:pt modelId="{D9A40BC3-7B0F-41A4-9701-ABC556EFC5B3}">
      <dgm:prSet phldrT="[Text]" custT="1"/>
      <dgm:spPr/>
      <dgm:t>
        <a:bodyPr anchor="ctr"/>
        <a:lstStyle/>
        <a:p>
          <a:r>
            <a:rPr lang="en-GB" sz="1600" b="1" dirty="0"/>
            <a:t>Student-level</a:t>
          </a:r>
        </a:p>
      </dgm:t>
    </dgm:pt>
    <dgm:pt modelId="{304C477C-2989-4289-BA4E-6E168A557352}" type="parTrans" cxnId="{DB1379E8-9FFA-435E-9A24-9FE39EFF8380}">
      <dgm:prSet/>
      <dgm:spPr/>
      <dgm:t>
        <a:bodyPr/>
        <a:lstStyle/>
        <a:p>
          <a:endParaRPr lang="en-GB" sz="2000"/>
        </a:p>
      </dgm:t>
    </dgm:pt>
    <dgm:pt modelId="{74048C71-924E-4081-85C3-34C675020641}" type="sibTrans" cxnId="{DB1379E8-9FFA-435E-9A24-9FE39EFF8380}">
      <dgm:prSet/>
      <dgm:spPr/>
      <dgm:t>
        <a:bodyPr/>
        <a:lstStyle/>
        <a:p>
          <a:endParaRPr lang="en-GB" sz="2000"/>
        </a:p>
      </dgm:t>
    </dgm:pt>
    <dgm:pt modelId="{7CB84F0A-E086-48ED-B00A-EBC0FCF66114}">
      <dgm:prSet phldrT="[Text]" custT="1"/>
      <dgm:spPr/>
      <dgm:t>
        <a:bodyPr anchor="ctr"/>
        <a:lstStyle/>
        <a:p>
          <a:r>
            <a:rPr lang="en-GB" sz="1550" dirty="0"/>
            <a:t>Initiating and managing learning processes, including active learning</a:t>
          </a:r>
        </a:p>
      </dgm:t>
    </dgm:pt>
    <dgm:pt modelId="{2E0BC1B1-2EA3-4B01-98D5-73306580E026}" type="parTrans" cxnId="{51CC4ADB-5A38-41D4-B5C9-204DD1FE2143}">
      <dgm:prSet/>
      <dgm:spPr/>
      <dgm:t>
        <a:bodyPr/>
        <a:lstStyle/>
        <a:p>
          <a:endParaRPr lang="en-GB" sz="2000"/>
        </a:p>
      </dgm:t>
    </dgm:pt>
    <dgm:pt modelId="{7893E6D4-C664-4537-9B5C-968E9AC11528}" type="sibTrans" cxnId="{51CC4ADB-5A38-41D4-B5C9-204DD1FE2143}">
      <dgm:prSet/>
      <dgm:spPr/>
      <dgm:t>
        <a:bodyPr/>
        <a:lstStyle/>
        <a:p>
          <a:endParaRPr lang="en-GB" sz="2000"/>
        </a:p>
      </dgm:t>
    </dgm:pt>
    <dgm:pt modelId="{D3BC6956-5B9D-42C8-820A-A9D25906EEB0}">
      <dgm:prSet phldrT="[Text]" custT="1"/>
      <dgm:spPr/>
      <dgm:t>
        <a:bodyPr anchor="ctr"/>
        <a:lstStyle/>
        <a:p>
          <a:r>
            <a:rPr lang="en-GB" sz="1550" dirty="0"/>
            <a:t>Responding to the learning needs of individual learners</a:t>
          </a:r>
        </a:p>
      </dgm:t>
    </dgm:pt>
    <dgm:pt modelId="{8D39DD85-6EC8-43F4-968D-3F693DF746D3}" type="parTrans" cxnId="{0FC8A57B-D95D-4621-A26A-9B9FC50A2B31}">
      <dgm:prSet/>
      <dgm:spPr/>
      <dgm:t>
        <a:bodyPr/>
        <a:lstStyle/>
        <a:p>
          <a:endParaRPr lang="en-GB" sz="2000"/>
        </a:p>
      </dgm:t>
    </dgm:pt>
    <dgm:pt modelId="{21D6A972-2B6E-442F-AA4D-FB2F0368FBE5}" type="sibTrans" cxnId="{0FC8A57B-D95D-4621-A26A-9B9FC50A2B31}">
      <dgm:prSet/>
      <dgm:spPr/>
      <dgm:t>
        <a:bodyPr/>
        <a:lstStyle/>
        <a:p>
          <a:endParaRPr lang="en-GB" sz="2000"/>
        </a:p>
      </dgm:t>
    </dgm:pt>
    <dgm:pt modelId="{E14209CD-5CF3-4BAA-B6F4-156939D61B88}">
      <dgm:prSet phldrT="[Text]" custT="1"/>
      <dgm:spPr/>
      <dgm:t>
        <a:bodyPr anchor="ctr"/>
        <a:lstStyle/>
        <a:p>
          <a:r>
            <a:rPr lang="en-GB" sz="1600" b="1" dirty="0"/>
            <a:t>Classroom level</a:t>
          </a:r>
        </a:p>
      </dgm:t>
    </dgm:pt>
    <dgm:pt modelId="{D9ED16FF-94DB-4CDC-819D-EDE71B7DDCA7}" type="parTrans" cxnId="{B47858DF-A783-4E30-B318-A95D4EFCC04F}">
      <dgm:prSet/>
      <dgm:spPr/>
      <dgm:t>
        <a:bodyPr/>
        <a:lstStyle/>
        <a:p>
          <a:endParaRPr lang="en-GB" sz="2000"/>
        </a:p>
      </dgm:t>
    </dgm:pt>
    <dgm:pt modelId="{8FB7EE34-E1E2-4EEA-A6B1-9B1B3D56F4E0}" type="sibTrans" cxnId="{B47858DF-A783-4E30-B318-A95D4EFCC04F}">
      <dgm:prSet/>
      <dgm:spPr/>
      <dgm:t>
        <a:bodyPr/>
        <a:lstStyle/>
        <a:p>
          <a:endParaRPr lang="en-GB" sz="2000"/>
        </a:p>
      </dgm:t>
    </dgm:pt>
    <dgm:pt modelId="{ACA98FEA-8E44-4A24-B1D1-48299E16CC9D}">
      <dgm:prSet phldrT="[Text]" custT="1"/>
      <dgm:spPr/>
      <dgm:t>
        <a:bodyPr anchor="ctr"/>
        <a:lstStyle/>
        <a:p>
          <a:r>
            <a:rPr lang="en-GB" sz="1550" dirty="0"/>
            <a:t>Emphasising cross-curricular studies</a:t>
          </a:r>
        </a:p>
      </dgm:t>
    </dgm:pt>
    <dgm:pt modelId="{E04A6E1C-EA2C-49AC-8E2D-45225E50381B}" type="parTrans" cxnId="{8538A60D-8CF8-4EBD-A11D-C58AA57060E0}">
      <dgm:prSet/>
      <dgm:spPr/>
      <dgm:t>
        <a:bodyPr/>
        <a:lstStyle/>
        <a:p>
          <a:endParaRPr lang="en-GB" sz="2000"/>
        </a:p>
      </dgm:t>
    </dgm:pt>
    <dgm:pt modelId="{D045F990-5BEC-4A2D-82CA-2C0FACE837C9}" type="sibTrans" cxnId="{8538A60D-8CF8-4EBD-A11D-C58AA57060E0}">
      <dgm:prSet/>
      <dgm:spPr/>
      <dgm:t>
        <a:bodyPr/>
        <a:lstStyle/>
        <a:p>
          <a:endParaRPr lang="en-GB" sz="2000"/>
        </a:p>
      </dgm:t>
    </dgm:pt>
    <dgm:pt modelId="{F3CD760D-F482-432C-99CC-993851973681}">
      <dgm:prSet phldrT="[Text]" custT="1"/>
      <dgm:spPr/>
      <dgm:t>
        <a:bodyPr anchor="ctr"/>
        <a:lstStyle/>
        <a:p>
          <a:r>
            <a:rPr lang="en-GB" sz="1550" dirty="0"/>
            <a:t>Integrating formative and summative assessment </a:t>
          </a:r>
        </a:p>
      </dgm:t>
    </dgm:pt>
    <dgm:pt modelId="{1AEF4F15-F341-4C0B-B69B-14530152571D}" type="parTrans" cxnId="{F377E33F-A410-4C6C-BA5F-107448ECCFCB}">
      <dgm:prSet/>
      <dgm:spPr/>
      <dgm:t>
        <a:bodyPr/>
        <a:lstStyle/>
        <a:p>
          <a:endParaRPr lang="en-GB" sz="2000"/>
        </a:p>
      </dgm:t>
    </dgm:pt>
    <dgm:pt modelId="{170350A7-CAAB-4D5F-B212-B276D3799719}" type="sibTrans" cxnId="{F377E33F-A410-4C6C-BA5F-107448ECCFCB}">
      <dgm:prSet/>
      <dgm:spPr/>
      <dgm:t>
        <a:bodyPr/>
        <a:lstStyle/>
        <a:p>
          <a:endParaRPr lang="en-GB" sz="2000"/>
        </a:p>
      </dgm:t>
    </dgm:pt>
    <dgm:pt modelId="{B3CC7E15-7691-4DAE-AE1C-A2EEFD24E059}">
      <dgm:prSet phldrT="[Text]" custT="1"/>
      <dgm:spPr/>
      <dgm:t>
        <a:bodyPr anchor="ctr"/>
        <a:lstStyle/>
        <a:p>
          <a:r>
            <a:rPr lang="en-GB" sz="1550" dirty="0"/>
            <a:t>Integrating students with special needs</a:t>
          </a:r>
        </a:p>
      </dgm:t>
    </dgm:pt>
    <dgm:pt modelId="{2DABEF0F-5227-4313-B0A3-66774DA5219B}" type="parTrans" cxnId="{73007650-00EB-49DE-B86B-AB0A47E4FE73}">
      <dgm:prSet/>
      <dgm:spPr/>
      <dgm:t>
        <a:bodyPr/>
        <a:lstStyle/>
        <a:p>
          <a:endParaRPr lang="en-GB" sz="2000"/>
        </a:p>
      </dgm:t>
    </dgm:pt>
    <dgm:pt modelId="{E423625E-E20C-4E7D-B687-175F59C48601}" type="sibTrans" cxnId="{73007650-00EB-49DE-B86B-AB0A47E4FE73}">
      <dgm:prSet/>
      <dgm:spPr/>
      <dgm:t>
        <a:bodyPr/>
        <a:lstStyle/>
        <a:p>
          <a:endParaRPr lang="en-GB" sz="2000"/>
        </a:p>
      </dgm:t>
    </dgm:pt>
    <dgm:pt modelId="{AC949972-F998-495A-AA58-6D4C17DB7E3E}">
      <dgm:prSet phldrT="[Text]" custT="1"/>
      <dgm:spPr/>
      <dgm:t>
        <a:bodyPr anchor="ctr"/>
        <a:lstStyle/>
        <a:p>
          <a:r>
            <a:rPr lang="en-GB" sz="1600" b="1" dirty="0"/>
            <a:t>School level</a:t>
          </a:r>
        </a:p>
      </dgm:t>
    </dgm:pt>
    <dgm:pt modelId="{CEE499EA-ED45-49AC-A2E8-A8C6D1ACC1F5}" type="parTrans" cxnId="{AF8C6F7E-0F48-4C71-80A6-D87C716AEA2F}">
      <dgm:prSet/>
      <dgm:spPr/>
      <dgm:t>
        <a:bodyPr/>
        <a:lstStyle/>
        <a:p>
          <a:endParaRPr lang="en-GB" sz="2000"/>
        </a:p>
      </dgm:t>
    </dgm:pt>
    <dgm:pt modelId="{CFA63324-2662-480B-8C33-233FF540ADC6}" type="sibTrans" cxnId="{AF8C6F7E-0F48-4C71-80A6-D87C716AEA2F}">
      <dgm:prSet/>
      <dgm:spPr/>
      <dgm:t>
        <a:bodyPr/>
        <a:lstStyle/>
        <a:p>
          <a:endParaRPr lang="en-GB" sz="2000"/>
        </a:p>
      </dgm:t>
    </dgm:pt>
    <dgm:pt modelId="{9CDB0EC8-1C6B-46AB-9BE2-F9DCD5AC82F6}">
      <dgm:prSet phldrT="[Text]" custT="1"/>
      <dgm:spPr/>
      <dgm:t>
        <a:bodyPr anchor="ctr"/>
        <a:lstStyle/>
        <a:p>
          <a:r>
            <a:rPr lang="en-GB" sz="1550" dirty="0"/>
            <a:t>Working and planning in teams and partner with other schools</a:t>
          </a:r>
        </a:p>
      </dgm:t>
    </dgm:pt>
    <dgm:pt modelId="{C43F3363-8E95-4900-8D24-44EAE8593423}" type="parTrans" cxnId="{C1EDE60C-DEDB-4335-A117-79632ED82E24}">
      <dgm:prSet/>
      <dgm:spPr/>
      <dgm:t>
        <a:bodyPr/>
        <a:lstStyle/>
        <a:p>
          <a:endParaRPr lang="en-GB" sz="2000"/>
        </a:p>
      </dgm:t>
    </dgm:pt>
    <dgm:pt modelId="{CAA8EF2C-228F-48A9-B6FE-D631150AA858}" type="sibTrans" cxnId="{C1EDE60C-DEDB-4335-A117-79632ED82E24}">
      <dgm:prSet/>
      <dgm:spPr/>
      <dgm:t>
        <a:bodyPr/>
        <a:lstStyle/>
        <a:p>
          <a:endParaRPr lang="en-GB" sz="2000"/>
        </a:p>
      </dgm:t>
    </dgm:pt>
    <dgm:pt modelId="{92F53FEB-006B-4A73-917C-F3DBB3ED2849}">
      <dgm:prSet phldrT="[Text]" custT="1"/>
      <dgm:spPr/>
      <dgm:t>
        <a:bodyPr anchor="ctr"/>
        <a:lstStyle/>
        <a:p>
          <a:r>
            <a:rPr lang="en-GB" sz="1550" dirty="0"/>
            <a:t>Evaluating and planning for improvement</a:t>
          </a:r>
        </a:p>
      </dgm:t>
    </dgm:pt>
    <dgm:pt modelId="{D43FF862-FE78-49DE-A897-47C88FB06100}" type="parTrans" cxnId="{D1924C6E-2CF3-4273-84A2-46A81CACDCBD}">
      <dgm:prSet/>
      <dgm:spPr/>
      <dgm:t>
        <a:bodyPr/>
        <a:lstStyle/>
        <a:p>
          <a:endParaRPr lang="en-GB" sz="2000"/>
        </a:p>
      </dgm:t>
    </dgm:pt>
    <dgm:pt modelId="{CEF9FBDC-B221-4AE2-A7A6-4DA554DC42A2}" type="sibTrans" cxnId="{D1924C6E-2CF3-4273-84A2-46A81CACDCBD}">
      <dgm:prSet/>
      <dgm:spPr/>
      <dgm:t>
        <a:bodyPr/>
        <a:lstStyle/>
        <a:p>
          <a:endParaRPr lang="en-GB" sz="2000"/>
        </a:p>
      </dgm:t>
    </dgm:pt>
    <dgm:pt modelId="{1292BA84-0FB1-4F60-8D37-300A8E77BCA8}">
      <dgm:prSet phldrT="[Text]" custT="1"/>
      <dgm:spPr/>
      <dgm:t>
        <a:bodyPr anchor="ctr"/>
        <a:lstStyle/>
        <a:p>
          <a:r>
            <a:rPr lang="en-GB" sz="1550" dirty="0"/>
            <a:t>Using ICT for teaching and administration, etc.</a:t>
          </a:r>
        </a:p>
      </dgm:t>
    </dgm:pt>
    <dgm:pt modelId="{59AC89B5-CBB4-4F6C-840C-45395DF79A87}" type="parTrans" cxnId="{098669E0-7565-460A-82FE-205F53E2D723}">
      <dgm:prSet/>
      <dgm:spPr/>
      <dgm:t>
        <a:bodyPr/>
        <a:lstStyle/>
        <a:p>
          <a:endParaRPr lang="en-GB" sz="2000"/>
        </a:p>
      </dgm:t>
    </dgm:pt>
    <dgm:pt modelId="{234ACC33-D5DC-4974-9650-0DFD0E095C85}" type="sibTrans" cxnId="{098669E0-7565-460A-82FE-205F53E2D723}">
      <dgm:prSet/>
      <dgm:spPr/>
      <dgm:t>
        <a:bodyPr/>
        <a:lstStyle/>
        <a:p>
          <a:endParaRPr lang="en-GB" sz="2000"/>
        </a:p>
      </dgm:t>
    </dgm:pt>
    <dgm:pt modelId="{EB8AE391-9B09-4E9A-A536-82390DFA9E6E}">
      <dgm:prSet phldrT="[Text]" custT="1"/>
      <dgm:spPr/>
      <dgm:t>
        <a:bodyPr anchor="ctr"/>
        <a:lstStyle/>
        <a:p>
          <a:r>
            <a:rPr lang="en-GB" sz="1550" dirty="0"/>
            <a:t>Teaching in multicultural classrooms</a:t>
          </a:r>
        </a:p>
      </dgm:t>
    </dgm:pt>
    <dgm:pt modelId="{32383519-2F91-4BB7-86B3-63FF259B453D}" type="sibTrans" cxnId="{D13C7AAD-B1F1-4399-B29E-5DECE2531AED}">
      <dgm:prSet/>
      <dgm:spPr/>
      <dgm:t>
        <a:bodyPr/>
        <a:lstStyle/>
        <a:p>
          <a:endParaRPr lang="en-GB" sz="2000"/>
        </a:p>
      </dgm:t>
    </dgm:pt>
    <dgm:pt modelId="{53AB4945-B398-41C0-BFC3-54AE8C76DADA}" type="parTrans" cxnId="{D13C7AAD-B1F1-4399-B29E-5DECE2531AED}">
      <dgm:prSet/>
      <dgm:spPr/>
      <dgm:t>
        <a:bodyPr/>
        <a:lstStyle/>
        <a:p>
          <a:endParaRPr lang="en-GB" sz="2000"/>
        </a:p>
      </dgm:t>
    </dgm:pt>
    <dgm:pt modelId="{E8F3EFB3-9D80-4768-9F85-0F881A123D96}" type="pres">
      <dgm:prSet presAssocID="{8315F001-042E-452D-B823-80B90D6BCF52}" presName="linear" presStyleCnt="0">
        <dgm:presLayoutVars>
          <dgm:dir/>
          <dgm:resizeHandles val="exact"/>
        </dgm:presLayoutVars>
      </dgm:prSet>
      <dgm:spPr/>
    </dgm:pt>
    <dgm:pt modelId="{57793DA7-A3AC-41E1-A330-456E6F1E3B31}" type="pres">
      <dgm:prSet presAssocID="{D9A40BC3-7B0F-41A4-9701-ABC556EFC5B3}" presName="comp" presStyleCnt="0"/>
      <dgm:spPr/>
    </dgm:pt>
    <dgm:pt modelId="{383F4A5B-90F0-4FC4-BFC1-28C882C7F333}" type="pres">
      <dgm:prSet presAssocID="{D9A40BC3-7B0F-41A4-9701-ABC556EFC5B3}" presName="box" presStyleLbl="node1" presStyleIdx="0" presStyleCnt="3"/>
      <dgm:spPr/>
    </dgm:pt>
    <dgm:pt modelId="{82E0AF95-2629-4E4D-9E1D-158AD0A416F5}" type="pres">
      <dgm:prSet presAssocID="{D9A40BC3-7B0F-41A4-9701-ABC556EFC5B3}" presName="img" presStyleLbl="fgImgPlace1" presStyleIdx="0" presStyleCnt="3"/>
      <dgm:spPr>
        <a:blipFill rotWithShape="1">
          <a:blip xmlns:r="http://schemas.openxmlformats.org/officeDocument/2006/relationships" r:embed="rId1"/>
          <a:stretch>
            <a:fillRect/>
          </a:stretch>
        </a:blipFill>
      </dgm:spPr>
    </dgm:pt>
    <dgm:pt modelId="{FEA4A798-EBAB-4E3D-909D-E458183935B8}" type="pres">
      <dgm:prSet presAssocID="{D9A40BC3-7B0F-41A4-9701-ABC556EFC5B3}" presName="text" presStyleLbl="node1" presStyleIdx="0" presStyleCnt="3">
        <dgm:presLayoutVars>
          <dgm:bulletEnabled val="1"/>
        </dgm:presLayoutVars>
      </dgm:prSet>
      <dgm:spPr/>
    </dgm:pt>
    <dgm:pt modelId="{B085388F-A282-4CC5-9BC9-7690C215FA11}" type="pres">
      <dgm:prSet presAssocID="{74048C71-924E-4081-85C3-34C675020641}" presName="spacer" presStyleCnt="0"/>
      <dgm:spPr/>
    </dgm:pt>
    <dgm:pt modelId="{113EFB04-61D2-4965-98C5-D0DC3366BC64}" type="pres">
      <dgm:prSet presAssocID="{E14209CD-5CF3-4BAA-B6F4-156939D61B88}" presName="comp" presStyleCnt="0"/>
      <dgm:spPr/>
    </dgm:pt>
    <dgm:pt modelId="{FCC39499-92DB-44EF-9931-789E87EEEAAD}" type="pres">
      <dgm:prSet presAssocID="{E14209CD-5CF3-4BAA-B6F4-156939D61B88}" presName="box" presStyleLbl="node1" presStyleIdx="1" presStyleCnt="3"/>
      <dgm:spPr/>
    </dgm:pt>
    <dgm:pt modelId="{8255D5E6-9BEE-413A-9548-6C7DDFB0848B}" type="pres">
      <dgm:prSet presAssocID="{E14209CD-5CF3-4BAA-B6F4-156939D61B88}" presName="img" presStyleLbl="fgImgPlace1" presStyleIdx="1" presStyleCnt="3"/>
      <dgm:spPr>
        <a:blipFill rotWithShape="1">
          <a:blip xmlns:r="http://schemas.openxmlformats.org/officeDocument/2006/relationships" r:embed="rId2"/>
          <a:stretch>
            <a:fillRect/>
          </a:stretch>
        </a:blipFill>
      </dgm:spPr>
    </dgm:pt>
    <dgm:pt modelId="{DB602A75-98E5-4541-8C72-C0E3FE452858}" type="pres">
      <dgm:prSet presAssocID="{E14209CD-5CF3-4BAA-B6F4-156939D61B88}" presName="text" presStyleLbl="node1" presStyleIdx="1" presStyleCnt="3">
        <dgm:presLayoutVars>
          <dgm:bulletEnabled val="1"/>
        </dgm:presLayoutVars>
      </dgm:prSet>
      <dgm:spPr/>
    </dgm:pt>
    <dgm:pt modelId="{DF336B30-A752-48C5-8E34-F7BE02796BB3}" type="pres">
      <dgm:prSet presAssocID="{8FB7EE34-E1E2-4EEA-A6B1-9B1B3D56F4E0}" presName="spacer" presStyleCnt="0"/>
      <dgm:spPr/>
    </dgm:pt>
    <dgm:pt modelId="{42FD9D86-F8C6-4E72-8158-86BD5370DD9E}" type="pres">
      <dgm:prSet presAssocID="{AC949972-F998-495A-AA58-6D4C17DB7E3E}" presName="comp" presStyleCnt="0"/>
      <dgm:spPr/>
    </dgm:pt>
    <dgm:pt modelId="{9AA232F6-4FF5-4FDA-945B-C30B9E8A4565}" type="pres">
      <dgm:prSet presAssocID="{AC949972-F998-495A-AA58-6D4C17DB7E3E}" presName="box" presStyleLbl="node1" presStyleIdx="2" presStyleCnt="3"/>
      <dgm:spPr/>
    </dgm:pt>
    <dgm:pt modelId="{49ED8175-401D-4B63-9AD5-FC486D25A529}" type="pres">
      <dgm:prSet presAssocID="{AC949972-F998-495A-AA58-6D4C17DB7E3E}" presName="img" presStyleLbl="fgImgPlace1" presStyleIdx="2" presStyleCnt="3"/>
      <dgm:spPr>
        <a:blipFill rotWithShape="1">
          <a:blip xmlns:r="http://schemas.openxmlformats.org/officeDocument/2006/relationships" r:embed="rId3"/>
          <a:stretch>
            <a:fillRect/>
          </a:stretch>
        </a:blipFill>
      </dgm:spPr>
    </dgm:pt>
    <dgm:pt modelId="{E5A4660D-8467-431D-9BFA-0D98C893A489}" type="pres">
      <dgm:prSet presAssocID="{AC949972-F998-495A-AA58-6D4C17DB7E3E}" presName="text" presStyleLbl="node1" presStyleIdx="2" presStyleCnt="3">
        <dgm:presLayoutVars>
          <dgm:bulletEnabled val="1"/>
        </dgm:presLayoutVars>
      </dgm:prSet>
      <dgm:spPr/>
    </dgm:pt>
  </dgm:ptLst>
  <dgm:cxnLst>
    <dgm:cxn modelId="{C6C4CA79-3566-410B-B3D4-498E314B9078}" type="presOf" srcId="{B3CC7E15-7691-4DAE-AE1C-A2EEFD24E059}" destId="{FCC39499-92DB-44EF-9931-789E87EEEAAD}" srcOrd="0" destOrd="3" presId="urn:microsoft.com/office/officeart/2005/8/layout/vList4"/>
    <dgm:cxn modelId="{3E8DD405-381D-4510-86EB-9FAA6669EB40}" type="presOf" srcId="{92F53FEB-006B-4A73-917C-F3DBB3ED2849}" destId="{9AA232F6-4FF5-4FDA-945B-C30B9E8A4565}" srcOrd="0" destOrd="2" presId="urn:microsoft.com/office/officeart/2005/8/layout/vList4"/>
    <dgm:cxn modelId="{3EC5C69C-DF87-4CED-8D57-395834BA2C07}" type="presOf" srcId="{9CDB0EC8-1C6B-46AB-9BE2-F9DCD5AC82F6}" destId="{9AA232F6-4FF5-4FDA-945B-C30B9E8A4565}" srcOrd="0" destOrd="1" presId="urn:microsoft.com/office/officeart/2005/8/layout/vList4"/>
    <dgm:cxn modelId="{C1EDE60C-DEDB-4335-A117-79632ED82E24}" srcId="{AC949972-F998-495A-AA58-6D4C17DB7E3E}" destId="{9CDB0EC8-1C6B-46AB-9BE2-F9DCD5AC82F6}" srcOrd="0" destOrd="0" parTransId="{C43F3363-8E95-4900-8D24-44EAE8593423}" sibTransId="{CAA8EF2C-228F-48A9-B6FE-D631150AA858}"/>
    <dgm:cxn modelId="{DD24A3AA-5BD0-440E-8E09-EC30F4DFA8E7}" type="presOf" srcId="{AC949972-F998-495A-AA58-6D4C17DB7E3E}" destId="{9AA232F6-4FF5-4FDA-945B-C30B9E8A4565}" srcOrd="0" destOrd="0" presId="urn:microsoft.com/office/officeart/2005/8/layout/vList4"/>
    <dgm:cxn modelId="{BC0857FE-295C-4E92-A1E1-F175E37B7FE2}" type="presOf" srcId="{ACA98FEA-8E44-4A24-B1D1-48299E16CC9D}" destId="{FCC39499-92DB-44EF-9931-789E87EEEAAD}" srcOrd="0" destOrd="2" presId="urn:microsoft.com/office/officeart/2005/8/layout/vList4"/>
    <dgm:cxn modelId="{2497DBC8-F7DA-47B7-A1B6-B07BA463B7B3}" type="presOf" srcId="{ACA98FEA-8E44-4A24-B1D1-48299E16CC9D}" destId="{DB602A75-98E5-4541-8C72-C0E3FE452858}" srcOrd="1" destOrd="2" presId="urn:microsoft.com/office/officeart/2005/8/layout/vList4"/>
    <dgm:cxn modelId="{DB1379E8-9FFA-435E-9A24-9FE39EFF8380}" srcId="{8315F001-042E-452D-B823-80B90D6BCF52}" destId="{D9A40BC3-7B0F-41A4-9701-ABC556EFC5B3}" srcOrd="0" destOrd="0" parTransId="{304C477C-2989-4289-BA4E-6E168A557352}" sibTransId="{74048C71-924E-4081-85C3-34C675020641}"/>
    <dgm:cxn modelId="{EDC5819E-BBA8-4D2A-8D9B-59359BEC6125}" type="presOf" srcId="{F3CD760D-F482-432C-99CC-993851973681}" destId="{383F4A5B-90F0-4FC4-BFC1-28C882C7F333}" srcOrd="0" destOrd="3" presId="urn:microsoft.com/office/officeart/2005/8/layout/vList4"/>
    <dgm:cxn modelId="{3041D826-353C-4721-B0F9-E00059A296F2}" type="presOf" srcId="{1292BA84-0FB1-4F60-8D37-300A8E77BCA8}" destId="{9AA232F6-4FF5-4FDA-945B-C30B9E8A4565}" srcOrd="0" destOrd="3" presId="urn:microsoft.com/office/officeart/2005/8/layout/vList4"/>
    <dgm:cxn modelId="{0FC8A57B-D95D-4621-A26A-9B9FC50A2B31}" srcId="{D9A40BC3-7B0F-41A4-9701-ABC556EFC5B3}" destId="{D3BC6956-5B9D-42C8-820A-A9D25906EEB0}" srcOrd="1" destOrd="0" parTransId="{8D39DD85-6EC8-43F4-968D-3F693DF746D3}" sibTransId="{21D6A972-2B6E-442F-AA4D-FB2F0368FBE5}"/>
    <dgm:cxn modelId="{52DDBE92-5BDC-4950-9857-6880A0B48DD1}" type="presOf" srcId="{D9A40BC3-7B0F-41A4-9701-ABC556EFC5B3}" destId="{FEA4A798-EBAB-4E3D-909D-E458183935B8}" srcOrd="1" destOrd="0" presId="urn:microsoft.com/office/officeart/2005/8/layout/vList4"/>
    <dgm:cxn modelId="{D1924C6E-2CF3-4273-84A2-46A81CACDCBD}" srcId="{AC949972-F998-495A-AA58-6D4C17DB7E3E}" destId="{92F53FEB-006B-4A73-917C-F3DBB3ED2849}" srcOrd="1" destOrd="0" parTransId="{D43FF862-FE78-49DE-A897-47C88FB06100}" sibTransId="{CEF9FBDC-B221-4AE2-A7A6-4DA554DC42A2}"/>
    <dgm:cxn modelId="{D0A9F92D-49D2-4421-B7C6-EC5B1B19E919}" type="presOf" srcId="{E14209CD-5CF3-4BAA-B6F4-156939D61B88}" destId="{DB602A75-98E5-4541-8C72-C0E3FE452858}" srcOrd="1" destOrd="0" presId="urn:microsoft.com/office/officeart/2005/8/layout/vList4"/>
    <dgm:cxn modelId="{9FBB1D0B-B249-43A8-BC97-9C61C9BBAC19}" type="presOf" srcId="{1292BA84-0FB1-4F60-8D37-300A8E77BCA8}" destId="{E5A4660D-8467-431D-9BFA-0D98C893A489}" srcOrd="1" destOrd="3" presId="urn:microsoft.com/office/officeart/2005/8/layout/vList4"/>
    <dgm:cxn modelId="{2BF6F6D6-4756-4637-AFE1-B65BB2E64DDB}" type="presOf" srcId="{EB8AE391-9B09-4E9A-A536-82390DFA9E6E}" destId="{DB602A75-98E5-4541-8C72-C0E3FE452858}" srcOrd="1" destOrd="1" presId="urn:microsoft.com/office/officeart/2005/8/layout/vList4"/>
    <dgm:cxn modelId="{C921D119-B568-4BDB-92AA-64CCFC195FB9}" type="presOf" srcId="{D3BC6956-5B9D-42C8-820A-A9D25906EEB0}" destId="{383F4A5B-90F0-4FC4-BFC1-28C882C7F333}" srcOrd="0" destOrd="2" presId="urn:microsoft.com/office/officeart/2005/8/layout/vList4"/>
    <dgm:cxn modelId="{73007650-00EB-49DE-B86B-AB0A47E4FE73}" srcId="{E14209CD-5CF3-4BAA-B6F4-156939D61B88}" destId="{B3CC7E15-7691-4DAE-AE1C-A2EEFD24E059}" srcOrd="2" destOrd="0" parTransId="{2DABEF0F-5227-4313-B0A3-66774DA5219B}" sibTransId="{E423625E-E20C-4E7D-B687-175F59C48601}"/>
    <dgm:cxn modelId="{E3A0659B-006C-44D7-AA3B-4A1C93442A89}" type="presOf" srcId="{E14209CD-5CF3-4BAA-B6F4-156939D61B88}" destId="{FCC39499-92DB-44EF-9931-789E87EEEAAD}" srcOrd="0" destOrd="0" presId="urn:microsoft.com/office/officeart/2005/8/layout/vList4"/>
    <dgm:cxn modelId="{B47858DF-A783-4E30-B318-A95D4EFCC04F}" srcId="{8315F001-042E-452D-B823-80B90D6BCF52}" destId="{E14209CD-5CF3-4BAA-B6F4-156939D61B88}" srcOrd="1" destOrd="0" parTransId="{D9ED16FF-94DB-4CDC-819D-EDE71B7DDCA7}" sibTransId="{8FB7EE34-E1E2-4EEA-A6B1-9B1B3D56F4E0}"/>
    <dgm:cxn modelId="{70362C97-100F-41F3-9FC9-FA13510B34F6}" type="presOf" srcId="{D9A40BC3-7B0F-41A4-9701-ABC556EFC5B3}" destId="{383F4A5B-90F0-4FC4-BFC1-28C882C7F333}" srcOrd="0" destOrd="0" presId="urn:microsoft.com/office/officeart/2005/8/layout/vList4"/>
    <dgm:cxn modelId="{8B12E18C-B8C8-4A5A-A335-E16CD074BD74}" type="presOf" srcId="{8315F001-042E-452D-B823-80B90D6BCF52}" destId="{E8F3EFB3-9D80-4768-9F85-0F881A123D96}" srcOrd="0" destOrd="0" presId="urn:microsoft.com/office/officeart/2005/8/layout/vList4"/>
    <dgm:cxn modelId="{A103CAFE-1E3A-436F-BF74-3CCBA699A8E7}" type="presOf" srcId="{7CB84F0A-E086-48ED-B00A-EBC0FCF66114}" destId="{FEA4A798-EBAB-4E3D-909D-E458183935B8}" srcOrd="1" destOrd="1" presId="urn:microsoft.com/office/officeart/2005/8/layout/vList4"/>
    <dgm:cxn modelId="{D13C7AAD-B1F1-4399-B29E-5DECE2531AED}" srcId="{E14209CD-5CF3-4BAA-B6F4-156939D61B88}" destId="{EB8AE391-9B09-4E9A-A536-82390DFA9E6E}" srcOrd="0" destOrd="0" parTransId="{53AB4945-B398-41C0-BFC3-54AE8C76DADA}" sibTransId="{32383519-2F91-4BB7-86B3-63FF259B453D}"/>
    <dgm:cxn modelId="{B0AE2E2C-2F26-4797-AD22-919BA2DC3582}" type="presOf" srcId="{B3CC7E15-7691-4DAE-AE1C-A2EEFD24E059}" destId="{DB602A75-98E5-4541-8C72-C0E3FE452858}" srcOrd="1" destOrd="3" presId="urn:microsoft.com/office/officeart/2005/8/layout/vList4"/>
    <dgm:cxn modelId="{8F81F39E-F5AC-468C-85F9-7B32B2B10C0E}" type="presOf" srcId="{9CDB0EC8-1C6B-46AB-9BE2-F9DCD5AC82F6}" destId="{E5A4660D-8467-431D-9BFA-0D98C893A489}" srcOrd="1" destOrd="1" presId="urn:microsoft.com/office/officeart/2005/8/layout/vList4"/>
    <dgm:cxn modelId="{021EDDD0-FA8E-4262-9152-8A70EECA2BE2}" type="presOf" srcId="{92F53FEB-006B-4A73-917C-F3DBB3ED2849}" destId="{E5A4660D-8467-431D-9BFA-0D98C893A489}" srcOrd="1" destOrd="2" presId="urn:microsoft.com/office/officeart/2005/8/layout/vList4"/>
    <dgm:cxn modelId="{51CC4ADB-5A38-41D4-B5C9-204DD1FE2143}" srcId="{D9A40BC3-7B0F-41A4-9701-ABC556EFC5B3}" destId="{7CB84F0A-E086-48ED-B00A-EBC0FCF66114}" srcOrd="0" destOrd="0" parTransId="{2E0BC1B1-2EA3-4B01-98D5-73306580E026}" sibTransId="{7893E6D4-C664-4537-9B5C-968E9AC11528}"/>
    <dgm:cxn modelId="{53D31B2C-87E8-436D-AD8F-E554F5F28968}" type="presOf" srcId="{AC949972-F998-495A-AA58-6D4C17DB7E3E}" destId="{E5A4660D-8467-431D-9BFA-0D98C893A489}" srcOrd="1" destOrd="0" presId="urn:microsoft.com/office/officeart/2005/8/layout/vList4"/>
    <dgm:cxn modelId="{6D7EBCF7-D128-473F-B7BF-8A522EE80F7C}" type="presOf" srcId="{F3CD760D-F482-432C-99CC-993851973681}" destId="{FEA4A798-EBAB-4E3D-909D-E458183935B8}" srcOrd="1" destOrd="3" presId="urn:microsoft.com/office/officeart/2005/8/layout/vList4"/>
    <dgm:cxn modelId="{8538A60D-8CF8-4EBD-A11D-C58AA57060E0}" srcId="{E14209CD-5CF3-4BAA-B6F4-156939D61B88}" destId="{ACA98FEA-8E44-4A24-B1D1-48299E16CC9D}" srcOrd="1" destOrd="0" parTransId="{E04A6E1C-EA2C-49AC-8E2D-45225E50381B}" sibTransId="{D045F990-5BEC-4A2D-82CA-2C0FACE837C9}"/>
    <dgm:cxn modelId="{098669E0-7565-460A-82FE-205F53E2D723}" srcId="{AC949972-F998-495A-AA58-6D4C17DB7E3E}" destId="{1292BA84-0FB1-4F60-8D37-300A8E77BCA8}" srcOrd="2" destOrd="0" parTransId="{59AC89B5-CBB4-4F6C-840C-45395DF79A87}" sibTransId="{234ACC33-D5DC-4974-9650-0DFD0E095C85}"/>
    <dgm:cxn modelId="{3F5C2CC4-0BB7-4FBC-96E5-EFAA103183FE}" type="presOf" srcId="{D3BC6956-5B9D-42C8-820A-A9D25906EEB0}" destId="{FEA4A798-EBAB-4E3D-909D-E458183935B8}" srcOrd="1" destOrd="2" presId="urn:microsoft.com/office/officeart/2005/8/layout/vList4"/>
    <dgm:cxn modelId="{AF8C6F7E-0F48-4C71-80A6-D87C716AEA2F}" srcId="{8315F001-042E-452D-B823-80B90D6BCF52}" destId="{AC949972-F998-495A-AA58-6D4C17DB7E3E}" srcOrd="2" destOrd="0" parTransId="{CEE499EA-ED45-49AC-A2E8-A8C6D1ACC1F5}" sibTransId="{CFA63324-2662-480B-8C33-233FF540ADC6}"/>
    <dgm:cxn modelId="{F377E33F-A410-4C6C-BA5F-107448ECCFCB}" srcId="{D9A40BC3-7B0F-41A4-9701-ABC556EFC5B3}" destId="{F3CD760D-F482-432C-99CC-993851973681}" srcOrd="2" destOrd="0" parTransId="{1AEF4F15-F341-4C0B-B69B-14530152571D}" sibTransId="{170350A7-CAAB-4D5F-B212-B276D3799719}"/>
    <dgm:cxn modelId="{C538F791-C512-446C-9BE3-C78D815ABBD5}" type="presOf" srcId="{EB8AE391-9B09-4E9A-A536-82390DFA9E6E}" destId="{FCC39499-92DB-44EF-9931-789E87EEEAAD}" srcOrd="0" destOrd="1" presId="urn:microsoft.com/office/officeart/2005/8/layout/vList4"/>
    <dgm:cxn modelId="{E2881469-54BF-4449-ACA0-B9467E86B192}" type="presOf" srcId="{7CB84F0A-E086-48ED-B00A-EBC0FCF66114}" destId="{383F4A5B-90F0-4FC4-BFC1-28C882C7F333}" srcOrd="0" destOrd="1" presId="urn:microsoft.com/office/officeart/2005/8/layout/vList4"/>
    <dgm:cxn modelId="{243C94CB-9E09-4D30-9A9C-18E3E8DA948E}" type="presParOf" srcId="{E8F3EFB3-9D80-4768-9F85-0F881A123D96}" destId="{57793DA7-A3AC-41E1-A330-456E6F1E3B31}" srcOrd="0" destOrd="0" presId="urn:microsoft.com/office/officeart/2005/8/layout/vList4"/>
    <dgm:cxn modelId="{3A0B51EC-A7E6-4863-8E48-83A804BE4211}" type="presParOf" srcId="{57793DA7-A3AC-41E1-A330-456E6F1E3B31}" destId="{383F4A5B-90F0-4FC4-BFC1-28C882C7F333}" srcOrd="0" destOrd="0" presId="urn:microsoft.com/office/officeart/2005/8/layout/vList4"/>
    <dgm:cxn modelId="{A78AF48B-B2D0-46E5-A237-AA8682448F70}" type="presParOf" srcId="{57793DA7-A3AC-41E1-A330-456E6F1E3B31}" destId="{82E0AF95-2629-4E4D-9E1D-158AD0A416F5}" srcOrd="1" destOrd="0" presId="urn:microsoft.com/office/officeart/2005/8/layout/vList4"/>
    <dgm:cxn modelId="{A271C990-6452-41C8-87AA-8DB2697C1DC4}" type="presParOf" srcId="{57793DA7-A3AC-41E1-A330-456E6F1E3B31}" destId="{FEA4A798-EBAB-4E3D-909D-E458183935B8}" srcOrd="2" destOrd="0" presId="urn:microsoft.com/office/officeart/2005/8/layout/vList4"/>
    <dgm:cxn modelId="{5EF4005C-1810-4F16-A70C-0396E1286564}" type="presParOf" srcId="{E8F3EFB3-9D80-4768-9F85-0F881A123D96}" destId="{B085388F-A282-4CC5-9BC9-7690C215FA11}" srcOrd="1" destOrd="0" presId="urn:microsoft.com/office/officeart/2005/8/layout/vList4"/>
    <dgm:cxn modelId="{D16902D2-2802-42CA-8236-8A3046270604}" type="presParOf" srcId="{E8F3EFB3-9D80-4768-9F85-0F881A123D96}" destId="{113EFB04-61D2-4965-98C5-D0DC3366BC64}" srcOrd="2" destOrd="0" presId="urn:microsoft.com/office/officeart/2005/8/layout/vList4"/>
    <dgm:cxn modelId="{3506B566-AE86-407D-80F2-E728E5A21BD2}" type="presParOf" srcId="{113EFB04-61D2-4965-98C5-D0DC3366BC64}" destId="{FCC39499-92DB-44EF-9931-789E87EEEAAD}" srcOrd="0" destOrd="0" presId="urn:microsoft.com/office/officeart/2005/8/layout/vList4"/>
    <dgm:cxn modelId="{9B716EC0-3BF1-4D75-A8C6-BB87528F5D0A}" type="presParOf" srcId="{113EFB04-61D2-4965-98C5-D0DC3366BC64}" destId="{8255D5E6-9BEE-413A-9548-6C7DDFB0848B}" srcOrd="1" destOrd="0" presId="urn:microsoft.com/office/officeart/2005/8/layout/vList4"/>
    <dgm:cxn modelId="{4EF961B6-A807-4729-A34F-18127B475C1B}" type="presParOf" srcId="{113EFB04-61D2-4965-98C5-D0DC3366BC64}" destId="{DB602A75-98E5-4541-8C72-C0E3FE452858}" srcOrd="2" destOrd="0" presId="urn:microsoft.com/office/officeart/2005/8/layout/vList4"/>
    <dgm:cxn modelId="{E3D9893E-5E10-401E-807B-5BCA51A877F7}" type="presParOf" srcId="{E8F3EFB3-9D80-4768-9F85-0F881A123D96}" destId="{DF336B30-A752-48C5-8E34-F7BE02796BB3}" srcOrd="3" destOrd="0" presId="urn:microsoft.com/office/officeart/2005/8/layout/vList4"/>
    <dgm:cxn modelId="{43B8C01E-78C1-4BD4-9260-8487EA817207}" type="presParOf" srcId="{E8F3EFB3-9D80-4768-9F85-0F881A123D96}" destId="{42FD9D86-F8C6-4E72-8158-86BD5370DD9E}" srcOrd="4" destOrd="0" presId="urn:microsoft.com/office/officeart/2005/8/layout/vList4"/>
    <dgm:cxn modelId="{E18FF5E2-8940-466E-8F80-B829850C79A3}" type="presParOf" srcId="{42FD9D86-F8C6-4E72-8158-86BD5370DD9E}" destId="{9AA232F6-4FF5-4FDA-945B-C30B9E8A4565}" srcOrd="0" destOrd="0" presId="urn:microsoft.com/office/officeart/2005/8/layout/vList4"/>
    <dgm:cxn modelId="{621F68AE-D08B-466C-ACAA-6303848B6443}" type="presParOf" srcId="{42FD9D86-F8C6-4E72-8158-86BD5370DD9E}" destId="{49ED8175-401D-4B63-9AD5-FC486D25A529}" srcOrd="1" destOrd="0" presId="urn:microsoft.com/office/officeart/2005/8/layout/vList4"/>
    <dgm:cxn modelId="{6BE20AB7-9C67-4641-AB6E-369431932BED}" type="presParOf" srcId="{42FD9D86-F8C6-4E72-8158-86BD5370DD9E}" destId="{E5A4660D-8467-431D-9BFA-0D98C893A489}"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E43D177-377A-4D7D-9C69-03E2A1BB1AE7}"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n-GB"/>
        </a:p>
      </dgm:t>
    </dgm:pt>
    <dgm:pt modelId="{48E53E87-D02E-4DC8-88BB-4E4F490921E4}">
      <dgm:prSet phldrT="[Text]" custT="1"/>
      <dgm:spPr/>
      <dgm:t>
        <a:bodyPr/>
        <a:lstStyle/>
        <a:p>
          <a:r>
            <a:rPr lang="en-US" sz="2000" b="1" dirty="0"/>
            <a:t>External forces exerting pressure and influence inward on an occupation</a:t>
          </a:r>
          <a:endParaRPr lang="en-GB" sz="2000" b="1" dirty="0"/>
        </a:p>
      </dgm:t>
    </dgm:pt>
    <dgm:pt modelId="{BF6DD5F6-EE51-43A0-AB8C-E0B7CAC22941}" type="parTrans" cxnId="{1EEBD862-3478-4564-949E-AFB7ABB060EA}">
      <dgm:prSet/>
      <dgm:spPr/>
      <dgm:t>
        <a:bodyPr/>
        <a:lstStyle/>
        <a:p>
          <a:endParaRPr lang="en-GB"/>
        </a:p>
      </dgm:t>
    </dgm:pt>
    <dgm:pt modelId="{372761B9-28BB-4560-B1BC-1B7EF8C6B04D}" type="sibTrans" cxnId="{1EEBD862-3478-4564-949E-AFB7ABB060EA}">
      <dgm:prSet/>
      <dgm:spPr/>
      <dgm:t>
        <a:bodyPr/>
        <a:lstStyle/>
        <a:p>
          <a:endParaRPr lang="en-GB"/>
        </a:p>
      </dgm:t>
    </dgm:pt>
    <dgm:pt modelId="{938E7B06-6350-4C7B-B88D-4D8FCCE60A53}">
      <dgm:prSet phldrT="[Text]"/>
      <dgm:spPr/>
      <dgm:t>
        <a:bodyPr/>
        <a:lstStyle/>
        <a:p>
          <a:r>
            <a:rPr lang="en-US" b="1" dirty="0"/>
            <a:t>Internal motivation and efforts of the members of the profession itself</a:t>
          </a:r>
          <a:endParaRPr lang="en-GB" b="1" dirty="0"/>
        </a:p>
      </dgm:t>
    </dgm:pt>
    <dgm:pt modelId="{C257EEB8-5057-4D6C-97F2-4427295D8540}" type="parTrans" cxnId="{49498DEC-1F03-412C-8A20-CC613B8A9733}">
      <dgm:prSet/>
      <dgm:spPr/>
      <dgm:t>
        <a:bodyPr/>
        <a:lstStyle/>
        <a:p>
          <a:endParaRPr lang="en-GB"/>
        </a:p>
      </dgm:t>
    </dgm:pt>
    <dgm:pt modelId="{F5284846-5008-4EB1-B02F-D395AEC1EA0F}" type="sibTrans" cxnId="{49498DEC-1F03-412C-8A20-CC613B8A9733}">
      <dgm:prSet/>
      <dgm:spPr/>
      <dgm:t>
        <a:bodyPr/>
        <a:lstStyle/>
        <a:p>
          <a:endParaRPr lang="en-GB"/>
        </a:p>
      </dgm:t>
    </dgm:pt>
    <dgm:pt modelId="{139E28DB-137D-49E8-B510-8C78A94ACEFC}" type="pres">
      <dgm:prSet presAssocID="{FE43D177-377A-4D7D-9C69-03E2A1BB1AE7}" presName="compositeShape" presStyleCnt="0">
        <dgm:presLayoutVars>
          <dgm:chMax val="2"/>
          <dgm:dir/>
          <dgm:resizeHandles val="exact"/>
        </dgm:presLayoutVars>
      </dgm:prSet>
      <dgm:spPr/>
    </dgm:pt>
    <dgm:pt modelId="{15E70C06-D92F-4891-8E06-D19E529250D4}" type="pres">
      <dgm:prSet presAssocID="{FE43D177-377A-4D7D-9C69-03E2A1BB1AE7}" presName="ribbon" presStyleLbl="node1" presStyleIdx="0" presStyleCnt="1"/>
      <dgm:spPr>
        <a:gradFill flip="none" rotWithShape="1">
          <a:gsLst>
            <a:gs pos="0">
              <a:srgbClr val="C00000"/>
            </a:gs>
            <a:gs pos="100000">
              <a:srgbClr val="00B050"/>
            </a:gs>
          </a:gsLst>
          <a:lin ang="0" scaled="1"/>
          <a:tileRect/>
        </a:gradFill>
        <a:ln>
          <a:gradFill>
            <a:gsLst>
              <a:gs pos="0">
                <a:srgbClr val="C00000"/>
              </a:gs>
              <a:gs pos="100000">
                <a:schemeClr val="accent1">
                  <a:lumMod val="30000"/>
                  <a:lumOff val="70000"/>
                </a:schemeClr>
              </a:gs>
            </a:gsLst>
            <a:lin ang="5400000" scaled="1"/>
          </a:gradFill>
        </a:ln>
      </dgm:spPr>
    </dgm:pt>
    <dgm:pt modelId="{A0170A04-FA56-4CE9-BC7A-F1449B02F557}" type="pres">
      <dgm:prSet presAssocID="{FE43D177-377A-4D7D-9C69-03E2A1BB1AE7}" presName="leftArrowText" presStyleLbl="node1" presStyleIdx="0" presStyleCnt="1">
        <dgm:presLayoutVars>
          <dgm:chMax val="0"/>
          <dgm:bulletEnabled val="1"/>
        </dgm:presLayoutVars>
      </dgm:prSet>
      <dgm:spPr/>
    </dgm:pt>
    <dgm:pt modelId="{3EAE2CDC-E20A-4871-B86A-913E40B4944C}" type="pres">
      <dgm:prSet presAssocID="{FE43D177-377A-4D7D-9C69-03E2A1BB1AE7}" presName="rightArrowText" presStyleLbl="node1" presStyleIdx="0" presStyleCnt="1">
        <dgm:presLayoutVars>
          <dgm:chMax val="0"/>
          <dgm:bulletEnabled val="1"/>
        </dgm:presLayoutVars>
      </dgm:prSet>
      <dgm:spPr/>
    </dgm:pt>
  </dgm:ptLst>
  <dgm:cxnLst>
    <dgm:cxn modelId="{755D4E86-76C4-4E8E-BAE7-045B180BC0B5}" type="presOf" srcId="{FE43D177-377A-4D7D-9C69-03E2A1BB1AE7}" destId="{139E28DB-137D-49E8-B510-8C78A94ACEFC}" srcOrd="0" destOrd="0" presId="urn:microsoft.com/office/officeart/2005/8/layout/arrow6"/>
    <dgm:cxn modelId="{49498DEC-1F03-412C-8A20-CC613B8A9733}" srcId="{FE43D177-377A-4D7D-9C69-03E2A1BB1AE7}" destId="{938E7B06-6350-4C7B-B88D-4D8FCCE60A53}" srcOrd="1" destOrd="0" parTransId="{C257EEB8-5057-4D6C-97F2-4427295D8540}" sibTransId="{F5284846-5008-4EB1-B02F-D395AEC1EA0F}"/>
    <dgm:cxn modelId="{627A620C-187B-4C47-AC9B-13EA01D6CACA}" type="presOf" srcId="{938E7B06-6350-4C7B-B88D-4D8FCCE60A53}" destId="{3EAE2CDC-E20A-4871-B86A-913E40B4944C}" srcOrd="0" destOrd="0" presId="urn:microsoft.com/office/officeart/2005/8/layout/arrow6"/>
    <dgm:cxn modelId="{C019B2FE-9288-42F0-B474-75235155CA4E}" type="presOf" srcId="{48E53E87-D02E-4DC8-88BB-4E4F490921E4}" destId="{A0170A04-FA56-4CE9-BC7A-F1449B02F557}" srcOrd="0" destOrd="0" presId="urn:microsoft.com/office/officeart/2005/8/layout/arrow6"/>
    <dgm:cxn modelId="{1EEBD862-3478-4564-949E-AFB7ABB060EA}" srcId="{FE43D177-377A-4D7D-9C69-03E2A1BB1AE7}" destId="{48E53E87-D02E-4DC8-88BB-4E4F490921E4}" srcOrd="0" destOrd="0" parTransId="{BF6DD5F6-EE51-43A0-AB8C-E0B7CAC22941}" sibTransId="{372761B9-28BB-4560-B1BC-1B7EF8C6B04D}"/>
    <dgm:cxn modelId="{736288C5-51AB-4544-9F99-0D7482387F66}" type="presParOf" srcId="{139E28DB-137D-49E8-B510-8C78A94ACEFC}" destId="{15E70C06-D92F-4891-8E06-D19E529250D4}" srcOrd="0" destOrd="0" presId="urn:microsoft.com/office/officeart/2005/8/layout/arrow6"/>
    <dgm:cxn modelId="{333C3ACD-ED5D-4AED-A360-8D8C3F079200}" type="presParOf" srcId="{139E28DB-137D-49E8-B510-8C78A94ACEFC}" destId="{A0170A04-FA56-4CE9-BC7A-F1449B02F557}" srcOrd="1" destOrd="0" presId="urn:microsoft.com/office/officeart/2005/8/layout/arrow6"/>
    <dgm:cxn modelId="{8A27F4E3-D310-4447-B010-2B57483D8684}" type="presParOf" srcId="{139E28DB-137D-49E8-B510-8C78A94ACEFC}" destId="{3EAE2CDC-E20A-4871-B86A-913E40B4944C}"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EC66661-6E01-4565-BDF7-1ABED54BE376}" type="doc">
      <dgm:prSet loTypeId="urn:microsoft.com/office/officeart/2005/8/layout/lProcess2" loCatId="list" qsTypeId="urn:microsoft.com/office/officeart/2005/8/quickstyle/simple3" qsCatId="simple" csTypeId="urn:microsoft.com/office/officeart/2005/8/colors/colorful1" csCatId="colorful" phldr="1"/>
      <dgm:spPr/>
      <dgm:t>
        <a:bodyPr/>
        <a:lstStyle/>
        <a:p>
          <a:endParaRPr lang="en-GB"/>
        </a:p>
      </dgm:t>
    </dgm:pt>
    <dgm:pt modelId="{9A8F60A4-5A47-4101-88C1-22E6D3B790EE}">
      <dgm:prSet phldrT="[Text]" custT="1"/>
      <dgm:spPr/>
      <dgm:t>
        <a:bodyPr/>
        <a:lstStyle/>
        <a:p>
          <a:r>
            <a:rPr lang="en-GB" sz="1800" b="1" dirty="0"/>
            <a:t>Satisfaction with the profession</a:t>
          </a:r>
        </a:p>
      </dgm:t>
    </dgm:pt>
    <dgm:pt modelId="{83FE5903-06C2-4CE2-BA65-CDFB5886CA5E}" type="parTrans" cxnId="{7F4021E3-8F3C-45D4-98D4-8D2CAC3C4EE5}">
      <dgm:prSet/>
      <dgm:spPr/>
      <dgm:t>
        <a:bodyPr/>
        <a:lstStyle/>
        <a:p>
          <a:endParaRPr lang="en-GB"/>
        </a:p>
      </dgm:t>
    </dgm:pt>
    <dgm:pt modelId="{E175E1BD-7B10-4AB5-9C17-2C23D8062ED0}" type="sibTrans" cxnId="{7F4021E3-8F3C-45D4-98D4-8D2CAC3C4EE5}">
      <dgm:prSet/>
      <dgm:spPr/>
      <dgm:t>
        <a:bodyPr/>
        <a:lstStyle/>
        <a:p>
          <a:endParaRPr lang="en-GB"/>
        </a:p>
      </dgm:t>
    </dgm:pt>
    <dgm:pt modelId="{6590C2DC-AAB0-4B10-8B72-EB4E4F899254}">
      <dgm:prSet phldrT="[Text]" custT="1"/>
      <dgm:spPr/>
      <dgm:t>
        <a:bodyPr/>
        <a:lstStyle/>
        <a:p>
          <a:pPr algn="ctr">
            <a:lnSpc>
              <a:spcPts val="1800"/>
            </a:lnSpc>
          </a:pPr>
          <a:r>
            <a:rPr lang="en-GB" sz="1600" dirty="0"/>
            <a:t>Teachers’ report on the extent to which teachers are happy with their decision to become a teacher.</a:t>
          </a:r>
          <a:r>
            <a:rPr lang="en-GB" sz="1300" dirty="0"/>
            <a:t> </a:t>
          </a:r>
        </a:p>
      </dgm:t>
    </dgm:pt>
    <dgm:pt modelId="{8F484200-2DE1-46CA-B6AE-C52EF3A9EFA4}" type="parTrans" cxnId="{4C3B751D-CAE8-4881-98A5-FCAF56EB564F}">
      <dgm:prSet/>
      <dgm:spPr/>
      <dgm:t>
        <a:bodyPr/>
        <a:lstStyle/>
        <a:p>
          <a:endParaRPr lang="en-GB"/>
        </a:p>
      </dgm:t>
    </dgm:pt>
    <dgm:pt modelId="{95D6CD07-A6F8-499D-9133-B509D6A96B7A}" type="sibTrans" cxnId="{4C3B751D-CAE8-4881-98A5-FCAF56EB564F}">
      <dgm:prSet/>
      <dgm:spPr/>
      <dgm:t>
        <a:bodyPr/>
        <a:lstStyle/>
        <a:p>
          <a:endParaRPr lang="en-GB"/>
        </a:p>
      </dgm:t>
    </dgm:pt>
    <dgm:pt modelId="{07FBB330-69B4-4D2D-806F-80D4551347EE}">
      <dgm:prSet phldrT="[Text]" custT="1"/>
      <dgm:spPr/>
      <dgm:t>
        <a:bodyPr/>
        <a:lstStyle/>
        <a:p>
          <a:r>
            <a:rPr lang="en-GB" sz="1800" b="1" dirty="0"/>
            <a:t>Satisfaction with work environment </a:t>
          </a:r>
        </a:p>
      </dgm:t>
    </dgm:pt>
    <dgm:pt modelId="{3DEDEA23-CDC2-4317-BC0E-BB8C69EED0BC}" type="parTrans" cxnId="{EE24A586-F3F4-4FEB-9EB9-B0178AFDA1C5}">
      <dgm:prSet/>
      <dgm:spPr/>
      <dgm:t>
        <a:bodyPr/>
        <a:lstStyle/>
        <a:p>
          <a:endParaRPr lang="en-GB"/>
        </a:p>
      </dgm:t>
    </dgm:pt>
    <dgm:pt modelId="{B2FF21D5-2DAC-4539-A9CB-55DF1DBF0139}" type="sibTrans" cxnId="{EE24A586-F3F4-4FEB-9EB9-B0178AFDA1C5}">
      <dgm:prSet/>
      <dgm:spPr/>
      <dgm:t>
        <a:bodyPr/>
        <a:lstStyle/>
        <a:p>
          <a:endParaRPr lang="en-GB"/>
        </a:p>
      </dgm:t>
    </dgm:pt>
    <dgm:pt modelId="{09BA6562-A886-48A5-AA3E-3B36F5F8E902}">
      <dgm:prSet phldrT="[Text]" custT="1"/>
      <dgm:spPr/>
      <dgm:t>
        <a:bodyPr/>
        <a:lstStyle/>
        <a:p>
          <a:pPr algn="ctr">
            <a:lnSpc>
              <a:spcPts val="1800"/>
            </a:lnSpc>
          </a:pPr>
          <a:r>
            <a:rPr lang="en-GB" sz="1600" dirty="0"/>
            <a:t>Teachers’ report on the extent to which teachers are happy with their current schools. </a:t>
          </a:r>
        </a:p>
      </dgm:t>
    </dgm:pt>
    <dgm:pt modelId="{78937D4A-86DE-4EF8-AEEA-B36977762651}" type="parTrans" cxnId="{3D639FD7-5B04-4277-8C43-806CC95710EA}">
      <dgm:prSet/>
      <dgm:spPr/>
      <dgm:t>
        <a:bodyPr/>
        <a:lstStyle/>
        <a:p>
          <a:endParaRPr lang="en-GB"/>
        </a:p>
      </dgm:t>
    </dgm:pt>
    <dgm:pt modelId="{15E2F27A-21D3-4023-88B3-A151D3FE3208}" type="sibTrans" cxnId="{3D639FD7-5B04-4277-8C43-806CC95710EA}">
      <dgm:prSet/>
      <dgm:spPr/>
      <dgm:t>
        <a:bodyPr/>
        <a:lstStyle/>
        <a:p>
          <a:endParaRPr lang="en-GB"/>
        </a:p>
      </dgm:t>
    </dgm:pt>
    <dgm:pt modelId="{B29127B2-0408-4D35-9CDD-6EA31A279E8E}">
      <dgm:prSet phldrT="[Text]" custT="1"/>
      <dgm:spPr/>
      <dgm:t>
        <a:bodyPr/>
        <a:lstStyle/>
        <a:p>
          <a:r>
            <a:rPr lang="en-GB" sz="1800" b="1" dirty="0"/>
            <a:t>Self-efficacy</a:t>
          </a:r>
        </a:p>
      </dgm:t>
    </dgm:pt>
    <dgm:pt modelId="{836BAC43-09A6-498D-A4AC-F4212011B375}" type="parTrans" cxnId="{8932AF8E-A168-46C9-8E7D-8D3B22C50B1E}">
      <dgm:prSet/>
      <dgm:spPr/>
      <dgm:t>
        <a:bodyPr/>
        <a:lstStyle/>
        <a:p>
          <a:endParaRPr lang="en-GB"/>
        </a:p>
      </dgm:t>
    </dgm:pt>
    <dgm:pt modelId="{F33C9DD7-BECE-4C58-AA22-16A21F367A36}" type="sibTrans" cxnId="{8932AF8E-A168-46C9-8E7D-8D3B22C50B1E}">
      <dgm:prSet/>
      <dgm:spPr/>
      <dgm:t>
        <a:bodyPr/>
        <a:lstStyle/>
        <a:p>
          <a:endParaRPr lang="en-GB"/>
        </a:p>
      </dgm:t>
    </dgm:pt>
    <dgm:pt modelId="{20616A7E-87E7-4EDB-B80D-CEFB99A24AF8}">
      <dgm:prSet phldrT="[Text]" custT="1"/>
      <dgm:spPr/>
      <dgm:t>
        <a:bodyPr/>
        <a:lstStyle/>
        <a:p>
          <a:pPr algn="ctr">
            <a:lnSpc>
              <a:spcPts val="1800"/>
            </a:lnSpc>
          </a:pPr>
          <a:r>
            <a:rPr lang="en-GB" sz="1600" b="0" dirty="0"/>
            <a:t>Teachers’ perception of their capabilities (e.g. controlling disruptive behaviour, use a variety of assessment strategies, etc.).</a:t>
          </a:r>
        </a:p>
      </dgm:t>
    </dgm:pt>
    <dgm:pt modelId="{2105834E-CEDE-4287-A97B-45BC02CA22FF}" type="parTrans" cxnId="{1F9696CD-6144-40D8-876D-8CC96F8C0309}">
      <dgm:prSet/>
      <dgm:spPr/>
      <dgm:t>
        <a:bodyPr/>
        <a:lstStyle/>
        <a:p>
          <a:endParaRPr lang="en-GB"/>
        </a:p>
      </dgm:t>
    </dgm:pt>
    <dgm:pt modelId="{7D1C1791-6FDE-4456-AED6-4DAF0B0131A7}" type="sibTrans" cxnId="{1F9696CD-6144-40D8-876D-8CC96F8C0309}">
      <dgm:prSet/>
      <dgm:spPr/>
      <dgm:t>
        <a:bodyPr/>
        <a:lstStyle/>
        <a:p>
          <a:endParaRPr lang="en-GB"/>
        </a:p>
      </dgm:t>
    </dgm:pt>
    <dgm:pt modelId="{5244AAAF-5DE0-42B4-A918-C0E5AD1EE08E}">
      <dgm:prSet phldrT="[Text]" custT="1"/>
      <dgm:spPr/>
      <dgm:t>
        <a:bodyPr/>
        <a:lstStyle/>
        <a:p>
          <a:r>
            <a:rPr lang="en-GB" sz="1800" b="1" dirty="0"/>
            <a:t>Status of the profession</a:t>
          </a:r>
        </a:p>
      </dgm:t>
    </dgm:pt>
    <dgm:pt modelId="{1F941271-417C-4D59-95B0-172F089BC307}" type="parTrans" cxnId="{6E858BD8-270E-45BC-A959-19E82A95DFC3}">
      <dgm:prSet/>
      <dgm:spPr/>
      <dgm:t>
        <a:bodyPr/>
        <a:lstStyle/>
        <a:p>
          <a:endParaRPr lang="en-GB"/>
        </a:p>
      </dgm:t>
    </dgm:pt>
    <dgm:pt modelId="{1E54F478-C5CF-4893-8AD9-A1B6E4DDFC20}" type="sibTrans" cxnId="{6E858BD8-270E-45BC-A959-19E82A95DFC3}">
      <dgm:prSet/>
      <dgm:spPr/>
      <dgm:t>
        <a:bodyPr/>
        <a:lstStyle/>
        <a:p>
          <a:endParaRPr lang="en-GB"/>
        </a:p>
      </dgm:t>
    </dgm:pt>
    <dgm:pt modelId="{522AD73F-1796-4455-9AF4-352B1C3798DA}">
      <dgm:prSet phldrT="[Text]" custT="1"/>
      <dgm:spPr/>
      <dgm:t>
        <a:bodyPr/>
        <a:lstStyle/>
        <a:p>
          <a:pPr algn="ctr">
            <a:lnSpc>
              <a:spcPts val="1800"/>
            </a:lnSpc>
          </a:pPr>
          <a:r>
            <a:rPr lang="en-GB" sz="1600" b="0" dirty="0"/>
            <a:t>Teachers’ perception of the extent to which teaching is valued as a profession</a:t>
          </a:r>
        </a:p>
      </dgm:t>
    </dgm:pt>
    <dgm:pt modelId="{718907E5-F9F4-4286-9DC5-232AC6804CA4}" type="parTrans" cxnId="{35F033D2-04DF-45DC-A3BA-5555DE2DD2B8}">
      <dgm:prSet/>
      <dgm:spPr/>
      <dgm:t>
        <a:bodyPr/>
        <a:lstStyle/>
        <a:p>
          <a:endParaRPr lang="en-GB"/>
        </a:p>
      </dgm:t>
    </dgm:pt>
    <dgm:pt modelId="{9CBC87A3-B105-47D8-838D-BA72C3EB207F}" type="sibTrans" cxnId="{35F033D2-04DF-45DC-A3BA-5555DE2DD2B8}">
      <dgm:prSet/>
      <dgm:spPr/>
      <dgm:t>
        <a:bodyPr/>
        <a:lstStyle/>
        <a:p>
          <a:endParaRPr lang="en-GB"/>
        </a:p>
      </dgm:t>
    </dgm:pt>
    <dgm:pt modelId="{739EACD8-BC15-4CE8-AC79-A0CA4FC25877}" type="pres">
      <dgm:prSet presAssocID="{8EC66661-6E01-4565-BDF7-1ABED54BE376}" presName="theList" presStyleCnt="0">
        <dgm:presLayoutVars>
          <dgm:dir/>
          <dgm:animLvl val="lvl"/>
          <dgm:resizeHandles val="exact"/>
        </dgm:presLayoutVars>
      </dgm:prSet>
      <dgm:spPr/>
    </dgm:pt>
    <dgm:pt modelId="{65E4F337-A7C8-40EE-B328-ACEED73BB433}" type="pres">
      <dgm:prSet presAssocID="{5244AAAF-5DE0-42B4-A918-C0E5AD1EE08E}" presName="compNode" presStyleCnt="0"/>
      <dgm:spPr/>
    </dgm:pt>
    <dgm:pt modelId="{11FFFDDD-6B5C-4E18-865B-133F1CED3501}" type="pres">
      <dgm:prSet presAssocID="{5244AAAF-5DE0-42B4-A918-C0E5AD1EE08E}" presName="aNode" presStyleLbl="bgShp" presStyleIdx="0" presStyleCnt="4"/>
      <dgm:spPr/>
    </dgm:pt>
    <dgm:pt modelId="{E26A5EE2-B4E4-4546-8F80-299334B759D0}" type="pres">
      <dgm:prSet presAssocID="{5244AAAF-5DE0-42B4-A918-C0E5AD1EE08E}" presName="textNode" presStyleLbl="bgShp" presStyleIdx="0" presStyleCnt="4"/>
      <dgm:spPr/>
    </dgm:pt>
    <dgm:pt modelId="{A994E036-D001-46AD-867E-CFF1AFE43AC6}" type="pres">
      <dgm:prSet presAssocID="{5244AAAF-5DE0-42B4-A918-C0E5AD1EE08E}" presName="compChildNode" presStyleCnt="0"/>
      <dgm:spPr/>
    </dgm:pt>
    <dgm:pt modelId="{7774D920-EAC9-4AAA-9083-17C76D541A5B}" type="pres">
      <dgm:prSet presAssocID="{5244AAAF-5DE0-42B4-A918-C0E5AD1EE08E}" presName="theInnerList" presStyleCnt="0"/>
      <dgm:spPr/>
    </dgm:pt>
    <dgm:pt modelId="{1CED8A7A-6B36-4368-9C2D-77539CF37CC2}" type="pres">
      <dgm:prSet presAssocID="{522AD73F-1796-4455-9AF4-352B1C3798DA}" presName="childNode" presStyleLbl="node1" presStyleIdx="0" presStyleCnt="4" custLinFactNeighborY="771">
        <dgm:presLayoutVars>
          <dgm:bulletEnabled val="1"/>
        </dgm:presLayoutVars>
      </dgm:prSet>
      <dgm:spPr/>
    </dgm:pt>
    <dgm:pt modelId="{FAF9210C-C3D3-48AD-A792-4531ADCF905E}" type="pres">
      <dgm:prSet presAssocID="{5244AAAF-5DE0-42B4-A918-C0E5AD1EE08E}" presName="aSpace" presStyleCnt="0"/>
      <dgm:spPr/>
    </dgm:pt>
    <dgm:pt modelId="{3C0C97DB-849B-454F-855C-DD5F64D6F423}" type="pres">
      <dgm:prSet presAssocID="{9A8F60A4-5A47-4101-88C1-22E6D3B790EE}" presName="compNode" presStyleCnt="0"/>
      <dgm:spPr/>
    </dgm:pt>
    <dgm:pt modelId="{BAE14672-073F-45DA-AE01-79198B90306C}" type="pres">
      <dgm:prSet presAssocID="{9A8F60A4-5A47-4101-88C1-22E6D3B790EE}" presName="aNode" presStyleLbl="bgShp" presStyleIdx="1" presStyleCnt="4"/>
      <dgm:spPr/>
    </dgm:pt>
    <dgm:pt modelId="{C9D3580C-71A0-4D76-BDFB-DE3E41578B9E}" type="pres">
      <dgm:prSet presAssocID="{9A8F60A4-5A47-4101-88C1-22E6D3B790EE}" presName="textNode" presStyleLbl="bgShp" presStyleIdx="1" presStyleCnt="4"/>
      <dgm:spPr/>
    </dgm:pt>
    <dgm:pt modelId="{4EDBEE8B-FEE1-4440-9981-787E625AF2D1}" type="pres">
      <dgm:prSet presAssocID="{9A8F60A4-5A47-4101-88C1-22E6D3B790EE}" presName="compChildNode" presStyleCnt="0"/>
      <dgm:spPr/>
    </dgm:pt>
    <dgm:pt modelId="{7999612F-62B1-4307-A8E0-C7F75F88EF4B}" type="pres">
      <dgm:prSet presAssocID="{9A8F60A4-5A47-4101-88C1-22E6D3B790EE}" presName="theInnerList" presStyleCnt="0"/>
      <dgm:spPr/>
    </dgm:pt>
    <dgm:pt modelId="{E991A5DA-D311-44FE-90DF-04B20FE9AB87}" type="pres">
      <dgm:prSet presAssocID="{6590C2DC-AAB0-4B10-8B72-EB4E4F899254}" presName="childNode" presStyleLbl="node1" presStyleIdx="1" presStyleCnt="4">
        <dgm:presLayoutVars>
          <dgm:bulletEnabled val="1"/>
        </dgm:presLayoutVars>
      </dgm:prSet>
      <dgm:spPr/>
    </dgm:pt>
    <dgm:pt modelId="{5A292C46-0893-482E-AA43-900F54D99078}" type="pres">
      <dgm:prSet presAssocID="{9A8F60A4-5A47-4101-88C1-22E6D3B790EE}" presName="aSpace" presStyleCnt="0"/>
      <dgm:spPr/>
    </dgm:pt>
    <dgm:pt modelId="{DCDC0C35-F229-415E-AEC9-7769419DF27A}" type="pres">
      <dgm:prSet presAssocID="{07FBB330-69B4-4D2D-806F-80D4551347EE}" presName="compNode" presStyleCnt="0"/>
      <dgm:spPr/>
    </dgm:pt>
    <dgm:pt modelId="{9886F698-0035-44FD-9AE9-9E00A38AAD09}" type="pres">
      <dgm:prSet presAssocID="{07FBB330-69B4-4D2D-806F-80D4551347EE}" presName="aNode" presStyleLbl="bgShp" presStyleIdx="2" presStyleCnt="4"/>
      <dgm:spPr/>
    </dgm:pt>
    <dgm:pt modelId="{EACF12F5-6902-4463-9989-78C703AFF8AD}" type="pres">
      <dgm:prSet presAssocID="{07FBB330-69B4-4D2D-806F-80D4551347EE}" presName="textNode" presStyleLbl="bgShp" presStyleIdx="2" presStyleCnt="4"/>
      <dgm:spPr/>
    </dgm:pt>
    <dgm:pt modelId="{FC4FCA23-9E5C-4C6A-8462-44800450AC5F}" type="pres">
      <dgm:prSet presAssocID="{07FBB330-69B4-4D2D-806F-80D4551347EE}" presName="compChildNode" presStyleCnt="0"/>
      <dgm:spPr/>
    </dgm:pt>
    <dgm:pt modelId="{4E383048-1BE3-4E22-8B14-BCE911ACC8E8}" type="pres">
      <dgm:prSet presAssocID="{07FBB330-69B4-4D2D-806F-80D4551347EE}" presName="theInnerList" presStyleCnt="0"/>
      <dgm:spPr/>
    </dgm:pt>
    <dgm:pt modelId="{30C53424-7156-4A5F-8105-3A77FE3053A5}" type="pres">
      <dgm:prSet presAssocID="{09BA6562-A886-48A5-AA3E-3B36F5F8E902}" presName="childNode" presStyleLbl="node1" presStyleIdx="2" presStyleCnt="4">
        <dgm:presLayoutVars>
          <dgm:bulletEnabled val="1"/>
        </dgm:presLayoutVars>
      </dgm:prSet>
      <dgm:spPr/>
    </dgm:pt>
    <dgm:pt modelId="{B463F6C8-1AE5-4B0E-813F-2EF5718EF988}" type="pres">
      <dgm:prSet presAssocID="{07FBB330-69B4-4D2D-806F-80D4551347EE}" presName="aSpace" presStyleCnt="0"/>
      <dgm:spPr/>
    </dgm:pt>
    <dgm:pt modelId="{E6D64E28-BCFF-4E8C-BC9F-499A07E47089}" type="pres">
      <dgm:prSet presAssocID="{B29127B2-0408-4D35-9CDD-6EA31A279E8E}" presName="compNode" presStyleCnt="0"/>
      <dgm:spPr/>
    </dgm:pt>
    <dgm:pt modelId="{43387CF8-D620-479F-982B-DE00EE03E9B7}" type="pres">
      <dgm:prSet presAssocID="{B29127B2-0408-4D35-9CDD-6EA31A279E8E}" presName="aNode" presStyleLbl="bgShp" presStyleIdx="3" presStyleCnt="4"/>
      <dgm:spPr/>
    </dgm:pt>
    <dgm:pt modelId="{E3DFE3F7-0C36-41B9-9FEF-E14377176C13}" type="pres">
      <dgm:prSet presAssocID="{B29127B2-0408-4D35-9CDD-6EA31A279E8E}" presName="textNode" presStyleLbl="bgShp" presStyleIdx="3" presStyleCnt="4"/>
      <dgm:spPr/>
    </dgm:pt>
    <dgm:pt modelId="{CDB54D92-1E72-4B59-89DC-E805F5857D2B}" type="pres">
      <dgm:prSet presAssocID="{B29127B2-0408-4D35-9CDD-6EA31A279E8E}" presName="compChildNode" presStyleCnt="0"/>
      <dgm:spPr/>
    </dgm:pt>
    <dgm:pt modelId="{842972AC-29A8-4951-944B-5E65A32DBA36}" type="pres">
      <dgm:prSet presAssocID="{B29127B2-0408-4D35-9CDD-6EA31A279E8E}" presName="theInnerList" presStyleCnt="0"/>
      <dgm:spPr/>
    </dgm:pt>
    <dgm:pt modelId="{8E95A823-4F29-4F61-892C-3BDE8AB7708F}" type="pres">
      <dgm:prSet presAssocID="{20616A7E-87E7-4EDB-B80D-CEFB99A24AF8}" presName="childNode" presStyleLbl="node1" presStyleIdx="3" presStyleCnt="4">
        <dgm:presLayoutVars>
          <dgm:bulletEnabled val="1"/>
        </dgm:presLayoutVars>
      </dgm:prSet>
      <dgm:spPr/>
    </dgm:pt>
  </dgm:ptLst>
  <dgm:cxnLst>
    <dgm:cxn modelId="{8932AF8E-A168-46C9-8E7D-8D3B22C50B1E}" srcId="{8EC66661-6E01-4565-BDF7-1ABED54BE376}" destId="{B29127B2-0408-4D35-9CDD-6EA31A279E8E}" srcOrd="3" destOrd="0" parTransId="{836BAC43-09A6-498D-A4AC-F4212011B375}" sibTransId="{F33C9DD7-BECE-4C58-AA22-16A21F367A36}"/>
    <dgm:cxn modelId="{A785C1E0-AF70-410E-A82F-D96ADD8307BD}" type="presOf" srcId="{5244AAAF-5DE0-42B4-A918-C0E5AD1EE08E}" destId="{E26A5EE2-B4E4-4546-8F80-299334B759D0}" srcOrd="1" destOrd="0" presId="urn:microsoft.com/office/officeart/2005/8/layout/lProcess2"/>
    <dgm:cxn modelId="{AA97D4B2-F14A-47AD-B57D-EA8533AD4BEB}" type="presOf" srcId="{09BA6562-A886-48A5-AA3E-3B36F5F8E902}" destId="{30C53424-7156-4A5F-8105-3A77FE3053A5}" srcOrd="0" destOrd="0" presId="urn:microsoft.com/office/officeart/2005/8/layout/lProcess2"/>
    <dgm:cxn modelId="{337A59F5-6C72-407A-B1E8-A807D7EC8C6A}" type="presOf" srcId="{B29127B2-0408-4D35-9CDD-6EA31A279E8E}" destId="{43387CF8-D620-479F-982B-DE00EE03E9B7}" srcOrd="0" destOrd="0" presId="urn:microsoft.com/office/officeart/2005/8/layout/lProcess2"/>
    <dgm:cxn modelId="{4CDECB38-6B0E-4093-AF38-577708CEA1DE}" type="presOf" srcId="{B29127B2-0408-4D35-9CDD-6EA31A279E8E}" destId="{E3DFE3F7-0C36-41B9-9FEF-E14377176C13}" srcOrd="1" destOrd="0" presId="urn:microsoft.com/office/officeart/2005/8/layout/lProcess2"/>
    <dgm:cxn modelId="{4D9ACD2F-40C5-4BC7-A72E-F2F36AD258D5}" type="presOf" srcId="{9A8F60A4-5A47-4101-88C1-22E6D3B790EE}" destId="{C9D3580C-71A0-4D76-BDFB-DE3E41578B9E}" srcOrd="1" destOrd="0" presId="urn:microsoft.com/office/officeart/2005/8/layout/lProcess2"/>
    <dgm:cxn modelId="{35F033D2-04DF-45DC-A3BA-5555DE2DD2B8}" srcId="{5244AAAF-5DE0-42B4-A918-C0E5AD1EE08E}" destId="{522AD73F-1796-4455-9AF4-352B1C3798DA}" srcOrd="0" destOrd="0" parTransId="{718907E5-F9F4-4286-9DC5-232AC6804CA4}" sibTransId="{9CBC87A3-B105-47D8-838D-BA72C3EB207F}"/>
    <dgm:cxn modelId="{3D639FD7-5B04-4277-8C43-806CC95710EA}" srcId="{07FBB330-69B4-4D2D-806F-80D4551347EE}" destId="{09BA6562-A886-48A5-AA3E-3B36F5F8E902}" srcOrd="0" destOrd="0" parTransId="{78937D4A-86DE-4EF8-AEEA-B36977762651}" sibTransId="{15E2F27A-21D3-4023-88B3-A151D3FE3208}"/>
    <dgm:cxn modelId="{B174F524-B008-43E1-AA58-B5520D0611E1}" type="presOf" srcId="{522AD73F-1796-4455-9AF4-352B1C3798DA}" destId="{1CED8A7A-6B36-4368-9C2D-77539CF37CC2}" srcOrd="0" destOrd="0" presId="urn:microsoft.com/office/officeart/2005/8/layout/lProcess2"/>
    <dgm:cxn modelId="{1F9696CD-6144-40D8-876D-8CC96F8C0309}" srcId="{B29127B2-0408-4D35-9CDD-6EA31A279E8E}" destId="{20616A7E-87E7-4EDB-B80D-CEFB99A24AF8}" srcOrd="0" destOrd="0" parTransId="{2105834E-CEDE-4287-A97B-45BC02CA22FF}" sibTransId="{7D1C1791-6FDE-4456-AED6-4DAF0B0131A7}"/>
    <dgm:cxn modelId="{4DC44D33-CC58-4C9B-8BCE-C01EDA785FFE}" type="presOf" srcId="{07FBB330-69B4-4D2D-806F-80D4551347EE}" destId="{EACF12F5-6902-4463-9989-78C703AFF8AD}" srcOrd="1" destOrd="0" presId="urn:microsoft.com/office/officeart/2005/8/layout/lProcess2"/>
    <dgm:cxn modelId="{0FAD832F-65D9-4AEC-AD86-BB1025968BF1}" type="presOf" srcId="{6590C2DC-AAB0-4B10-8B72-EB4E4F899254}" destId="{E991A5DA-D311-44FE-90DF-04B20FE9AB87}" srcOrd="0" destOrd="0" presId="urn:microsoft.com/office/officeart/2005/8/layout/lProcess2"/>
    <dgm:cxn modelId="{599CF9F9-AF75-47C9-9E2C-648989A99817}" type="presOf" srcId="{8EC66661-6E01-4565-BDF7-1ABED54BE376}" destId="{739EACD8-BC15-4CE8-AC79-A0CA4FC25877}" srcOrd="0" destOrd="0" presId="urn:microsoft.com/office/officeart/2005/8/layout/lProcess2"/>
    <dgm:cxn modelId="{9BBA4634-2381-4304-BEAE-012473DA464E}" type="presOf" srcId="{20616A7E-87E7-4EDB-B80D-CEFB99A24AF8}" destId="{8E95A823-4F29-4F61-892C-3BDE8AB7708F}" srcOrd="0" destOrd="0" presId="urn:microsoft.com/office/officeart/2005/8/layout/lProcess2"/>
    <dgm:cxn modelId="{095775C2-AB72-4B49-9995-C86472A35B31}" type="presOf" srcId="{5244AAAF-5DE0-42B4-A918-C0E5AD1EE08E}" destId="{11FFFDDD-6B5C-4E18-865B-133F1CED3501}" srcOrd="0" destOrd="0" presId="urn:microsoft.com/office/officeart/2005/8/layout/lProcess2"/>
    <dgm:cxn modelId="{7F4021E3-8F3C-45D4-98D4-8D2CAC3C4EE5}" srcId="{8EC66661-6E01-4565-BDF7-1ABED54BE376}" destId="{9A8F60A4-5A47-4101-88C1-22E6D3B790EE}" srcOrd="1" destOrd="0" parTransId="{83FE5903-06C2-4CE2-BA65-CDFB5886CA5E}" sibTransId="{E175E1BD-7B10-4AB5-9C17-2C23D8062ED0}"/>
    <dgm:cxn modelId="{65BD5E56-D514-4DB9-92F8-EFAB9304A585}" type="presOf" srcId="{07FBB330-69B4-4D2D-806F-80D4551347EE}" destId="{9886F698-0035-44FD-9AE9-9E00A38AAD09}" srcOrd="0" destOrd="0" presId="urn:microsoft.com/office/officeart/2005/8/layout/lProcess2"/>
    <dgm:cxn modelId="{6E858BD8-270E-45BC-A959-19E82A95DFC3}" srcId="{8EC66661-6E01-4565-BDF7-1ABED54BE376}" destId="{5244AAAF-5DE0-42B4-A918-C0E5AD1EE08E}" srcOrd="0" destOrd="0" parTransId="{1F941271-417C-4D59-95B0-172F089BC307}" sibTransId="{1E54F478-C5CF-4893-8AD9-A1B6E4DDFC20}"/>
    <dgm:cxn modelId="{EE9669F0-0457-445D-B3A7-8C701171EFB8}" type="presOf" srcId="{9A8F60A4-5A47-4101-88C1-22E6D3B790EE}" destId="{BAE14672-073F-45DA-AE01-79198B90306C}" srcOrd="0" destOrd="0" presId="urn:microsoft.com/office/officeart/2005/8/layout/lProcess2"/>
    <dgm:cxn modelId="{EE24A586-F3F4-4FEB-9EB9-B0178AFDA1C5}" srcId="{8EC66661-6E01-4565-BDF7-1ABED54BE376}" destId="{07FBB330-69B4-4D2D-806F-80D4551347EE}" srcOrd="2" destOrd="0" parTransId="{3DEDEA23-CDC2-4317-BC0E-BB8C69EED0BC}" sibTransId="{B2FF21D5-2DAC-4539-A9CB-55DF1DBF0139}"/>
    <dgm:cxn modelId="{4C3B751D-CAE8-4881-98A5-FCAF56EB564F}" srcId="{9A8F60A4-5A47-4101-88C1-22E6D3B790EE}" destId="{6590C2DC-AAB0-4B10-8B72-EB4E4F899254}" srcOrd="0" destOrd="0" parTransId="{8F484200-2DE1-46CA-B6AE-C52EF3A9EFA4}" sibTransId="{95D6CD07-A6F8-499D-9133-B509D6A96B7A}"/>
    <dgm:cxn modelId="{8D798722-A748-48FC-921F-C4B4F63CA36B}" type="presParOf" srcId="{739EACD8-BC15-4CE8-AC79-A0CA4FC25877}" destId="{65E4F337-A7C8-40EE-B328-ACEED73BB433}" srcOrd="0" destOrd="0" presId="urn:microsoft.com/office/officeart/2005/8/layout/lProcess2"/>
    <dgm:cxn modelId="{220CD66D-07A4-4CA6-8BA2-51AF4DD9E576}" type="presParOf" srcId="{65E4F337-A7C8-40EE-B328-ACEED73BB433}" destId="{11FFFDDD-6B5C-4E18-865B-133F1CED3501}" srcOrd="0" destOrd="0" presId="urn:microsoft.com/office/officeart/2005/8/layout/lProcess2"/>
    <dgm:cxn modelId="{AB93AEBD-E080-4154-A4E1-5E92EE912584}" type="presParOf" srcId="{65E4F337-A7C8-40EE-B328-ACEED73BB433}" destId="{E26A5EE2-B4E4-4546-8F80-299334B759D0}" srcOrd="1" destOrd="0" presId="urn:microsoft.com/office/officeart/2005/8/layout/lProcess2"/>
    <dgm:cxn modelId="{EFF15419-C9ED-487F-848B-92AC1780ED3D}" type="presParOf" srcId="{65E4F337-A7C8-40EE-B328-ACEED73BB433}" destId="{A994E036-D001-46AD-867E-CFF1AFE43AC6}" srcOrd="2" destOrd="0" presId="urn:microsoft.com/office/officeart/2005/8/layout/lProcess2"/>
    <dgm:cxn modelId="{8C74FA6B-55D7-4F0F-8529-063602566FC1}" type="presParOf" srcId="{A994E036-D001-46AD-867E-CFF1AFE43AC6}" destId="{7774D920-EAC9-4AAA-9083-17C76D541A5B}" srcOrd="0" destOrd="0" presId="urn:microsoft.com/office/officeart/2005/8/layout/lProcess2"/>
    <dgm:cxn modelId="{66F402DD-FC31-4F60-AAD8-45B53A79DF70}" type="presParOf" srcId="{7774D920-EAC9-4AAA-9083-17C76D541A5B}" destId="{1CED8A7A-6B36-4368-9C2D-77539CF37CC2}" srcOrd="0" destOrd="0" presId="urn:microsoft.com/office/officeart/2005/8/layout/lProcess2"/>
    <dgm:cxn modelId="{ADAAEBA8-07EB-4F8E-A2F1-794A7E833C68}" type="presParOf" srcId="{739EACD8-BC15-4CE8-AC79-A0CA4FC25877}" destId="{FAF9210C-C3D3-48AD-A792-4531ADCF905E}" srcOrd="1" destOrd="0" presId="urn:microsoft.com/office/officeart/2005/8/layout/lProcess2"/>
    <dgm:cxn modelId="{7BAF9023-EA35-4D9E-94F4-33F27D6366B5}" type="presParOf" srcId="{739EACD8-BC15-4CE8-AC79-A0CA4FC25877}" destId="{3C0C97DB-849B-454F-855C-DD5F64D6F423}" srcOrd="2" destOrd="0" presId="urn:microsoft.com/office/officeart/2005/8/layout/lProcess2"/>
    <dgm:cxn modelId="{596EDB86-C68D-40ED-BDAE-92738043FD63}" type="presParOf" srcId="{3C0C97DB-849B-454F-855C-DD5F64D6F423}" destId="{BAE14672-073F-45DA-AE01-79198B90306C}" srcOrd="0" destOrd="0" presId="urn:microsoft.com/office/officeart/2005/8/layout/lProcess2"/>
    <dgm:cxn modelId="{348A3C19-F7B4-4C84-8144-E99155091537}" type="presParOf" srcId="{3C0C97DB-849B-454F-855C-DD5F64D6F423}" destId="{C9D3580C-71A0-4D76-BDFB-DE3E41578B9E}" srcOrd="1" destOrd="0" presId="urn:microsoft.com/office/officeart/2005/8/layout/lProcess2"/>
    <dgm:cxn modelId="{76535B46-EBD3-4CB3-B308-F0C6B3387B3D}" type="presParOf" srcId="{3C0C97DB-849B-454F-855C-DD5F64D6F423}" destId="{4EDBEE8B-FEE1-4440-9981-787E625AF2D1}" srcOrd="2" destOrd="0" presId="urn:microsoft.com/office/officeart/2005/8/layout/lProcess2"/>
    <dgm:cxn modelId="{C72A289B-A0E4-43C8-9197-729E23C3936E}" type="presParOf" srcId="{4EDBEE8B-FEE1-4440-9981-787E625AF2D1}" destId="{7999612F-62B1-4307-A8E0-C7F75F88EF4B}" srcOrd="0" destOrd="0" presId="urn:microsoft.com/office/officeart/2005/8/layout/lProcess2"/>
    <dgm:cxn modelId="{540A7F41-93F0-409F-90ED-2EEF308B122D}" type="presParOf" srcId="{7999612F-62B1-4307-A8E0-C7F75F88EF4B}" destId="{E991A5DA-D311-44FE-90DF-04B20FE9AB87}" srcOrd="0" destOrd="0" presId="urn:microsoft.com/office/officeart/2005/8/layout/lProcess2"/>
    <dgm:cxn modelId="{0344FC5C-2901-449F-92F0-A55F9C72CCC5}" type="presParOf" srcId="{739EACD8-BC15-4CE8-AC79-A0CA4FC25877}" destId="{5A292C46-0893-482E-AA43-900F54D99078}" srcOrd="3" destOrd="0" presId="urn:microsoft.com/office/officeart/2005/8/layout/lProcess2"/>
    <dgm:cxn modelId="{A5BC25A1-15B6-4C12-8D42-F3048CE08DAD}" type="presParOf" srcId="{739EACD8-BC15-4CE8-AC79-A0CA4FC25877}" destId="{DCDC0C35-F229-415E-AEC9-7769419DF27A}" srcOrd="4" destOrd="0" presId="urn:microsoft.com/office/officeart/2005/8/layout/lProcess2"/>
    <dgm:cxn modelId="{3591CDD5-B7DF-44C1-9A97-786D35A90ED4}" type="presParOf" srcId="{DCDC0C35-F229-415E-AEC9-7769419DF27A}" destId="{9886F698-0035-44FD-9AE9-9E00A38AAD09}" srcOrd="0" destOrd="0" presId="urn:microsoft.com/office/officeart/2005/8/layout/lProcess2"/>
    <dgm:cxn modelId="{9BAF0DC2-190A-4A48-A069-5580B0049856}" type="presParOf" srcId="{DCDC0C35-F229-415E-AEC9-7769419DF27A}" destId="{EACF12F5-6902-4463-9989-78C703AFF8AD}" srcOrd="1" destOrd="0" presId="urn:microsoft.com/office/officeart/2005/8/layout/lProcess2"/>
    <dgm:cxn modelId="{B92B54FE-4431-4B95-874B-BF7ACFB46524}" type="presParOf" srcId="{DCDC0C35-F229-415E-AEC9-7769419DF27A}" destId="{FC4FCA23-9E5C-4C6A-8462-44800450AC5F}" srcOrd="2" destOrd="0" presId="urn:microsoft.com/office/officeart/2005/8/layout/lProcess2"/>
    <dgm:cxn modelId="{3442A8E5-7662-487B-A536-864941A5AA0F}" type="presParOf" srcId="{FC4FCA23-9E5C-4C6A-8462-44800450AC5F}" destId="{4E383048-1BE3-4E22-8B14-BCE911ACC8E8}" srcOrd="0" destOrd="0" presId="urn:microsoft.com/office/officeart/2005/8/layout/lProcess2"/>
    <dgm:cxn modelId="{C4CD00A0-57F9-4803-9838-D194EFBB220B}" type="presParOf" srcId="{4E383048-1BE3-4E22-8B14-BCE911ACC8E8}" destId="{30C53424-7156-4A5F-8105-3A77FE3053A5}" srcOrd="0" destOrd="0" presId="urn:microsoft.com/office/officeart/2005/8/layout/lProcess2"/>
    <dgm:cxn modelId="{25449EBD-70C3-4D23-8FF4-0F916ECB1680}" type="presParOf" srcId="{739EACD8-BC15-4CE8-AC79-A0CA4FC25877}" destId="{B463F6C8-1AE5-4B0E-813F-2EF5718EF988}" srcOrd="5" destOrd="0" presId="urn:microsoft.com/office/officeart/2005/8/layout/lProcess2"/>
    <dgm:cxn modelId="{B71F0A39-464D-4D49-8B12-7E7BFB2DC11A}" type="presParOf" srcId="{739EACD8-BC15-4CE8-AC79-A0CA4FC25877}" destId="{E6D64E28-BCFF-4E8C-BC9F-499A07E47089}" srcOrd="6" destOrd="0" presId="urn:microsoft.com/office/officeart/2005/8/layout/lProcess2"/>
    <dgm:cxn modelId="{7317B5CB-8342-4261-A5F6-60E22AB12751}" type="presParOf" srcId="{E6D64E28-BCFF-4E8C-BC9F-499A07E47089}" destId="{43387CF8-D620-479F-982B-DE00EE03E9B7}" srcOrd="0" destOrd="0" presId="urn:microsoft.com/office/officeart/2005/8/layout/lProcess2"/>
    <dgm:cxn modelId="{0E7BCF56-D932-471E-9B8D-394C7EA23FF1}" type="presParOf" srcId="{E6D64E28-BCFF-4E8C-BC9F-499A07E47089}" destId="{E3DFE3F7-0C36-41B9-9FEF-E14377176C13}" srcOrd="1" destOrd="0" presId="urn:microsoft.com/office/officeart/2005/8/layout/lProcess2"/>
    <dgm:cxn modelId="{CE19EAA0-5090-4C68-A1BF-77275269869F}" type="presParOf" srcId="{E6D64E28-BCFF-4E8C-BC9F-499A07E47089}" destId="{CDB54D92-1E72-4B59-89DC-E805F5857D2B}" srcOrd="2" destOrd="0" presId="urn:microsoft.com/office/officeart/2005/8/layout/lProcess2"/>
    <dgm:cxn modelId="{ADA6C819-1EE8-4556-8B02-B185407889DD}" type="presParOf" srcId="{CDB54D92-1E72-4B59-89DC-E805F5857D2B}" destId="{842972AC-29A8-4951-944B-5E65A32DBA36}" srcOrd="0" destOrd="0" presId="urn:microsoft.com/office/officeart/2005/8/layout/lProcess2"/>
    <dgm:cxn modelId="{283086B1-C26A-4556-A8C7-0A89B1AAE253}" type="presParOf" srcId="{842972AC-29A8-4951-944B-5E65A32DBA36}" destId="{8E95A823-4F29-4F61-892C-3BDE8AB7708F}"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EC85E466-3DCA-4EE3-AFFD-F514AA99127C}"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GB"/>
        </a:p>
      </dgm:t>
    </dgm:pt>
    <dgm:pt modelId="{D2BAE2D6-BF87-47E6-931E-59AC726C05BD}">
      <dgm:prSet phldrT="[Text]" custT="1"/>
      <dgm:spPr/>
      <dgm:t>
        <a:bodyPr/>
        <a:lstStyle/>
        <a:p>
          <a:r>
            <a:rPr lang="en-GB" sz="2000" b="1" dirty="0"/>
            <a:t>Shared vision</a:t>
          </a:r>
        </a:p>
      </dgm:t>
    </dgm:pt>
    <dgm:pt modelId="{DFE19B91-2A3F-4E38-B921-86A29EF89530}" type="parTrans" cxnId="{97BFDB72-8FA2-4022-AFD2-FCC108F4DF5F}">
      <dgm:prSet/>
      <dgm:spPr/>
      <dgm:t>
        <a:bodyPr/>
        <a:lstStyle/>
        <a:p>
          <a:endParaRPr lang="en-GB" sz="2000"/>
        </a:p>
      </dgm:t>
    </dgm:pt>
    <dgm:pt modelId="{710BE8C2-FC59-4BA3-A85A-B04F3CBA6BDA}" type="sibTrans" cxnId="{97BFDB72-8FA2-4022-AFD2-FCC108F4DF5F}">
      <dgm:prSet/>
      <dgm:spPr/>
      <dgm:t>
        <a:bodyPr/>
        <a:lstStyle/>
        <a:p>
          <a:endParaRPr lang="en-GB" sz="2000"/>
        </a:p>
      </dgm:t>
    </dgm:pt>
    <dgm:pt modelId="{A0EB7BBF-C7D0-47F4-8074-D92F20F1103A}">
      <dgm:prSet phldrT="[Text]" custT="1"/>
      <dgm:spPr/>
      <dgm:t>
        <a:bodyPr/>
        <a:lstStyle/>
        <a:p>
          <a:pPr>
            <a:lnSpc>
              <a:spcPts val="1700"/>
            </a:lnSpc>
          </a:pPr>
          <a:r>
            <a:rPr lang="en-US" sz="1600" b="1" dirty="0"/>
            <a:t>Clear and consistent priorities (across governments and across time), ambition and urgency, and the </a:t>
          </a:r>
          <a:r>
            <a:rPr lang="en-GB" sz="1600" b="1" dirty="0"/>
            <a:t>capacity to learn rapidly.</a:t>
          </a:r>
        </a:p>
      </dgm:t>
    </dgm:pt>
    <dgm:pt modelId="{86136383-A0C0-4316-8F60-56D387AB02F2}" type="parTrans" cxnId="{4E675522-D805-4F25-AC94-53E9129C2975}">
      <dgm:prSet/>
      <dgm:spPr/>
      <dgm:t>
        <a:bodyPr/>
        <a:lstStyle/>
        <a:p>
          <a:endParaRPr lang="en-GB" sz="2000"/>
        </a:p>
      </dgm:t>
    </dgm:pt>
    <dgm:pt modelId="{A3B37E18-E0C5-437A-AFE0-A9069A874F88}" type="sibTrans" cxnId="{4E675522-D805-4F25-AC94-53E9129C2975}">
      <dgm:prSet/>
      <dgm:spPr/>
      <dgm:t>
        <a:bodyPr/>
        <a:lstStyle/>
        <a:p>
          <a:endParaRPr lang="en-GB" sz="2000"/>
        </a:p>
      </dgm:t>
    </dgm:pt>
    <dgm:pt modelId="{9CD857E2-7504-4FC2-AF87-7CA771EDE93C}">
      <dgm:prSet phldrT="[Text]" custT="1"/>
      <dgm:spPr/>
      <dgm:t>
        <a:bodyPr/>
        <a:lstStyle/>
        <a:p>
          <a:r>
            <a:rPr lang="en-GB" sz="2000" b="1" dirty="0"/>
            <a:t>Performance management</a:t>
          </a:r>
        </a:p>
      </dgm:t>
    </dgm:pt>
    <dgm:pt modelId="{33203A82-6C21-460D-B4E2-964FEFD52344}" type="parTrans" cxnId="{2246EFE4-94D3-4B1C-809D-CD80A69996FE}">
      <dgm:prSet/>
      <dgm:spPr/>
      <dgm:t>
        <a:bodyPr/>
        <a:lstStyle/>
        <a:p>
          <a:endParaRPr lang="en-GB" sz="2000"/>
        </a:p>
      </dgm:t>
    </dgm:pt>
    <dgm:pt modelId="{DF5F5181-F468-4D4A-8CC3-5EFBBAF29DE7}" type="sibTrans" cxnId="{2246EFE4-94D3-4B1C-809D-CD80A69996FE}">
      <dgm:prSet/>
      <dgm:spPr/>
      <dgm:t>
        <a:bodyPr/>
        <a:lstStyle/>
        <a:p>
          <a:endParaRPr lang="en-GB" sz="2000"/>
        </a:p>
      </dgm:t>
    </dgm:pt>
    <dgm:pt modelId="{547098F7-2D3C-4A4F-B6FE-E50AB5406C96}">
      <dgm:prSet phldrT="[Text]" custT="1"/>
      <dgm:spPr/>
      <dgm:t>
        <a:bodyPr/>
        <a:lstStyle/>
        <a:p>
          <a:pPr>
            <a:lnSpc>
              <a:spcPts val="1800"/>
            </a:lnSpc>
          </a:pPr>
          <a:r>
            <a:rPr lang="en-US" sz="1600" b="1" dirty="0"/>
            <a:t>Appropriate targets, real-time data, monitoring, incentives aligned to targets, accountability, and the capacity to intervene where necessary.</a:t>
          </a:r>
          <a:endParaRPr lang="en-GB" sz="1600" b="1" dirty="0"/>
        </a:p>
      </dgm:t>
    </dgm:pt>
    <dgm:pt modelId="{2A227F7E-F8B6-4CF4-8BB6-306C3D09571E}" type="parTrans" cxnId="{95312499-90A4-4F47-97DE-3577C7BEDE3F}">
      <dgm:prSet/>
      <dgm:spPr/>
      <dgm:t>
        <a:bodyPr/>
        <a:lstStyle/>
        <a:p>
          <a:endParaRPr lang="en-GB" sz="2000"/>
        </a:p>
      </dgm:t>
    </dgm:pt>
    <dgm:pt modelId="{9B26D7B7-6458-4FB0-B85F-A6C589E076D3}" type="sibTrans" cxnId="{95312499-90A4-4F47-97DE-3577C7BEDE3F}">
      <dgm:prSet/>
      <dgm:spPr/>
      <dgm:t>
        <a:bodyPr/>
        <a:lstStyle/>
        <a:p>
          <a:endParaRPr lang="en-GB" sz="2000"/>
        </a:p>
      </dgm:t>
    </dgm:pt>
    <dgm:pt modelId="{297D8E1D-2BFB-4772-ACA1-BF0FA166F833}">
      <dgm:prSet phldrT="[Text]" custT="1"/>
      <dgm:spPr/>
      <dgm:t>
        <a:bodyPr/>
        <a:lstStyle/>
        <a:p>
          <a:r>
            <a:rPr lang="en-GB" sz="2000" b="1" dirty="0"/>
            <a:t>Delivery architecture</a:t>
          </a:r>
        </a:p>
      </dgm:t>
    </dgm:pt>
    <dgm:pt modelId="{135828B5-4797-4C8C-8917-AD446891267D}" type="parTrans" cxnId="{91C1A4C6-68BF-4A40-B3AA-0AD8E4AB9248}">
      <dgm:prSet/>
      <dgm:spPr/>
      <dgm:t>
        <a:bodyPr/>
        <a:lstStyle/>
        <a:p>
          <a:endParaRPr lang="en-GB" sz="2000"/>
        </a:p>
      </dgm:t>
    </dgm:pt>
    <dgm:pt modelId="{F027EDFB-4A5D-4FC3-8587-4B61B3961B78}" type="sibTrans" cxnId="{91C1A4C6-68BF-4A40-B3AA-0AD8E4AB9248}">
      <dgm:prSet/>
      <dgm:spPr/>
      <dgm:t>
        <a:bodyPr/>
        <a:lstStyle/>
        <a:p>
          <a:endParaRPr lang="en-GB" sz="2000"/>
        </a:p>
      </dgm:t>
    </dgm:pt>
    <dgm:pt modelId="{4C4AB944-7449-4966-B189-5F27BDC3A993}">
      <dgm:prSet phldrT="[Text]" custT="1"/>
      <dgm:spPr/>
      <dgm:t>
        <a:bodyPr/>
        <a:lstStyle/>
        <a:p>
          <a:pPr>
            <a:lnSpc>
              <a:spcPts val="1800"/>
            </a:lnSpc>
          </a:pPr>
          <a:r>
            <a:rPr lang="en-US" sz="1600" b="1" dirty="0"/>
            <a:t>Strong leadership at every level, including </a:t>
          </a:r>
          <a:r>
            <a:rPr lang="en-US" sz="1600" b="1"/>
            <a:t>teacher leadership, </a:t>
          </a:r>
          <a:r>
            <a:rPr lang="en-US" sz="1600" b="1" dirty="0"/>
            <a:t>adequate process design and consistency of focus across agencies.</a:t>
          </a:r>
          <a:endParaRPr lang="en-GB" sz="1600" b="1" dirty="0"/>
        </a:p>
      </dgm:t>
    </dgm:pt>
    <dgm:pt modelId="{2A2BD789-F4A8-435F-B003-9E731BA79C7C}" type="parTrans" cxnId="{19F0C33E-00BA-4D9A-B913-1B895765EFE5}">
      <dgm:prSet/>
      <dgm:spPr/>
      <dgm:t>
        <a:bodyPr/>
        <a:lstStyle/>
        <a:p>
          <a:endParaRPr lang="en-GB" sz="2000"/>
        </a:p>
      </dgm:t>
    </dgm:pt>
    <dgm:pt modelId="{14A27E18-A27F-4419-8019-9C386C3FDEF3}" type="sibTrans" cxnId="{19F0C33E-00BA-4D9A-B913-1B895765EFE5}">
      <dgm:prSet/>
      <dgm:spPr/>
      <dgm:t>
        <a:bodyPr/>
        <a:lstStyle/>
        <a:p>
          <a:endParaRPr lang="en-GB" sz="2000"/>
        </a:p>
      </dgm:t>
    </dgm:pt>
    <dgm:pt modelId="{1E4AF81D-8CD6-4836-AB3B-66725F8C0D47}">
      <dgm:prSet phldrT="[Text]" custT="1"/>
      <dgm:spPr/>
      <dgm:t>
        <a:bodyPr/>
        <a:lstStyle/>
        <a:p>
          <a:r>
            <a:rPr lang="en-GB" sz="2000" b="1" dirty="0"/>
            <a:t>Frontline capacity</a:t>
          </a:r>
        </a:p>
      </dgm:t>
    </dgm:pt>
    <dgm:pt modelId="{494FDD1B-EDF1-42B1-80D4-156ADB504A50}" type="parTrans" cxnId="{06BE56BA-EDCE-4592-8F98-EFF1768AF211}">
      <dgm:prSet/>
      <dgm:spPr/>
      <dgm:t>
        <a:bodyPr/>
        <a:lstStyle/>
        <a:p>
          <a:endParaRPr lang="en-GB" sz="2000"/>
        </a:p>
      </dgm:t>
    </dgm:pt>
    <dgm:pt modelId="{D27C17A4-1D39-4AA9-AF27-922673D9F4FC}" type="sibTrans" cxnId="{06BE56BA-EDCE-4592-8F98-EFF1768AF211}">
      <dgm:prSet/>
      <dgm:spPr/>
      <dgm:t>
        <a:bodyPr/>
        <a:lstStyle/>
        <a:p>
          <a:endParaRPr lang="en-GB" sz="2000"/>
        </a:p>
      </dgm:t>
    </dgm:pt>
    <dgm:pt modelId="{35F9E5F4-B4A0-4EC5-A01C-E2BB39530C43}">
      <dgm:prSet phldrT="[Text]" custT="1"/>
      <dgm:spPr/>
      <dgm:t>
        <a:bodyPr/>
        <a:lstStyle/>
        <a:p>
          <a:pPr>
            <a:lnSpc>
              <a:spcPts val="1800"/>
            </a:lnSpc>
          </a:pPr>
          <a:r>
            <a:rPr lang="en-US" sz="1600" b="1" dirty="0"/>
            <a:t>Building professional capabilities, sharing best practice and innovation, flexible management, and frontline ethos aligned with system objectives.</a:t>
          </a:r>
          <a:endParaRPr lang="en-GB" sz="1600" b="1" dirty="0"/>
        </a:p>
      </dgm:t>
    </dgm:pt>
    <dgm:pt modelId="{DB76D04E-AE1B-49F2-8CAD-6D13AC03478F}" type="parTrans" cxnId="{47735CE1-FDF7-4C06-90CF-F1A15248B150}">
      <dgm:prSet/>
      <dgm:spPr/>
      <dgm:t>
        <a:bodyPr/>
        <a:lstStyle/>
        <a:p>
          <a:endParaRPr lang="en-GB" sz="2000"/>
        </a:p>
      </dgm:t>
    </dgm:pt>
    <dgm:pt modelId="{0AC79051-FB9D-4509-886A-A894CD9D82DF}" type="sibTrans" cxnId="{47735CE1-FDF7-4C06-90CF-F1A15248B150}">
      <dgm:prSet/>
      <dgm:spPr/>
      <dgm:t>
        <a:bodyPr/>
        <a:lstStyle/>
        <a:p>
          <a:endParaRPr lang="en-GB" sz="2000"/>
        </a:p>
      </dgm:t>
    </dgm:pt>
    <dgm:pt modelId="{B1C5507F-AA7D-4FEA-9B96-C7A2A1AA4C2F}" type="pres">
      <dgm:prSet presAssocID="{EC85E466-3DCA-4EE3-AFFD-F514AA99127C}" presName="Name0" presStyleCnt="0">
        <dgm:presLayoutVars>
          <dgm:dir/>
          <dgm:animLvl val="lvl"/>
          <dgm:resizeHandles val="exact"/>
        </dgm:presLayoutVars>
      </dgm:prSet>
      <dgm:spPr/>
    </dgm:pt>
    <dgm:pt modelId="{73062833-31CB-4744-AA08-652CC0EC91A2}" type="pres">
      <dgm:prSet presAssocID="{D2BAE2D6-BF87-47E6-931E-59AC726C05BD}" presName="linNode" presStyleCnt="0"/>
      <dgm:spPr/>
    </dgm:pt>
    <dgm:pt modelId="{BB0EDFB1-F0AC-48F9-9339-078D65B1E395}" type="pres">
      <dgm:prSet presAssocID="{D2BAE2D6-BF87-47E6-931E-59AC726C05BD}" presName="parentText" presStyleLbl="node1" presStyleIdx="0" presStyleCnt="4">
        <dgm:presLayoutVars>
          <dgm:chMax val="1"/>
          <dgm:bulletEnabled val="1"/>
        </dgm:presLayoutVars>
      </dgm:prSet>
      <dgm:spPr/>
    </dgm:pt>
    <dgm:pt modelId="{3E5BC4D7-6C48-4C2B-9A17-10A1F4394152}" type="pres">
      <dgm:prSet presAssocID="{D2BAE2D6-BF87-47E6-931E-59AC726C05BD}" presName="descendantText" presStyleLbl="alignAccFollowNode1" presStyleIdx="0" presStyleCnt="4">
        <dgm:presLayoutVars>
          <dgm:bulletEnabled val="1"/>
        </dgm:presLayoutVars>
      </dgm:prSet>
      <dgm:spPr/>
    </dgm:pt>
    <dgm:pt modelId="{CBD0CAC4-519E-45A7-B3CB-BDB7913961ED}" type="pres">
      <dgm:prSet presAssocID="{710BE8C2-FC59-4BA3-A85A-B04F3CBA6BDA}" presName="sp" presStyleCnt="0"/>
      <dgm:spPr/>
    </dgm:pt>
    <dgm:pt modelId="{1F3CC5A1-97D2-4AA2-B18F-05B0D0C47C6E}" type="pres">
      <dgm:prSet presAssocID="{9CD857E2-7504-4FC2-AF87-7CA771EDE93C}" presName="linNode" presStyleCnt="0"/>
      <dgm:spPr/>
    </dgm:pt>
    <dgm:pt modelId="{F18C24B0-191D-4409-8DD3-5147B6C643C6}" type="pres">
      <dgm:prSet presAssocID="{9CD857E2-7504-4FC2-AF87-7CA771EDE93C}" presName="parentText" presStyleLbl="node1" presStyleIdx="1" presStyleCnt="4">
        <dgm:presLayoutVars>
          <dgm:chMax val="1"/>
          <dgm:bulletEnabled val="1"/>
        </dgm:presLayoutVars>
      </dgm:prSet>
      <dgm:spPr/>
    </dgm:pt>
    <dgm:pt modelId="{EA219BD1-2838-49A3-91D9-8A391000DCDB}" type="pres">
      <dgm:prSet presAssocID="{9CD857E2-7504-4FC2-AF87-7CA771EDE93C}" presName="descendantText" presStyleLbl="alignAccFollowNode1" presStyleIdx="1" presStyleCnt="4">
        <dgm:presLayoutVars>
          <dgm:bulletEnabled val="1"/>
        </dgm:presLayoutVars>
      </dgm:prSet>
      <dgm:spPr/>
    </dgm:pt>
    <dgm:pt modelId="{EBCC370B-C808-4B65-A17B-AD1CE16D5CDD}" type="pres">
      <dgm:prSet presAssocID="{DF5F5181-F468-4D4A-8CC3-5EFBBAF29DE7}" presName="sp" presStyleCnt="0"/>
      <dgm:spPr/>
    </dgm:pt>
    <dgm:pt modelId="{78D79DC1-8728-447F-9BE3-4B0A91B3CDF1}" type="pres">
      <dgm:prSet presAssocID="{1E4AF81D-8CD6-4836-AB3B-66725F8C0D47}" presName="linNode" presStyleCnt="0"/>
      <dgm:spPr/>
    </dgm:pt>
    <dgm:pt modelId="{5ECA29CF-ACD0-4784-9407-6E24A41AD56F}" type="pres">
      <dgm:prSet presAssocID="{1E4AF81D-8CD6-4836-AB3B-66725F8C0D47}" presName="parentText" presStyleLbl="node1" presStyleIdx="2" presStyleCnt="4">
        <dgm:presLayoutVars>
          <dgm:chMax val="1"/>
          <dgm:bulletEnabled val="1"/>
        </dgm:presLayoutVars>
      </dgm:prSet>
      <dgm:spPr/>
    </dgm:pt>
    <dgm:pt modelId="{91AA9870-6B3B-42B9-9ACE-7F92DC6293A6}" type="pres">
      <dgm:prSet presAssocID="{1E4AF81D-8CD6-4836-AB3B-66725F8C0D47}" presName="descendantText" presStyleLbl="alignAccFollowNode1" presStyleIdx="2" presStyleCnt="4">
        <dgm:presLayoutVars>
          <dgm:bulletEnabled val="1"/>
        </dgm:presLayoutVars>
      </dgm:prSet>
      <dgm:spPr/>
    </dgm:pt>
    <dgm:pt modelId="{8DD9F70D-0132-4279-9524-E31D1CECDB18}" type="pres">
      <dgm:prSet presAssocID="{D27C17A4-1D39-4AA9-AF27-922673D9F4FC}" presName="sp" presStyleCnt="0"/>
      <dgm:spPr/>
    </dgm:pt>
    <dgm:pt modelId="{CA215F12-2167-4CC6-BD3D-20F7BB8C6638}" type="pres">
      <dgm:prSet presAssocID="{297D8E1D-2BFB-4772-ACA1-BF0FA166F833}" presName="linNode" presStyleCnt="0"/>
      <dgm:spPr/>
    </dgm:pt>
    <dgm:pt modelId="{E75A39B6-9AF3-41EA-B233-5592EB663861}" type="pres">
      <dgm:prSet presAssocID="{297D8E1D-2BFB-4772-ACA1-BF0FA166F833}" presName="parentText" presStyleLbl="node1" presStyleIdx="3" presStyleCnt="4">
        <dgm:presLayoutVars>
          <dgm:chMax val="1"/>
          <dgm:bulletEnabled val="1"/>
        </dgm:presLayoutVars>
      </dgm:prSet>
      <dgm:spPr/>
    </dgm:pt>
    <dgm:pt modelId="{363A7EF5-CC27-4D8E-96AA-58D65165FE87}" type="pres">
      <dgm:prSet presAssocID="{297D8E1D-2BFB-4772-ACA1-BF0FA166F833}" presName="descendantText" presStyleLbl="alignAccFollowNode1" presStyleIdx="3" presStyleCnt="4">
        <dgm:presLayoutVars>
          <dgm:bulletEnabled val="1"/>
        </dgm:presLayoutVars>
      </dgm:prSet>
      <dgm:spPr/>
    </dgm:pt>
  </dgm:ptLst>
  <dgm:cxnLst>
    <dgm:cxn modelId="{FE787C51-82D5-489D-AF41-74AB405BCB1C}" type="presOf" srcId="{1E4AF81D-8CD6-4836-AB3B-66725F8C0D47}" destId="{5ECA29CF-ACD0-4784-9407-6E24A41AD56F}" srcOrd="0" destOrd="0" presId="urn:microsoft.com/office/officeart/2005/8/layout/vList5"/>
    <dgm:cxn modelId="{19F0C33E-00BA-4D9A-B913-1B895765EFE5}" srcId="{297D8E1D-2BFB-4772-ACA1-BF0FA166F833}" destId="{4C4AB944-7449-4966-B189-5F27BDC3A993}" srcOrd="0" destOrd="0" parTransId="{2A2BD789-F4A8-435F-B003-9E731BA79C7C}" sibTransId="{14A27E18-A27F-4419-8019-9C386C3FDEF3}"/>
    <dgm:cxn modelId="{D6BFE5CD-E480-4035-9577-889611C6B6B8}" type="presOf" srcId="{4C4AB944-7449-4966-B189-5F27BDC3A993}" destId="{363A7EF5-CC27-4D8E-96AA-58D65165FE87}" srcOrd="0" destOrd="0" presId="urn:microsoft.com/office/officeart/2005/8/layout/vList5"/>
    <dgm:cxn modelId="{580EE19E-9716-4BBE-A228-77A8B002FC0A}" type="presOf" srcId="{A0EB7BBF-C7D0-47F4-8074-D92F20F1103A}" destId="{3E5BC4D7-6C48-4C2B-9A17-10A1F4394152}" srcOrd="0" destOrd="0" presId="urn:microsoft.com/office/officeart/2005/8/layout/vList5"/>
    <dgm:cxn modelId="{97BFDB72-8FA2-4022-AFD2-FCC108F4DF5F}" srcId="{EC85E466-3DCA-4EE3-AFFD-F514AA99127C}" destId="{D2BAE2D6-BF87-47E6-931E-59AC726C05BD}" srcOrd="0" destOrd="0" parTransId="{DFE19B91-2A3F-4E38-B921-86A29EF89530}" sibTransId="{710BE8C2-FC59-4BA3-A85A-B04F3CBA6BDA}"/>
    <dgm:cxn modelId="{83F60047-538E-4957-96B3-AC0814263645}" type="presOf" srcId="{9CD857E2-7504-4FC2-AF87-7CA771EDE93C}" destId="{F18C24B0-191D-4409-8DD3-5147B6C643C6}" srcOrd="0" destOrd="0" presId="urn:microsoft.com/office/officeart/2005/8/layout/vList5"/>
    <dgm:cxn modelId="{84456889-6E72-4C46-B1AC-4019C21CC2EE}" type="presOf" srcId="{EC85E466-3DCA-4EE3-AFFD-F514AA99127C}" destId="{B1C5507F-AA7D-4FEA-9B96-C7A2A1AA4C2F}" srcOrd="0" destOrd="0" presId="urn:microsoft.com/office/officeart/2005/8/layout/vList5"/>
    <dgm:cxn modelId="{5ED44331-6277-4EFB-8EC5-D081B66B0EA5}" type="presOf" srcId="{297D8E1D-2BFB-4772-ACA1-BF0FA166F833}" destId="{E75A39B6-9AF3-41EA-B233-5592EB663861}" srcOrd="0" destOrd="0" presId="urn:microsoft.com/office/officeart/2005/8/layout/vList5"/>
    <dgm:cxn modelId="{2246EFE4-94D3-4B1C-809D-CD80A69996FE}" srcId="{EC85E466-3DCA-4EE3-AFFD-F514AA99127C}" destId="{9CD857E2-7504-4FC2-AF87-7CA771EDE93C}" srcOrd="1" destOrd="0" parTransId="{33203A82-6C21-460D-B4E2-964FEFD52344}" sibTransId="{DF5F5181-F468-4D4A-8CC3-5EFBBAF29DE7}"/>
    <dgm:cxn modelId="{47735CE1-FDF7-4C06-90CF-F1A15248B150}" srcId="{1E4AF81D-8CD6-4836-AB3B-66725F8C0D47}" destId="{35F9E5F4-B4A0-4EC5-A01C-E2BB39530C43}" srcOrd="0" destOrd="0" parTransId="{DB76D04E-AE1B-49F2-8CAD-6D13AC03478F}" sibTransId="{0AC79051-FB9D-4509-886A-A894CD9D82DF}"/>
    <dgm:cxn modelId="{6E67031F-07D1-40DB-A659-1BB441DAF781}" type="presOf" srcId="{D2BAE2D6-BF87-47E6-931E-59AC726C05BD}" destId="{BB0EDFB1-F0AC-48F9-9339-078D65B1E395}" srcOrd="0" destOrd="0" presId="urn:microsoft.com/office/officeart/2005/8/layout/vList5"/>
    <dgm:cxn modelId="{E178186C-B9A1-447C-BAB7-4CFE35AE6E1F}" type="presOf" srcId="{547098F7-2D3C-4A4F-B6FE-E50AB5406C96}" destId="{EA219BD1-2838-49A3-91D9-8A391000DCDB}" srcOrd="0" destOrd="0" presId="urn:microsoft.com/office/officeart/2005/8/layout/vList5"/>
    <dgm:cxn modelId="{95312499-90A4-4F47-97DE-3577C7BEDE3F}" srcId="{9CD857E2-7504-4FC2-AF87-7CA771EDE93C}" destId="{547098F7-2D3C-4A4F-B6FE-E50AB5406C96}" srcOrd="0" destOrd="0" parTransId="{2A227F7E-F8B6-4CF4-8BB6-306C3D09571E}" sibTransId="{9B26D7B7-6458-4FB0-B85F-A6C589E076D3}"/>
    <dgm:cxn modelId="{E772C73F-4191-4B62-8577-3A5D45C6BEDB}" type="presOf" srcId="{35F9E5F4-B4A0-4EC5-A01C-E2BB39530C43}" destId="{91AA9870-6B3B-42B9-9ACE-7F92DC6293A6}" srcOrd="0" destOrd="0" presId="urn:microsoft.com/office/officeart/2005/8/layout/vList5"/>
    <dgm:cxn modelId="{06BE56BA-EDCE-4592-8F98-EFF1768AF211}" srcId="{EC85E466-3DCA-4EE3-AFFD-F514AA99127C}" destId="{1E4AF81D-8CD6-4836-AB3B-66725F8C0D47}" srcOrd="2" destOrd="0" parTransId="{494FDD1B-EDF1-42B1-80D4-156ADB504A50}" sibTransId="{D27C17A4-1D39-4AA9-AF27-922673D9F4FC}"/>
    <dgm:cxn modelId="{4E675522-D805-4F25-AC94-53E9129C2975}" srcId="{D2BAE2D6-BF87-47E6-931E-59AC726C05BD}" destId="{A0EB7BBF-C7D0-47F4-8074-D92F20F1103A}" srcOrd="0" destOrd="0" parTransId="{86136383-A0C0-4316-8F60-56D387AB02F2}" sibTransId="{A3B37E18-E0C5-437A-AFE0-A9069A874F88}"/>
    <dgm:cxn modelId="{91C1A4C6-68BF-4A40-B3AA-0AD8E4AB9248}" srcId="{EC85E466-3DCA-4EE3-AFFD-F514AA99127C}" destId="{297D8E1D-2BFB-4772-ACA1-BF0FA166F833}" srcOrd="3" destOrd="0" parTransId="{135828B5-4797-4C8C-8917-AD446891267D}" sibTransId="{F027EDFB-4A5D-4FC3-8587-4B61B3961B78}"/>
    <dgm:cxn modelId="{07338E9C-BE45-4466-A087-A1937411DD6C}" type="presParOf" srcId="{B1C5507F-AA7D-4FEA-9B96-C7A2A1AA4C2F}" destId="{73062833-31CB-4744-AA08-652CC0EC91A2}" srcOrd="0" destOrd="0" presId="urn:microsoft.com/office/officeart/2005/8/layout/vList5"/>
    <dgm:cxn modelId="{8750CB4B-5ED7-426A-B019-AC608785BF05}" type="presParOf" srcId="{73062833-31CB-4744-AA08-652CC0EC91A2}" destId="{BB0EDFB1-F0AC-48F9-9339-078D65B1E395}" srcOrd="0" destOrd="0" presId="urn:microsoft.com/office/officeart/2005/8/layout/vList5"/>
    <dgm:cxn modelId="{2A9A21EB-059A-4077-A26E-5446E03521A6}" type="presParOf" srcId="{73062833-31CB-4744-AA08-652CC0EC91A2}" destId="{3E5BC4D7-6C48-4C2B-9A17-10A1F4394152}" srcOrd="1" destOrd="0" presId="urn:microsoft.com/office/officeart/2005/8/layout/vList5"/>
    <dgm:cxn modelId="{772635C0-CE4F-4320-BDE1-8D6D880887CF}" type="presParOf" srcId="{B1C5507F-AA7D-4FEA-9B96-C7A2A1AA4C2F}" destId="{CBD0CAC4-519E-45A7-B3CB-BDB7913961ED}" srcOrd="1" destOrd="0" presId="urn:microsoft.com/office/officeart/2005/8/layout/vList5"/>
    <dgm:cxn modelId="{75D5EAC2-F34E-4E67-A3B9-78BE0C00845F}" type="presParOf" srcId="{B1C5507F-AA7D-4FEA-9B96-C7A2A1AA4C2F}" destId="{1F3CC5A1-97D2-4AA2-B18F-05B0D0C47C6E}" srcOrd="2" destOrd="0" presId="urn:microsoft.com/office/officeart/2005/8/layout/vList5"/>
    <dgm:cxn modelId="{20D1230A-322C-498E-BA61-0004C5D4F64D}" type="presParOf" srcId="{1F3CC5A1-97D2-4AA2-B18F-05B0D0C47C6E}" destId="{F18C24B0-191D-4409-8DD3-5147B6C643C6}" srcOrd="0" destOrd="0" presId="urn:microsoft.com/office/officeart/2005/8/layout/vList5"/>
    <dgm:cxn modelId="{90689F2B-06E9-408D-B36A-14F364D55D14}" type="presParOf" srcId="{1F3CC5A1-97D2-4AA2-B18F-05B0D0C47C6E}" destId="{EA219BD1-2838-49A3-91D9-8A391000DCDB}" srcOrd="1" destOrd="0" presId="urn:microsoft.com/office/officeart/2005/8/layout/vList5"/>
    <dgm:cxn modelId="{14997A42-EC66-43CD-BFFF-F96EF35F332B}" type="presParOf" srcId="{B1C5507F-AA7D-4FEA-9B96-C7A2A1AA4C2F}" destId="{EBCC370B-C808-4B65-A17B-AD1CE16D5CDD}" srcOrd="3" destOrd="0" presId="urn:microsoft.com/office/officeart/2005/8/layout/vList5"/>
    <dgm:cxn modelId="{030D5CF0-DEDB-4B16-A5A9-6BD3354397B1}" type="presParOf" srcId="{B1C5507F-AA7D-4FEA-9B96-C7A2A1AA4C2F}" destId="{78D79DC1-8728-447F-9BE3-4B0A91B3CDF1}" srcOrd="4" destOrd="0" presId="urn:microsoft.com/office/officeart/2005/8/layout/vList5"/>
    <dgm:cxn modelId="{BA39DAA2-30BB-4D31-9AAD-0CB113D64581}" type="presParOf" srcId="{78D79DC1-8728-447F-9BE3-4B0A91B3CDF1}" destId="{5ECA29CF-ACD0-4784-9407-6E24A41AD56F}" srcOrd="0" destOrd="0" presId="urn:microsoft.com/office/officeart/2005/8/layout/vList5"/>
    <dgm:cxn modelId="{443977DB-DFF5-4FF0-BB03-E7A7566139BA}" type="presParOf" srcId="{78D79DC1-8728-447F-9BE3-4B0A91B3CDF1}" destId="{91AA9870-6B3B-42B9-9ACE-7F92DC6293A6}" srcOrd="1" destOrd="0" presId="urn:microsoft.com/office/officeart/2005/8/layout/vList5"/>
    <dgm:cxn modelId="{6CA5933D-3B8F-46F0-AC85-A4D229C2BF33}" type="presParOf" srcId="{B1C5507F-AA7D-4FEA-9B96-C7A2A1AA4C2F}" destId="{8DD9F70D-0132-4279-9524-E31D1CECDB18}" srcOrd="5" destOrd="0" presId="urn:microsoft.com/office/officeart/2005/8/layout/vList5"/>
    <dgm:cxn modelId="{42CE04A8-EACD-4C21-A236-5DCD745C2821}" type="presParOf" srcId="{B1C5507F-AA7D-4FEA-9B96-C7A2A1AA4C2F}" destId="{CA215F12-2167-4CC6-BD3D-20F7BB8C6638}" srcOrd="6" destOrd="0" presId="urn:microsoft.com/office/officeart/2005/8/layout/vList5"/>
    <dgm:cxn modelId="{1AABAEB1-9C8D-446C-9704-CE67A16A3D07}" type="presParOf" srcId="{CA215F12-2167-4CC6-BD3D-20F7BB8C6638}" destId="{E75A39B6-9AF3-41EA-B233-5592EB663861}" srcOrd="0" destOrd="0" presId="urn:microsoft.com/office/officeart/2005/8/layout/vList5"/>
    <dgm:cxn modelId="{4FF9B071-61D2-44B5-9DB4-4EFD94CE4D37}" type="presParOf" srcId="{CA215F12-2167-4CC6-BD3D-20F7BB8C6638}" destId="{363A7EF5-CC27-4D8E-96AA-58D65165FE8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4C8BD0A-3370-46B7-B72B-FE9EEA2E59D0}" type="doc">
      <dgm:prSet loTypeId="urn:microsoft.com/office/officeart/2005/8/layout/cycle2" loCatId="cycle" qsTypeId="urn:microsoft.com/office/officeart/2005/8/quickstyle/3d1" qsCatId="3D" csTypeId="urn:microsoft.com/office/officeart/2005/8/colors/colorful4" csCatId="colorful" phldr="1"/>
      <dgm:spPr/>
      <dgm:t>
        <a:bodyPr/>
        <a:lstStyle/>
        <a:p>
          <a:endParaRPr lang="en-GB"/>
        </a:p>
      </dgm:t>
    </dgm:pt>
    <dgm:pt modelId="{0E5409BB-457C-496B-8B3D-44C4B5FD01C1}">
      <dgm:prSet phldrT="[Text]" custT="1"/>
      <dgm:spPr>
        <a:solidFill>
          <a:srgbClr val="FF0000"/>
        </a:solidFill>
      </dgm:spPr>
      <dgm:t>
        <a:bodyPr/>
        <a:lstStyle/>
        <a:p>
          <a:r>
            <a:rPr lang="en-GB" sz="1050" dirty="0"/>
            <a:t>Strive for consensus</a:t>
          </a:r>
        </a:p>
      </dgm:t>
    </dgm:pt>
    <dgm:pt modelId="{24B08C7A-5B20-4272-B154-E0EA8DAC5A77}" type="parTrans" cxnId="{BE5C4091-6C3C-4EB6-823D-9ADAC4AE2FBE}">
      <dgm:prSet/>
      <dgm:spPr/>
      <dgm:t>
        <a:bodyPr/>
        <a:lstStyle/>
        <a:p>
          <a:endParaRPr lang="en-GB"/>
        </a:p>
      </dgm:t>
    </dgm:pt>
    <dgm:pt modelId="{5B49C1F6-C7EB-44D8-8A22-4A3170FADD34}" type="sibTrans" cxnId="{BE5C4091-6C3C-4EB6-823D-9ADAC4AE2FBE}">
      <dgm:prSet/>
      <dgm:spPr/>
      <dgm:t>
        <a:bodyPr/>
        <a:lstStyle/>
        <a:p>
          <a:endParaRPr lang="en-GB"/>
        </a:p>
      </dgm:t>
    </dgm:pt>
    <dgm:pt modelId="{689ED2B0-B8E0-4BB3-9933-41FFA1A6747C}">
      <dgm:prSet phldrT="[Text]" custT="1"/>
      <dgm:spPr/>
      <dgm:t>
        <a:bodyPr/>
        <a:lstStyle/>
        <a:p>
          <a:r>
            <a:rPr lang="en-GB" sz="1050" dirty="0"/>
            <a:t>Engage stakeholders</a:t>
          </a:r>
        </a:p>
      </dgm:t>
    </dgm:pt>
    <dgm:pt modelId="{398544AE-3D78-4F2F-8B7E-2F1B2BA0819D}" type="parTrans" cxnId="{8D244793-0847-4659-99EF-591CBAF2447E}">
      <dgm:prSet/>
      <dgm:spPr/>
      <dgm:t>
        <a:bodyPr/>
        <a:lstStyle/>
        <a:p>
          <a:endParaRPr lang="en-GB"/>
        </a:p>
      </dgm:t>
    </dgm:pt>
    <dgm:pt modelId="{F2690E08-2F05-4302-AD25-930718F5BCBC}" type="sibTrans" cxnId="{8D244793-0847-4659-99EF-591CBAF2447E}">
      <dgm:prSet/>
      <dgm:spPr/>
      <dgm:t>
        <a:bodyPr/>
        <a:lstStyle/>
        <a:p>
          <a:endParaRPr lang="en-GB"/>
        </a:p>
      </dgm:t>
    </dgm:pt>
    <dgm:pt modelId="{212AAA7A-1BBD-417D-9D3A-9468B50AC2DD}">
      <dgm:prSet phldrT="[Text]" custT="1"/>
      <dgm:spPr/>
      <dgm:t>
        <a:bodyPr/>
        <a:lstStyle/>
        <a:p>
          <a:r>
            <a:rPr lang="en-GB" sz="1050" dirty="0"/>
            <a:t>Careful piloting</a:t>
          </a:r>
        </a:p>
      </dgm:t>
    </dgm:pt>
    <dgm:pt modelId="{86AACC1C-0D55-46B0-9524-F308B7235C15}" type="parTrans" cxnId="{5F48E30C-AF89-4AB5-BA63-A025229BB756}">
      <dgm:prSet/>
      <dgm:spPr/>
      <dgm:t>
        <a:bodyPr/>
        <a:lstStyle/>
        <a:p>
          <a:endParaRPr lang="en-GB"/>
        </a:p>
      </dgm:t>
    </dgm:pt>
    <dgm:pt modelId="{29C1D6C0-5CCC-463D-9066-BF8A26442F3F}" type="sibTrans" cxnId="{5F48E30C-AF89-4AB5-BA63-A025229BB756}">
      <dgm:prSet/>
      <dgm:spPr/>
      <dgm:t>
        <a:bodyPr/>
        <a:lstStyle/>
        <a:p>
          <a:endParaRPr lang="en-GB"/>
        </a:p>
      </dgm:t>
    </dgm:pt>
    <dgm:pt modelId="{0693BFE9-0C1D-4EA5-8B2E-458B292BC04B}">
      <dgm:prSet phldrT="[Text]" custT="1"/>
      <dgm:spPr/>
      <dgm:t>
        <a:bodyPr/>
        <a:lstStyle/>
        <a:p>
          <a:r>
            <a:rPr lang="en-GB" sz="1050" dirty="0"/>
            <a:t>Sustainable resources</a:t>
          </a:r>
        </a:p>
      </dgm:t>
    </dgm:pt>
    <dgm:pt modelId="{7CA69BBE-322A-4A6F-AC99-6B29E9D5E437}" type="parTrans" cxnId="{8EAE2A5D-A975-4D30-9E99-AAE73F379F05}">
      <dgm:prSet/>
      <dgm:spPr/>
      <dgm:t>
        <a:bodyPr/>
        <a:lstStyle/>
        <a:p>
          <a:endParaRPr lang="en-GB"/>
        </a:p>
      </dgm:t>
    </dgm:pt>
    <dgm:pt modelId="{C5B8DE63-7B17-47EA-9392-241F2E49F493}" type="sibTrans" cxnId="{8EAE2A5D-A975-4D30-9E99-AAE73F379F05}">
      <dgm:prSet/>
      <dgm:spPr/>
      <dgm:t>
        <a:bodyPr/>
        <a:lstStyle/>
        <a:p>
          <a:endParaRPr lang="en-GB"/>
        </a:p>
      </dgm:t>
    </dgm:pt>
    <dgm:pt modelId="{0D293902-D249-4AE0-9A92-0A0C0EF600AA}">
      <dgm:prSet phldrT="[Text]" custT="1"/>
      <dgm:spPr/>
      <dgm:t>
        <a:bodyPr/>
        <a:lstStyle/>
        <a:p>
          <a:r>
            <a:rPr lang="en-GB" sz="1050" dirty="0"/>
            <a:t>Careful timing</a:t>
          </a:r>
        </a:p>
      </dgm:t>
    </dgm:pt>
    <dgm:pt modelId="{AA42DC03-AC2B-4437-90DE-B58153AB730E}" type="parTrans" cxnId="{F764E11C-368D-4A04-A88F-F1F05C32FC07}">
      <dgm:prSet/>
      <dgm:spPr/>
      <dgm:t>
        <a:bodyPr/>
        <a:lstStyle/>
        <a:p>
          <a:endParaRPr lang="en-GB"/>
        </a:p>
      </dgm:t>
    </dgm:pt>
    <dgm:pt modelId="{F1B6375A-CE6F-45D9-B105-4B84ED3F5C66}" type="sibTrans" cxnId="{F764E11C-368D-4A04-A88F-F1F05C32FC07}">
      <dgm:prSet/>
      <dgm:spPr/>
      <dgm:t>
        <a:bodyPr/>
        <a:lstStyle/>
        <a:p>
          <a:endParaRPr lang="en-GB"/>
        </a:p>
      </dgm:t>
    </dgm:pt>
    <dgm:pt modelId="{89B5FC6A-483D-4A7D-9401-AAFFD3357382}">
      <dgm:prSet phldrT="[Text]" custT="1"/>
      <dgm:spPr/>
      <dgm:t>
        <a:bodyPr/>
        <a:lstStyle/>
        <a:p>
          <a:r>
            <a:rPr lang="en-GB" sz="1050" dirty="0"/>
            <a:t>Partnership with unions</a:t>
          </a:r>
        </a:p>
      </dgm:t>
    </dgm:pt>
    <dgm:pt modelId="{B0F0DBB3-4ECF-48B5-B460-900E215DB5B6}" type="parTrans" cxnId="{19F9FFF4-8C57-46BC-997B-B9DCB1C2EEDE}">
      <dgm:prSet/>
      <dgm:spPr/>
      <dgm:t>
        <a:bodyPr/>
        <a:lstStyle/>
        <a:p>
          <a:endParaRPr lang="en-GB"/>
        </a:p>
      </dgm:t>
    </dgm:pt>
    <dgm:pt modelId="{7411975B-AEFB-44A3-8DBD-393A26DAB663}" type="sibTrans" cxnId="{19F9FFF4-8C57-46BC-997B-B9DCB1C2EEDE}">
      <dgm:prSet/>
      <dgm:spPr/>
      <dgm:t>
        <a:bodyPr/>
        <a:lstStyle/>
        <a:p>
          <a:endParaRPr lang="en-GB"/>
        </a:p>
      </dgm:t>
    </dgm:pt>
    <dgm:pt modelId="{35B0D0EB-E84E-4D0F-BE15-1C0121644595}" type="pres">
      <dgm:prSet presAssocID="{B4C8BD0A-3370-46B7-B72B-FE9EEA2E59D0}" presName="cycle" presStyleCnt="0">
        <dgm:presLayoutVars>
          <dgm:dir/>
          <dgm:resizeHandles val="exact"/>
        </dgm:presLayoutVars>
      </dgm:prSet>
      <dgm:spPr/>
    </dgm:pt>
    <dgm:pt modelId="{C57D7EA7-0940-4DC4-A83B-52C954ECB549}" type="pres">
      <dgm:prSet presAssocID="{0E5409BB-457C-496B-8B3D-44C4B5FD01C1}" presName="node" presStyleLbl="node1" presStyleIdx="0" presStyleCnt="6">
        <dgm:presLayoutVars>
          <dgm:bulletEnabled val="1"/>
        </dgm:presLayoutVars>
      </dgm:prSet>
      <dgm:spPr/>
    </dgm:pt>
    <dgm:pt modelId="{22D8F6F4-2F0C-4251-AA46-75004A9A7F2E}" type="pres">
      <dgm:prSet presAssocID="{5B49C1F6-C7EB-44D8-8A22-4A3170FADD34}" presName="sibTrans" presStyleLbl="sibTrans2D1" presStyleIdx="0" presStyleCnt="6"/>
      <dgm:spPr/>
    </dgm:pt>
    <dgm:pt modelId="{E3DCA82A-FB93-4E0B-89B6-92E413C25D81}" type="pres">
      <dgm:prSet presAssocID="{5B49C1F6-C7EB-44D8-8A22-4A3170FADD34}" presName="connectorText" presStyleLbl="sibTrans2D1" presStyleIdx="0" presStyleCnt="6"/>
      <dgm:spPr/>
    </dgm:pt>
    <dgm:pt modelId="{25E81369-495E-4601-9129-6DCA9755F2F6}" type="pres">
      <dgm:prSet presAssocID="{689ED2B0-B8E0-4BB3-9933-41FFA1A6747C}" presName="node" presStyleLbl="node1" presStyleIdx="1" presStyleCnt="6">
        <dgm:presLayoutVars>
          <dgm:bulletEnabled val="1"/>
        </dgm:presLayoutVars>
      </dgm:prSet>
      <dgm:spPr/>
    </dgm:pt>
    <dgm:pt modelId="{A452AAA8-D0D8-4098-B8DA-22224ADBBBF6}" type="pres">
      <dgm:prSet presAssocID="{F2690E08-2F05-4302-AD25-930718F5BCBC}" presName="sibTrans" presStyleLbl="sibTrans2D1" presStyleIdx="1" presStyleCnt="6"/>
      <dgm:spPr/>
    </dgm:pt>
    <dgm:pt modelId="{F648B8C5-63EF-46AB-B95C-2C972D4237F8}" type="pres">
      <dgm:prSet presAssocID="{F2690E08-2F05-4302-AD25-930718F5BCBC}" presName="connectorText" presStyleLbl="sibTrans2D1" presStyleIdx="1" presStyleCnt="6"/>
      <dgm:spPr/>
    </dgm:pt>
    <dgm:pt modelId="{86CBE398-558E-4F61-9CA7-F4B58D0F5D2B}" type="pres">
      <dgm:prSet presAssocID="{212AAA7A-1BBD-417D-9D3A-9468B50AC2DD}" presName="node" presStyleLbl="node1" presStyleIdx="2" presStyleCnt="6">
        <dgm:presLayoutVars>
          <dgm:bulletEnabled val="1"/>
        </dgm:presLayoutVars>
      </dgm:prSet>
      <dgm:spPr/>
    </dgm:pt>
    <dgm:pt modelId="{00F0A0C6-7841-4B8A-BAD0-5C1FD5AD31E2}" type="pres">
      <dgm:prSet presAssocID="{29C1D6C0-5CCC-463D-9066-BF8A26442F3F}" presName="sibTrans" presStyleLbl="sibTrans2D1" presStyleIdx="2" presStyleCnt="6"/>
      <dgm:spPr/>
    </dgm:pt>
    <dgm:pt modelId="{A57EB8CF-AA34-4C4E-9ADD-DCD386A4233A}" type="pres">
      <dgm:prSet presAssocID="{29C1D6C0-5CCC-463D-9066-BF8A26442F3F}" presName="connectorText" presStyleLbl="sibTrans2D1" presStyleIdx="2" presStyleCnt="6"/>
      <dgm:spPr/>
    </dgm:pt>
    <dgm:pt modelId="{06B967C2-283A-47F5-AD3A-5D66C4A2BFD3}" type="pres">
      <dgm:prSet presAssocID="{0693BFE9-0C1D-4EA5-8B2E-458B292BC04B}" presName="node" presStyleLbl="node1" presStyleIdx="3" presStyleCnt="6">
        <dgm:presLayoutVars>
          <dgm:bulletEnabled val="1"/>
        </dgm:presLayoutVars>
      </dgm:prSet>
      <dgm:spPr/>
    </dgm:pt>
    <dgm:pt modelId="{708A784D-8CD2-437A-95E4-DDA56DD8ED6E}" type="pres">
      <dgm:prSet presAssocID="{C5B8DE63-7B17-47EA-9392-241F2E49F493}" presName="sibTrans" presStyleLbl="sibTrans2D1" presStyleIdx="3" presStyleCnt="6"/>
      <dgm:spPr/>
    </dgm:pt>
    <dgm:pt modelId="{84B55721-4DB0-4E3A-A571-2DD222C9ADFE}" type="pres">
      <dgm:prSet presAssocID="{C5B8DE63-7B17-47EA-9392-241F2E49F493}" presName="connectorText" presStyleLbl="sibTrans2D1" presStyleIdx="3" presStyleCnt="6"/>
      <dgm:spPr/>
    </dgm:pt>
    <dgm:pt modelId="{6558D89B-D5B7-477D-9E3C-B4B07F3287D4}" type="pres">
      <dgm:prSet presAssocID="{0D293902-D249-4AE0-9A92-0A0C0EF600AA}" presName="node" presStyleLbl="node1" presStyleIdx="4" presStyleCnt="6">
        <dgm:presLayoutVars>
          <dgm:bulletEnabled val="1"/>
        </dgm:presLayoutVars>
      </dgm:prSet>
      <dgm:spPr/>
    </dgm:pt>
    <dgm:pt modelId="{848009BD-BEA5-4FA3-97FD-498706074500}" type="pres">
      <dgm:prSet presAssocID="{F1B6375A-CE6F-45D9-B105-4B84ED3F5C66}" presName="sibTrans" presStyleLbl="sibTrans2D1" presStyleIdx="4" presStyleCnt="6"/>
      <dgm:spPr/>
    </dgm:pt>
    <dgm:pt modelId="{9C15F8BA-91E6-4896-8B4B-647DCB63C418}" type="pres">
      <dgm:prSet presAssocID="{F1B6375A-CE6F-45D9-B105-4B84ED3F5C66}" presName="connectorText" presStyleLbl="sibTrans2D1" presStyleIdx="4" presStyleCnt="6"/>
      <dgm:spPr/>
    </dgm:pt>
    <dgm:pt modelId="{895D28D4-A63D-433C-B652-3B5390F7D8A2}" type="pres">
      <dgm:prSet presAssocID="{89B5FC6A-483D-4A7D-9401-AAFFD3357382}" presName="node" presStyleLbl="node1" presStyleIdx="5" presStyleCnt="6">
        <dgm:presLayoutVars>
          <dgm:bulletEnabled val="1"/>
        </dgm:presLayoutVars>
      </dgm:prSet>
      <dgm:spPr/>
    </dgm:pt>
    <dgm:pt modelId="{DCA0A9D1-AD02-4849-8A0B-4B2AAEF52071}" type="pres">
      <dgm:prSet presAssocID="{7411975B-AEFB-44A3-8DBD-393A26DAB663}" presName="sibTrans" presStyleLbl="sibTrans2D1" presStyleIdx="5" presStyleCnt="6"/>
      <dgm:spPr/>
    </dgm:pt>
    <dgm:pt modelId="{3F139227-D041-443C-9389-9D436E56E3AD}" type="pres">
      <dgm:prSet presAssocID="{7411975B-AEFB-44A3-8DBD-393A26DAB663}" presName="connectorText" presStyleLbl="sibTrans2D1" presStyleIdx="5" presStyleCnt="6"/>
      <dgm:spPr/>
    </dgm:pt>
  </dgm:ptLst>
  <dgm:cxnLst>
    <dgm:cxn modelId="{EDD397DB-556B-44CC-AA35-2DBEF1AF6A21}" type="presOf" srcId="{0E5409BB-457C-496B-8B3D-44C4B5FD01C1}" destId="{C57D7EA7-0940-4DC4-A83B-52C954ECB549}" srcOrd="0" destOrd="0" presId="urn:microsoft.com/office/officeart/2005/8/layout/cycle2"/>
    <dgm:cxn modelId="{A3F3E427-7BF3-4689-A784-1AB87BACF9A3}" type="presOf" srcId="{29C1D6C0-5CCC-463D-9066-BF8A26442F3F}" destId="{A57EB8CF-AA34-4C4E-9ADD-DCD386A4233A}" srcOrd="1" destOrd="0" presId="urn:microsoft.com/office/officeart/2005/8/layout/cycle2"/>
    <dgm:cxn modelId="{7E588D4A-ECFC-4501-B8B6-3772A8FE781F}" type="presOf" srcId="{C5B8DE63-7B17-47EA-9392-241F2E49F493}" destId="{708A784D-8CD2-437A-95E4-DDA56DD8ED6E}" srcOrd="0" destOrd="0" presId="urn:microsoft.com/office/officeart/2005/8/layout/cycle2"/>
    <dgm:cxn modelId="{8EAE2A5D-A975-4D30-9E99-AAE73F379F05}" srcId="{B4C8BD0A-3370-46B7-B72B-FE9EEA2E59D0}" destId="{0693BFE9-0C1D-4EA5-8B2E-458B292BC04B}" srcOrd="3" destOrd="0" parTransId="{7CA69BBE-322A-4A6F-AC99-6B29E9D5E437}" sibTransId="{C5B8DE63-7B17-47EA-9392-241F2E49F493}"/>
    <dgm:cxn modelId="{307DAB4D-2322-41A4-9542-96B30800B2A9}" type="presOf" srcId="{F2690E08-2F05-4302-AD25-930718F5BCBC}" destId="{A452AAA8-D0D8-4098-B8DA-22224ADBBBF6}" srcOrd="0" destOrd="0" presId="urn:microsoft.com/office/officeart/2005/8/layout/cycle2"/>
    <dgm:cxn modelId="{7BF3DDFD-02BA-49D1-952F-23AEDA39A4C1}" type="presOf" srcId="{F2690E08-2F05-4302-AD25-930718F5BCBC}" destId="{F648B8C5-63EF-46AB-B95C-2C972D4237F8}" srcOrd="1" destOrd="0" presId="urn:microsoft.com/office/officeart/2005/8/layout/cycle2"/>
    <dgm:cxn modelId="{CCC76A02-AE54-4727-89CE-1354AA8C2262}" type="presOf" srcId="{F1B6375A-CE6F-45D9-B105-4B84ED3F5C66}" destId="{848009BD-BEA5-4FA3-97FD-498706074500}" srcOrd="0" destOrd="0" presId="urn:microsoft.com/office/officeart/2005/8/layout/cycle2"/>
    <dgm:cxn modelId="{41028453-6CCF-444A-8DDB-0FF3EE8EA7BA}" type="presOf" srcId="{89B5FC6A-483D-4A7D-9401-AAFFD3357382}" destId="{895D28D4-A63D-433C-B652-3B5390F7D8A2}" srcOrd="0" destOrd="0" presId="urn:microsoft.com/office/officeart/2005/8/layout/cycle2"/>
    <dgm:cxn modelId="{5F48E30C-AF89-4AB5-BA63-A025229BB756}" srcId="{B4C8BD0A-3370-46B7-B72B-FE9EEA2E59D0}" destId="{212AAA7A-1BBD-417D-9D3A-9468B50AC2DD}" srcOrd="2" destOrd="0" parTransId="{86AACC1C-0D55-46B0-9524-F308B7235C15}" sibTransId="{29C1D6C0-5CCC-463D-9066-BF8A26442F3F}"/>
    <dgm:cxn modelId="{2BD8CFC1-F131-41AB-9C13-0397BE960137}" type="presOf" srcId="{212AAA7A-1BBD-417D-9D3A-9468B50AC2DD}" destId="{86CBE398-558E-4F61-9CA7-F4B58D0F5D2B}" srcOrd="0" destOrd="0" presId="urn:microsoft.com/office/officeart/2005/8/layout/cycle2"/>
    <dgm:cxn modelId="{2D6A7F59-84AA-4530-8432-87341129066C}" type="presOf" srcId="{B4C8BD0A-3370-46B7-B72B-FE9EEA2E59D0}" destId="{35B0D0EB-E84E-4D0F-BE15-1C0121644595}" srcOrd="0" destOrd="0" presId="urn:microsoft.com/office/officeart/2005/8/layout/cycle2"/>
    <dgm:cxn modelId="{4588B4EA-39E3-4F69-925C-6072AB09F319}" type="presOf" srcId="{F1B6375A-CE6F-45D9-B105-4B84ED3F5C66}" destId="{9C15F8BA-91E6-4896-8B4B-647DCB63C418}" srcOrd="1" destOrd="0" presId="urn:microsoft.com/office/officeart/2005/8/layout/cycle2"/>
    <dgm:cxn modelId="{7DFE7E5F-7C1D-45FF-949D-4DC86C9C1C9A}" type="presOf" srcId="{689ED2B0-B8E0-4BB3-9933-41FFA1A6747C}" destId="{25E81369-495E-4601-9129-6DCA9755F2F6}" srcOrd="0" destOrd="0" presId="urn:microsoft.com/office/officeart/2005/8/layout/cycle2"/>
    <dgm:cxn modelId="{1527784A-DDA2-43DA-A7AD-93B5116D9749}" type="presOf" srcId="{C5B8DE63-7B17-47EA-9392-241F2E49F493}" destId="{84B55721-4DB0-4E3A-A571-2DD222C9ADFE}" srcOrd="1" destOrd="0" presId="urn:microsoft.com/office/officeart/2005/8/layout/cycle2"/>
    <dgm:cxn modelId="{EA5AE922-9E62-4150-81BD-7B2CC1DC1863}" type="presOf" srcId="{0D293902-D249-4AE0-9A92-0A0C0EF600AA}" destId="{6558D89B-D5B7-477D-9E3C-B4B07F3287D4}" srcOrd="0" destOrd="0" presId="urn:microsoft.com/office/officeart/2005/8/layout/cycle2"/>
    <dgm:cxn modelId="{E63D373B-D68F-46BA-B1A6-B51CD46B0D5D}" type="presOf" srcId="{7411975B-AEFB-44A3-8DBD-393A26DAB663}" destId="{DCA0A9D1-AD02-4849-8A0B-4B2AAEF52071}" srcOrd="0" destOrd="0" presId="urn:microsoft.com/office/officeart/2005/8/layout/cycle2"/>
    <dgm:cxn modelId="{F764E11C-368D-4A04-A88F-F1F05C32FC07}" srcId="{B4C8BD0A-3370-46B7-B72B-FE9EEA2E59D0}" destId="{0D293902-D249-4AE0-9A92-0A0C0EF600AA}" srcOrd="4" destOrd="0" parTransId="{AA42DC03-AC2B-4437-90DE-B58153AB730E}" sibTransId="{F1B6375A-CE6F-45D9-B105-4B84ED3F5C66}"/>
    <dgm:cxn modelId="{B4BD5554-0E23-4658-8F5E-96A02CB10FFD}" type="presOf" srcId="{5B49C1F6-C7EB-44D8-8A22-4A3170FADD34}" destId="{E3DCA82A-FB93-4E0B-89B6-92E413C25D81}" srcOrd="1" destOrd="0" presId="urn:microsoft.com/office/officeart/2005/8/layout/cycle2"/>
    <dgm:cxn modelId="{B896B376-6B9B-412C-B0EA-FBFF23C5DCFF}" type="presOf" srcId="{0693BFE9-0C1D-4EA5-8B2E-458B292BC04B}" destId="{06B967C2-283A-47F5-AD3A-5D66C4A2BFD3}" srcOrd="0" destOrd="0" presId="urn:microsoft.com/office/officeart/2005/8/layout/cycle2"/>
    <dgm:cxn modelId="{65ABCABD-EB8A-43DA-8721-56C27B0357CA}" type="presOf" srcId="{5B49C1F6-C7EB-44D8-8A22-4A3170FADD34}" destId="{22D8F6F4-2F0C-4251-AA46-75004A9A7F2E}" srcOrd="0" destOrd="0" presId="urn:microsoft.com/office/officeart/2005/8/layout/cycle2"/>
    <dgm:cxn modelId="{8B414031-59E4-40DA-A0D5-53989C902DEF}" type="presOf" srcId="{29C1D6C0-5CCC-463D-9066-BF8A26442F3F}" destId="{00F0A0C6-7841-4B8A-BAD0-5C1FD5AD31E2}" srcOrd="0" destOrd="0" presId="urn:microsoft.com/office/officeart/2005/8/layout/cycle2"/>
    <dgm:cxn modelId="{8D244793-0847-4659-99EF-591CBAF2447E}" srcId="{B4C8BD0A-3370-46B7-B72B-FE9EEA2E59D0}" destId="{689ED2B0-B8E0-4BB3-9933-41FFA1A6747C}" srcOrd="1" destOrd="0" parTransId="{398544AE-3D78-4F2F-8B7E-2F1B2BA0819D}" sibTransId="{F2690E08-2F05-4302-AD25-930718F5BCBC}"/>
    <dgm:cxn modelId="{19F9FFF4-8C57-46BC-997B-B9DCB1C2EEDE}" srcId="{B4C8BD0A-3370-46B7-B72B-FE9EEA2E59D0}" destId="{89B5FC6A-483D-4A7D-9401-AAFFD3357382}" srcOrd="5" destOrd="0" parTransId="{B0F0DBB3-4ECF-48B5-B460-900E215DB5B6}" sibTransId="{7411975B-AEFB-44A3-8DBD-393A26DAB663}"/>
    <dgm:cxn modelId="{BBB67D7A-0B04-402B-81E6-6084320870E1}" type="presOf" srcId="{7411975B-AEFB-44A3-8DBD-393A26DAB663}" destId="{3F139227-D041-443C-9389-9D436E56E3AD}" srcOrd="1" destOrd="0" presId="urn:microsoft.com/office/officeart/2005/8/layout/cycle2"/>
    <dgm:cxn modelId="{BE5C4091-6C3C-4EB6-823D-9ADAC4AE2FBE}" srcId="{B4C8BD0A-3370-46B7-B72B-FE9EEA2E59D0}" destId="{0E5409BB-457C-496B-8B3D-44C4B5FD01C1}" srcOrd="0" destOrd="0" parTransId="{24B08C7A-5B20-4272-B154-E0EA8DAC5A77}" sibTransId="{5B49C1F6-C7EB-44D8-8A22-4A3170FADD34}"/>
    <dgm:cxn modelId="{C15EDC23-6A20-4A03-BE70-9995A10BEAC7}" type="presParOf" srcId="{35B0D0EB-E84E-4D0F-BE15-1C0121644595}" destId="{C57D7EA7-0940-4DC4-A83B-52C954ECB549}" srcOrd="0" destOrd="0" presId="urn:microsoft.com/office/officeart/2005/8/layout/cycle2"/>
    <dgm:cxn modelId="{7845E87A-B272-4F5E-81B7-1938FA8170FA}" type="presParOf" srcId="{35B0D0EB-E84E-4D0F-BE15-1C0121644595}" destId="{22D8F6F4-2F0C-4251-AA46-75004A9A7F2E}" srcOrd="1" destOrd="0" presId="urn:microsoft.com/office/officeart/2005/8/layout/cycle2"/>
    <dgm:cxn modelId="{31D16B2D-04D7-4991-AFA0-4D16C7784320}" type="presParOf" srcId="{22D8F6F4-2F0C-4251-AA46-75004A9A7F2E}" destId="{E3DCA82A-FB93-4E0B-89B6-92E413C25D81}" srcOrd="0" destOrd="0" presId="urn:microsoft.com/office/officeart/2005/8/layout/cycle2"/>
    <dgm:cxn modelId="{FF946EE1-A8E3-425D-BD18-0E925C1FD75B}" type="presParOf" srcId="{35B0D0EB-E84E-4D0F-BE15-1C0121644595}" destId="{25E81369-495E-4601-9129-6DCA9755F2F6}" srcOrd="2" destOrd="0" presId="urn:microsoft.com/office/officeart/2005/8/layout/cycle2"/>
    <dgm:cxn modelId="{5F03F861-DDDA-49A8-8B59-6EF7161E1DB7}" type="presParOf" srcId="{35B0D0EB-E84E-4D0F-BE15-1C0121644595}" destId="{A452AAA8-D0D8-4098-B8DA-22224ADBBBF6}" srcOrd="3" destOrd="0" presId="urn:microsoft.com/office/officeart/2005/8/layout/cycle2"/>
    <dgm:cxn modelId="{1306E562-1144-42B0-BB97-7A1DF844E36F}" type="presParOf" srcId="{A452AAA8-D0D8-4098-B8DA-22224ADBBBF6}" destId="{F648B8C5-63EF-46AB-B95C-2C972D4237F8}" srcOrd="0" destOrd="0" presId="urn:microsoft.com/office/officeart/2005/8/layout/cycle2"/>
    <dgm:cxn modelId="{7CCBE37B-F091-4B13-8BE9-24EC31D10C60}" type="presParOf" srcId="{35B0D0EB-E84E-4D0F-BE15-1C0121644595}" destId="{86CBE398-558E-4F61-9CA7-F4B58D0F5D2B}" srcOrd="4" destOrd="0" presId="urn:microsoft.com/office/officeart/2005/8/layout/cycle2"/>
    <dgm:cxn modelId="{9996C96D-B4A8-4B54-8252-B44693DDD768}" type="presParOf" srcId="{35B0D0EB-E84E-4D0F-BE15-1C0121644595}" destId="{00F0A0C6-7841-4B8A-BAD0-5C1FD5AD31E2}" srcOrd="5" destOrd="0" presId="urn:microsoft.com/office/officeart/2005/8/layout/cycle2"/>
    <dgm:cxn modelId="{A4505980-DB0A-493C-BDDC-751DD89351A5}" type="presParOf" srcId="{00F0A0C6-7841-4B8A-BAD0-5C1FD5AD31E2}" destId="{A57EB8CF-AA34-4C4E-9ADD-DCD386A4233A}" srcOrd="0" destOrd="0" presId="urn:microsoft.com/office/officeart/2005/8/layout/cycle2"/>
    <dgm:cxn modelId="{DD6F9132-DC64-4D5C-9908-F8CBA82B9228}" type="presParOf" srcId="{35B0D0EB-E84E-4D0F-BE15-1C0121644595}" destId="{06B967C2-283A-47F5-AD3A-5D66C4A2BFD3}" srcOrd="6" destOrd="0" presId="urn:microsoft.com/office/officeart/2005/8/layout/cycle2"/>
    <dgm:cxn modelId="{E1EA7F9A-C53B-4C5C-82EF-2F4B72E1B275}" type="presParOf" srcId="{35B0D0EB-E84E-4D0F-BE15-1C0121644595}" destId="{708A784D-8CD2-437A-95E4-DDA56DD8ED6E}" srcOrd="7" destOrd="0" presId="urn:microsoft.com/office/officeart/2005/8/layout/cycle2"/>
    <dgm:cxn modelId="{D772AE8B-387D-43D8-966C-65575553372C}" type="presParOf" srcId="{708A784D-8CD2-437A-95E4-DDA56DD8ED6E}" destId="{84B55721-4DB0-4E3A-A571-2DD222C9ADFE}" srcOrd="0" destOrd="0" presId="urn:microsoft.com/office/officeart/2005/8/layout/cycle2"/>
    <dgm:cxn modelId="{BD99F915-33DB-4C4D-A19E-8B9478D98888}" type="presParOf" srcId="{35B0D0EB-E84E-4D0F-BE15-1C0121644595}" destId="{6558D89B-D5B7-477D-9E3C-B4B07F3287D4}" srcOrd="8" destOrd="0" presId="urn:microsoft.com/office/officeart/2005/8/layout/cycle2"/>
    <dgm:cxn modelId="{C077502D-BD6D-422B-838F-1490B4364CFA}" type="presParOf" srcId="{35B0D0EB-E84E-4D0F-BE15-1C0121644595}" destId="{848009BD-BEA5-4FA3-97FD-498706074500}" srcOrd="9" destOrd="0" presId="urn:microsoft.com/office/officeart/2005/8/layout/cycle2"/>
    <dgm:cxn modelId="{744EC93D-ECBD-4F9B-8B78-056F9618C3DC}" type="presParOf" srcId="{848009BD-BEA5-4FA3-97FD-498706074500}" destId="{9C15F8BA-91E6-4896-8B4B-647DCB63C418}" srcOrd="0" destOrd="0" presId="urn:microsoft.com/office/officeart/2005/8/layout/cycle2"/>
    <dgm:cxn modelId="{ABE3A847-F851-495F-A88D-F514783BF5FE}" type="presParOf" srcId="{35B0D0EB-E84E-4D0F-BE15-1C0121644595}" destId="{895D28D4-A63D-433C-B652-3B5390F7D8A2}" srcOrd="10" destOrd="0" presId="urn:microsoft.com/office/officeart/2005/8/layout/cycle2"/>
    <dgm:cxn modelId="{53F26A3B-C181-4025-BB50-386AF46B30CE}" type="presParOf" srcId="{35B0D0EB-E84E-4D0F-BE15-1C0121644595}" destId="{DCA0A9D1-AD02-4849-8A0B-4B2AAEF52071}" srcOrd="11" destOrd="0" presId="urn:microsoft.com/office/officeart/2005/8/layout/cycle2"/>
    <dgm:cxn modelId="{124EA441-34F5-4A90-9B02-61724625A43B}" type="presParOf" srcId="{DCA0A9D1-AD02-4849-8A0B-4B2AAEF52071}" destId="{3F139227-D041-443C-9389-9D436E56E3AD}"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4C8BD0A-3370-46B7-B72B-FE9EEA2E59D0}" type="doc">
      <dgm:prSet loTypeId="urn:microsoft.com/office/officeart/2005/8/layout/cycle2" loCatId="cycle" qsTypeId="urn:microsoft.com/office/officeart/2005/8/quickstyle/3d1" qsCatId="3D" csTypeId="urn:microsoft.com/office/officeart/2005/8/colors/colorful4" csCatId="colorful" phldr="1"/>
      <dgm:spPr/>
      <dgm:t>
        <a:bodyPr/>
        <a:lstStyle/>
        <a:p>
          <a:endParaRPr lang="en-GB"/>
        </a:p>
      </dgm:t>
    </dgm:pt>
    <dgm:pt modelId="{0E5409BB-457C-496B-8B3D-44C4B5FD01C1}">
      <dgm:prSet phldrT="[Text]" custT="1"/>
      <dgm:spPr/>
      <dgm:t>
        <a:bodyPr/>
        <a:lstStyle/>
        <a:p>
          <a:r>
            <a:rPr lang="en-GB" sz="1050" dirty="0"/>
            <a:t>Strive for consensus</a:t>
          </a:r>
        </a:p>
      </dgm:t>
    </dgm:pt>
    <dgm:pt modelId="{24B08C7A-5B20-4272-B154-E0EA8DAC5A77}" type="parTrans" cxnId="{BE5C4091-6C3C-4EB6-823D-9ADAC4AE2FBE}">
      <dgm:prSet/>
      <dgm:spPr/>
      <dgm:t>
        <a:bodyPr/>
        <a:lstStyle/>
        <a:p>
          <a:endParaRPr lang="en-GB"/>
        </a:p>
      </dgm:t>
    </dgm:pt>
    <dgm:pt modelId="{5B49C1F6-C7EB-44D8-8A22-4A3170FADD34}" type="sibTrans" cxnId="{BE5C4091-6C3C-4EB6-823D-9ADAC4AE2FBE}">
      <dgm:prSet/>
      <dgm:spPr/>
      <dgm:t>
        <a:bodyPr/>
        <a:lstStyle/>
        <a:p>
          <a:endParaRPr lang="en-GB"/>
        </a:p>
      </dgm:t>
    </dgm:pt>
    <dgm:pt modelId="{689ED2B0-B8E0-4BB3-9933-41FFA1A6747C}">
      <dgm:prSet phldrT="[Text]" custT="1"/>
      <dgm:spPr>
        <a:solidFill>
          <a:srgbClr val="FF0000"/>
        </a:solidFill>
      </dgm:spPr>
      <dgm:t>
        <a:bodyPr/>
        <a:lstStyle/>
        <a:p>
          <a:r>
            <a:rPr lang="en-GB" sz="1050" dirty="0"/>
            <a:t>Engage stakeholders</a:t>
          </a:r>
        </a:p>
      </dgm:t>
    </dgm:pt>
    <dgm:pt modelId="{398544AE-3D78-4F2F-8B7E-2F1B2BA0819D}" type="parTrans" cxnId="{8D244793-0847-4659-99EF-591CBAF2447E}">
      <dgm:prSet/>
      <dgm:spPr/>
      <dgm:t>
        <a:bodyPr/>
        <a:lstStyle/>
        <a:p>
          <a:endParaRPr lang="en-GB"/>
        </a:p>
      </dgm:t>
    </dgm:pt>
    <dgm:pt modelId="{F2690E08-2F05-4302-AD25-930718F5BCBC}" type="sibTrans" cxnId="{8D244793-0847-4659-99EF-591CBAF2447E}">
      <dgm:prSet/>
      <dgm:spPr/>
      <dgm:t>
        <a:bodyPr/>
        <a:lstStyle/>
        <a:p>
          <a:endParaRPr lang="en-GB"/>
        </a:p>
      </dgm:t>
    </dgm:pt>
    <dgm:pt modelId="{212AAA7A-1BBD-417D-9D3A-9468B50AC2DD}">
      <dgm:prSet phldrT="[Text]" custT="1"/>
      <dgm:spPr/>
      <dgm:t>
        <a:bodyPr/>
        <a:lstStyle/>
        <a:p>
          <a:r>
            <a:rPr lang="en-GB" sz="1050" dirty="0"/>
            <a:t>Careful piloting</a:t>
          </a:r>
        </a:p>
      </dgm:t>
    </dgm:pt>
    <dgm:pt modelId="{86AACC1C-0D55-46B0-9524-F308B7235C15}" type="parTrans" cxnId="{5F48E30C-AF89-4AB5-BA63-A025229BB756}">
      <dgm:prSet/>
      <dgm:spPr/>
      <dgm:t>
        <a:bodyPr/>
        <a:lstStyle/>
        <a:p>
          <a:endParaRPr lang="en-GB"/>
        </a:p>
      </dgm:t>
    </dgm:pt>
    <dgm:pt modelId="{29C1D6C0-5CCC-463D-9066-BF8A26442F3F}" type="sibTrans" cxnId="{5F48E30C-AF89-4AB5-BA63-A025229BB756}">
      <dgm:prSet/>
      <dgm:spPr/>
      <dgm:t>
        <a:bodyPr/>
        <a:lstStyle/>
        <a:p>
          <a:endParaRPr lang="en-GB"/>
        </a:p>
      </dgm:t>
    </dgm:pt>
    <dgm:pt modelId="{0693BFE9-0C1D-4EA5-8B2E-458B292BC04B}">
      <dgm:prSet phldrT="[Text]" custT="1"/>
      <dgm:spPr/>
      <dgm:t>
        <a:bodyPr/>
        <a:lstStyle/>
        <a:p>
          <a:r>
            <a:rPr lang="en-GB" sz="1050" dirty="0"/>
            <a:t>Sustainable resources</a:t>
          </a:r>
        </a:p>
      </dgm:t>
    </dgm:pt>
    <dgm:pt modelId="{7CA69BBE-322A-4A6F-AC99-6B29E9D5E437}" type="parTrans" cxnId="{8EAE2A5D-A975-4D30-9E99-AAE73F379F05}">
      <dgm:prSet/>
      <dgm:spPr/>
      <dgm:t>
        <a:bodyPr/>
        <a:lstStyle/>
        <a:p>
          <a:endParaRPr lang="en-GB"/>
        </a:p>
      </dgm:t>
    </dgm:pt>
    <dgm:pt modelId="{C5B8DE63-7B17-47EA-9392-241F2E49F493}" type="sibTrans" cxnId="{8EAE2A5D-A975-4D30-9E99-AAE73F379F05}">
      <dgm:prSet/>
      <dgm:spPr/>
      <dgm:t>
        <a:bodyPr/>
        <a:lstStyle/>
        <a:p>
          <a:endParaRPr lang="en-GB"/>
        </a:p>
      </dgm:t>
    </dgm:pt>
    <dgm:pt modelId="{0D293902-D249-4AE0-9A92-0A0C0EF600AA}">
      <dgm:prSet phldrT="[Text]" custT="1"/>
      <dgm:spPr/>
      <dgm:t>
        <a:bodyPr/>
        <a:lstStyle/>
        <a:p>
          <a:r>
            <a:rPr lang="en-GB" sz="1050" dirty="0"/>
            <a:t>Careful timing</a:t>
          </a:r>
        </a:p>
      </dgm:t>
    </dgm:pt>
    <dgm:pt modelId="{AA42DC03-AC2B-4437-90DE-B58153AB730E}" type="parTrans" cxnId="{F764E11C-368D-4A04-A88F-F1F05C32FC07}">
      <dgm:prSet/>
      <dgm:spPr/>
      <dgm:t>
        <a:bodyPr/>
        <a:lstStyle/>
        <a:p>
          <a:endParaRPr lang="en-GB"/>
        </a:p>
      </dgm:t>
    </dgm:pt>
    <dgm:pt modelId="{F1B6375A-CE6F-45D9-B105-4B84ED3F5C66}" type="sibTrans" cxnId="{F764E11C-368D-4A04-A88F-F1F05C32FC07}">
      <dgm:prSet/>
      <dgm:spPr/>
      <dgm:t>
        <a:bodyPr/>
        <a:lstStyle/>
        <a:p>
          <a:endParaRPr lang="en-GB"/>
        </a:p>
      </dgm:t>
    </dgm:pt>
    <dgm:pt modelId="{89B5FC6A-483D-4A7D-9401-AAFFD3357382}">
      <dgm:prSet phldrT="[Text]" custT="1"/>
      <dgm:spPr/>
      <dgm:t>
        <a:bodyPr/>
        <a:lstStyle/>
        <a:p>
          <a:r>
            <a:rPr lang="en-GB" sz="1050" dirty="0"/>
            <a:t>Partnership with unions</a:t>
          </a:r>
        </a:p>
      </dgm:t>
    </dgm:pt>
    <dgm:pt modelId="{B0F0DBB3-4ECF-48B5-B460-900E215DB5B6}" type="parTrans" cxnId="{19F9FFF4-8C57-46BC-997B-B9DCB1C2EEDE}">
      <dgm:prSet/>
      <dgm:spPr/>
      <dgm:t>
        <a:bodyPr/>
        <a:lstStyle/>
        <a:p>
          <a:endParaRPr lang="en-GB"/>
        </a:p>
      </dgm:t>
    </dgm:pt>
    <dgm:pt modelId="{7411975B-AEFB-44A3-8DBD-393A26DAB663}" type="sibTrans" cxnId="{19F9FFF4-8C57-46BC-997B-B9DCB1C2EEDE}">
      <dgm:prSet/>
      <dgm:spPr/>
      <dgm:t>
        <a:bodyPr/>
        <a:lstStyle/>
        <a:p>
          <a:endParaRPr lang="en-GB"/>
        </a:p>
      </dgm:t>
    </dgm:pt>
    <dgm:pt modelId="{35B0D0EB-E84E-4D0F-BE15-1C0121644595}" type="pres">
      <dgm:prSet presAssocID="{B4C8BD0A-3370-46B7-B72B-FE9EEA2E59D0}" presName="cycle" presStyleCnt="0">
        <dgm:presLayoutVars>
          <dgm:dir/>
          <dgm:resizeHandles val="exact"/>
        </dgm:presLayoutVars>
      </dgm:prSet>
      <dgm:spPr/>
    </dgm:pt>
    <dgm:pt modelId="{C57D7EA7-0940-4DC4-A83B-52C954ECB549}" type="pres">
      <dgm:prSet presAssocID="{0E5409BB-457C-496B-8B3D-44C4B5FD01C1}" presName="node" presStyleLbl="node1" presStyleIdx="0" presStyleCnt="6">
        <dgm:presLayoutVars>
          <dgm:bulletEnabled val="1"/>
        </dgm:presLayoutVars>
      </dgm:prSet>
      <dgm:spPr/>
    </dgm:pt>
    <dgm:pt modelId="{22D8F6F4-2F0C-4251-AA46-75004A9A7F2E}" type="pres">
      <dgm:prSet presAssocID="{5B49C1F6-C7EB-44D8-8A22-4A3170FADD34}" presName="sibTrans" presStyleLbl="sibTrans2D1" presStyleIdx="0" presStyleCnt="6"/>
      <dgm:spPr/>
    </dgm:pt>
    <dgm:pt modelId="{E3DCA82A-FB93-4E0B-89B6-92E413C25D81}" type="pres">
      <dgm:prSet presAssocID="{5B49C1F6-C7EB-44D8-8A22-4A3170FADD34}" presName="connectorText" presStyleLbl="sibTrans2D1" presStyleIdx="0" presStyleCnt="6"/>
      <dgm:spPr/>
    </dgm:pt>
    <dgm:pt modelId="{25E81369-495E-4601-9129-6DCA9755F2F6}" type="pres">
      <dgm:prSet presAssocID="{689ED2B0-B8E0-4BB3-9933-41FFA1A6747C}" presName="node" presStyleLbl="node1" presStyleIdx="1" presStyleCnt="6">
        <dgm:presLayoutVars>
          <dgm:bulletEnabled val="1"/>
        </dgm:presLayoutVars>
      </dgm:prSet>
      <dgm:spPr/>
    </dgm:pt>
    <dgm:pt modelId="{A452AAA8-D0D8-4098-B8DA-22224ADBBBF6}" type="pres">
      <dgm:prSet presAssocID="{F2690E08-2F05-4302-AD25-930718F5BCBC}" presName="sibTrans" presStyleLbl="sibTrans2D1" presStyleIdx="1" presStyleCnt="6"/>
      <dgm:spPr/>
    </dgm:pt>
    <dgm:pt modelId="{F648B8C5-63EF-46AB-B95C-2C972D4237F8}" type="pres">
      <dgm:prSet presAssocID="{F2690E08-2F05-4302-AD25-930718F5BCBC}" presName="connectorText" presStyleLbl="sibTrans2D1" presStyleIdx="1" presStyleCnt="6"/>
      <dgm:spPr/>
    </dgm:pt>
    <dgm:pt modelId="{86CBE398-558E-4F61-9CA7-F4B58D0F5D2B}" type="pres">
      <dgm:prSet presAssocID="{212AAA7A-1BBD-417D-9D3A-9468B50AC2DD}" presName="node" presStyleLbl="node1" presStyleIdx="2" presStyleCnt="6">
        <dgm:presLayoutVars>
          <dgm:bulletEnabled val="1"/>
        </dgm:presLayoutVars>
      </dgm:prSet>
      <dgm:spPr/>
    </dgm:pt>
    <dgm:pt modelId="{00F0A0C6-7841-4B8A-BAD0-5C1FD5AD31E2}" type="pres">
      <dgm:prSet presAssocID="{29C1D6C0-5CCC-463D-9066-BF8A26442F3F}" presName="sibTrans" presStyleLbl="sibTrans2D1" presStyleIdx="2" presStyleCnt="6"/>
      <dgm:spPr/>
    </dgm:pt>
    <dgm:pt modelId="{A57EB8CF-AA34-4C4E-9ADD-DCD386A4233A}" type="pres">
      <dgm:prSet presAssocID="{29C1D6C0-5CCC-463D-9066-BF8A26442F3F}" presName="connectorText" presStyleLbl="sibTrans2D1" presStyleIdx="2" presStyleCnt="6"/>
      <dgm:spPr/>
    </dgm:pt>
    <dgm:pt modelId="{06B967C2-283A-47F5-AD3A-5D66C4A2BFD3}" type="pres">
      <dgm:prSet presAssocID="{0693BFE9-0C1D-4EA5-8B2E-458B292BC04B}" presName="node" presStyleLbl="node1" presStyleIdx="3" presStyleCnt="6">
        <dgm:presLayoutVars>
          <dgm:bulletEnabled val="1"/>
        </dgm:presLayoutVars>
      </dgm:prSet>
      <dgm:spPr/>
    </dgm:pt>
    <dgm:pt modelId="{708A784D-8CD2-437A-95E4-DDA56DD8ED6E}" type="pres">
      <dgm:prSet presAssocID="{C5B8DE63-7B17-47EA-9392-241F2E49F493}" presName="sibTrans" presStyleLbl="sibTrans2D1" presStyleIdx="3" presStyleCnt="6"/>
      <dgm:spPr/>
    </dgm:pt>
    <dgm:pt modelId="{84B55721-4DB0-4E3A-A571-2DD222C9ADFE}" type="pres">
      <dgm:prSet presAssocID="{C5B8DE63-7B17-47EA-9392-241F2E49F493}" presName="connectorText" presStyleLbl="sibTrans2D1" presStyleIdx="3" presStyleCnt="6"/>
      <dgm:spPr/>
    </dgm:pt>
    <dgm:pt modelId="{6558D89B-D5B7-477D-9E3C-B4B07F3287D4}" type="pres">
      <dgm:prSet presAssocID="{0D293902-D249-4AE0-9A92-0A0C0EF600AA}" presName="node" presStyleLbl="node1" presStyleIdx="4" presStyleCnt="6">
        <dgm:presLayoutVars>
          <dgm:bulletEnabled val="1"/>
        </dgm:presLayoutVars>
      </dgm:prSet>
      <dgm:spPr/>
    </dgm:pt>
    <dgm:pt modelId="{848009BD-BEA5-4FA3-97FD-498706074500}" type="pres">
      <dgm:prSet presAssocID="{F1B6375A-CE6F-45D9-B105-4B84ED3F5C66}" presName="sibTrans" presStyleLbl="sibTrans2D1" presStyleIdx="4" presStyleCnt="6"/>
      <dgm:spPr/>
    </dgm:pt>
    <dgm:pt modelId="{9C15F8BA-91E6-4896-8B4B-647DCB63C418}" type="pres">
      <dgm:prSet presAssocID="{F1B6375A-CE6F-45D9-B105-4B84ED3F5C66}" presName="connectorText" presStyleLbl="sibTrans2D1" presStyleIdx="4" presStyleCnt="6"/>
      <dgm:spPr/>
    </dgm:pt>
    <dgm:pt modelId="{895D28D4-A63D-433C-B652-3B5390F7D8A2}" type="pres">
      <dgm:prSet presAssocID="{89B5FC6A-483D-4A7D-9401-AAFFD3357382}" presName="node" presStyleLbl="node1" presStyleIdx="5" presStyleCnt="6">
        <dgm:presLayoutVars>
          <dgm:bulletEnabled val="1"/>
        </dgm:presLayoutVars>
      </dgm:prSet>
      <dgm:spPr/>
    </dgm:pt>
    <dgm:pt modelId="{DCA0A9D1-AD02-4849-8A0B-4B2AAEF52071}" type="pres">
      <dgm:prSet presAssocID="{7411975B-AEFB-44A3-8DBD-393A26DAB663}" presName="sibTrans" presStyleLbl="sibTrans2D1" presStyleIdx="5" presStyleCnt="6"/>
      <dgm:spPr/>
    </dgm:pt>
    <dgm:pt modelId="{3F139227-D041-443C-9389-9D436E56E3AD}" type="pres">
      <dgm:prSet presAssocID="{7411975B-AEFB-44A3-8DBD-393A26DAB663}" presName="connectorText" presStyleLbl="sibTrans2D1" presStyleIdx="5" presStyleCnt="6"/>
      <dgm:spPr/>
    </dgm:pt>
  </dgm:ptLst>
  <dgm:cxnLst>
    <dgm:cxn modelId="{071A3BF2-D602-4533-8715-5953E4262938}" type="presOf" srcId="{29C1D6C0-5CCC-463D-9066-BF8A26442F3F}" destId="{A57EB8CF-AA34-4C4E-9ADD-DCD386A4233A}" srcOrd="1" destOrd="0" presId="urn:microsoft.com/office/officeart/2005/8/layout/cycle2"/>
    <dgm:cxn modelId="{E3610143-7375-4A6E-926D-5803619E47CB}" type="presOf" srcId="{F1B6375A-CE6F-45D9-B105-4B84ED3F5C66}" destId="{848009BD-BEA5-4FA3-97FD-498706074500}" srcOrd="0" destOrd="0" presId="urn:microsoft.com/office/officeart/2005/8/layout/cycle2"/>
    <dgm:cxn modelId="{5F48E30C-AF89-4AB5-BA63-A025229BB756}" srcId="{B4C8BD0A-3370-46B7-B72B-FE9EEA2E59D0}" destId="{212AAA7A-1BBD-417D-9D3A-9468B50AC2DD}" srcOrd="2" destOrd="0" parTransId="{86AACC1C-0D55-46B0-9524-F308B7235C15}" sibTransId="{29C1D6C0-5CCC-463D-9066-BF8A26442F3F}"/>
    <dgm:cxn modelId="{D0F3BCBD-3FAC-40DA-8310-173CB4AD67C5}" type="presOf" srcId="{0693BFE9-0C1D-4EA5-8B2E-458B292BC04B}" destId="{06B967C2-283A-47F5-AD3A-5D66C4A2BFD3}" srcOrd="0" destOrd="0" presId="urn:microsoft.com/office/officeart/2005/8/layout/cycle2"/>
    <dgm:cxn modelId="{BE5C4091-6C3C-4EB6-823D-9ADAC4AE2FBE}" srcId="{B4C8BD0A-3370-46B7-B72B-FE9EEA2E59D0}" destId="{0E5409BB-457C-496B-8B3D-44C4B5FD01C1}" srcOrd="0" destOrd="0" parTransId="{24B08C7A-5B20-4272-B154-E0EA8DAC5A77}" sibTransId="{5B49C1F6-C7EB-44D8-8A22-4A3170FADD34}"/>
    <dgm:cxn modelId="{8ED54C8D-DC95-4AB3-BC66-0C48618639D6}" type="presOf" srcId="{0D293902-D249-4AE0-9A92-0A0C0EF600AA}" destId="{6558D89B-D5B7-477D-9E3C-B4B07F3287D4}" srcOrd="0" destOrd="0" presId="urn:microsoft.com/office/officeart/2005/8/layout/cycle2"/>
    <dgm:cxn modelId="{8A148B45-EAAB-4917-A3D0-D352CC5294A3}" type="presOf" srcId="{5B49C1F6-C7EB-44D8-8A22-4A3170FADD34}" destId="{E3DCA82A-FB93-4E0B-89B6-92E413C25D81}" srcOrd="1" destOrd="0" presId="urn:microsoft.com/office/officeart/2005/8/layout/cycle2"/>
    <dgm:cxn modelId="{A70C38E7-4483-4357-8D3E-C43928F6C93A}" type="presOf" srcId="{689ED2B0-B8E0-4BB3-9933-41FFA1A6747C}" destId="{25E81369-495E-4601-9129-6DCA9755F2F6}" srcOrd="0" destOrd="0" presId="urn:microsoft.com/office/officeart/2005/8/layout/cycle2"/>
    <dgm:cxn modelId="{4EE225A1-BAA9-4913-9135-B73213A08324}" type="presOf" srcId="{C5B8DE63-7B17-47EA-9392-241F2E49F493}" destId="{84B55721-4DB0-4E3A-A571-2DD222C9ADFE}" srcOrd="1" destOrd="0" presId="urn:microsoft.com/office/officeart/2005/8/layout/cycle2"/>
    <dgm:cxn modelId="{8D244793-0847-4659-99EF-591CBAF2447E}" srcId="{B4C8BD0A-3370-46B7-B72B-FE9EEA2E59D0}" destId="{689ED2B0-B8E0-4BB3-9933-41FFA1A6747C}" srcOrd="1" destOrd="0" parTransId="{398544AE-3D78-4F2F-8B7E-2F1B2BA0819D}" sibTransId="{F2690E08-2F05-4302-AD25-930718F5BCBC}"/>
    <dgm:cxn modelId="{8EAE2A5D-A975-4D30-9E99-AAE73F379F05}" srcId="{B4C8BD0A-3370-46B7-B72B-FE9EEA2E59D0}" destId="{0693BFE9-0C1D-4EA5-8B2E-458B292BC04B}" srcOrd="3" destOrd="0" parTransId="{7CA69BBE-322A-4A6F-AC99-6B29E9D5E437}" sibTransId="{C5B8DE63-7B17-47EA-9392-241F2E49F493}"/>
    <dgm:cxn modelId="{EC25066B-5673-4191-94D6-31A88FF17D8D}" type="presOf" srcId="{7411975B-AEFB-44A3-8DBD-393A26DAB663}" destId="{3F139227-D041-443C-9389-9D436E56E3AD}" srcOrd="1" destOrd="0" presId="urn:microsoft.com/office/officeart/2005/8/layout/cycle2"/>
    <dgm:cxn modelId="{295E3FEA-192B-4D57-9461-AC0CCA1DE525}" type="presOf" srcId="{F2690E08-2F05-4302-AD25-930718F5BCBC}" destId="{A452AAA8-D0D8-4098-B8DA-22224ADBBBF6}" srcOrd="0" destOrd="0" presId="urn:microsoft.com/office/officeart/2005/8/layout/cycle2"/>
    <dgm:cxn modelId="{C20B3927-BBF7-4C43-8BF0-BD2F4286EE82}" type="presOf" srcId="{29C1D6C0-5CCC-463D-9066-BF8A26442F3F}" destId="{00F0A0C6-7841-4B8A-BAD0-5C1FD5AD31E2}" srcOrd="0" destOrd="0" presId="urn:microsoft.com/office/officeart/2005/8/layout/cycle2"/>
    <dgm:cxn modelId="{A5696273-115A-40A1-87D1-2AC9EBB48E97}" type="presOf" srcId="{212AAA7A-1BBD-417D-9D3A-9468B50AC2DD}" destId="{86CBE398-558E-4F61-9CA7-F4B58D0F5D2B}" srcOrd="0" destOrd="0" presId="urn:microsoft.com/office/officeart/2005/8/layout/cycle2"/>
    <dgm:cxn modelId="{F9836475-4AEE-472E-9AD4-3248F99C75DD}" type="presOf" srcId="{F2690E08-2F05-4302-AD25-930718F5BCBC}" destId="{F648B8C5-63EF-46AB-B95C-2C972D4237F8}" srcOrd="1" destOrd="0" presId="urn:microsoft.com/office/officeart/2005/8/layout/cycle2"/>
    <dgm:cxn modelId="{B76B5690-79D7-46BA-B3DF-36FE33534E64}" type="presOf" srcId="{0E5409BB-457C-496B-8B3D-44C4B5FD01C1}" destId="{C57D7EA7-0940-4DC4-A83B-52C954ECB549}" srcOrd="0" destOrd="0" presId="urn:microsoft.com/office/officeart/2005/8/layout/cycle2"/>
    <dgm:cxn modelId="{AEA29090-00CD-4356-966A-F4DB41B2A3C1}" type="presOf" srcId="{5B49C1F6-C7EB-44D8-8A22-4A3170FADD34}" destId="{22D8F6F4-2F0C-4251-AA46-75004A9A7F2E}" srcOrd="0" destOrd="0" presId="urn:microsoft.com/office/officeart/2005/8/layout/cycle2"/>
    <dgm:cxn modelId="{6891FB71-2D31-48E4-B05D-C79D957BCCEC}" type="presOf" srcId="{C5B8DE63-7B17-47EA-9392-241F2E49F493}" destId="{708A784D-8CD2-437A-95E4-DDA56DD8ED6E}" srcOrd="0" destOrd="0" presId="urn:microsoft.com/office/officeart/2005/8/layout/cycle2"/>
    <dgm:cxn modelId="{F764E11C-368D-4A04-A88F-F1F05C32FC07}" srcId="{B4C8BD0A-3370-46B7-B72B-FE9EEA2E59D0}" destId="{0D293902-D249-4AE0-9A92-0A0C0EF600AA}" srcOrd="4" destOrd="0" parTransId="{AA42DC03-AC2B-4437-90DE-B58153AB730E}" sibTransId="{F1B6375A-CE6F-45D9-B105-4B84ED3F5C66}"/>
    <dgm:cxn modelId="{313971FF-1903-46CD-91DA-D1B8B537AE64}" type="presOf" srcId="{7411975B-AEFB-44A3-8DBD-393A26DAB663}" destId="{DCA0A9D1-AD02-4849-8A0B-4B2AAEF52071}" srcOrd="0" destOrd="0" presId="urn:microsoft.com/office/officeart/2005/8/layout/cycle2"/>
    <dgm:cxn modelId="{CDB4BD51-C941-4F12-89F6-C2EBC570C1CB}" type="presOf" srcId="{B4C8BD0A-3370-46B7-B72B-FE9EEA2E59D0}" destId="{35B0D0EB-E84E-4D0F-BE15-1C0121644595}" srcOrd="0" destOrd="0" presId="urn:microsoft.com/office/officeart/2005/8/layout/cycle2"/>
    <dgm:cxn modelId="{87D07B92-6E4A-4C69-A15A-0E73DFF2EDEA}" type="presOf" srcId="{89B5FC6A-483D-4A7D-9401-AAFFD3357382}" destId="{895D28D4-A63D-433C-B652-3B5390F7D8A2}" srcOrd="0" destOrd="0" presId="urn:microsoft.com/office/officeart/2005/8/layout/cycle2"/>
    <dgm:cxn modelId="{C855F6F9-CB49-4D6C-AA01-1A5311407CD1}" type="presOf" srcId="{F1B6375A-CE6F-45D9-B105-4B84ED3F5C66}" destId="{9C15F8BA-91E6-4896-8B4B-647DCB63C418}" srcOrd="1" destOrd="0" presId="urn:microsoft.com/office/officeart/2005/8/layout/cycle2"/>
    <dgm:cxn modelId="{19F9FFF4-8C57-46BC-997B-B9DCB1C2EEDE}" srcId="{B4C8BD0A-3370-46B7-B72B-FE9EEA2E59D0}" destId="{89B5FC6A-483D-4A7D-9401-AAFFD3357382}" srcOrd="5" destOrd="0" parTransId="{B0F0DBB3-4ECF-48B5-B460-900E215DB5B6}" sibTransId="{7411975B-AEFB-44A3-8DBD-393A26DAB663}"/>
    <dgm:cxn modelId="{757BACE1-9D0C-47B0-AD46-5AD0A25BDBEA}" type="presParOf" srcId="{35B0D0EB-E84E-4D0F-BE15-1C0121644595}" destId="{C57D7EA7-0940-4DC4-A83B-52C954ECB549}" srcOrd="0" destOrd="0" presId="urn:microsoft.com/office/officeart/2005/8/layout/cycle2"/>
    <dgm:cxn modelId="{6975A254-40C3-465A-968F-AA50DD4FD269}" type="presParOf" srcId="{35B0D0EB-E84E-4D0F-BE15-1C0121644595}" destId="{22D8F6F4-2F0C-4251-AA46-75004A9A7F2E}" srcOrd="1" destOrd="0" presId="urn:microsoft.com/office/officeart/2005/8/layout/cycle2"/>
    <dgm:cxn modelId="{5715BEA3-C35E-4799-9A46-5098F48D2FB3}" type="presParOf" srcId="{22D8F6F4-2F0C-4251-AA46-75004A9A7F2E}" destId="{E3DCA82A-FB93-4E0B-89B6-92E413C25D81}" srcOrd="0" destOrd="0" presId="urn:microsoft.com/office/officeart/2005/8/layout/cycle2"/>
    <dgm:cxn modelId="{23515395-B839-4BAB-9B70-A71819BE5DEB}" type="presParOf" srcId="{35B0D0EB-E84E-4D0F-BE15-1C0121644595}" destId="{25E81369-495E-4601-9129-6DCA9755F2F6}" srcOrd="2" destOrd="0" presId="urn:microsoft.com/office/officeart/2005/8/layout/cycle2"/>
    <dgm:cxn modelId="{379F8E5F-1E05-487C-86CA-48EEB6BF0EE2}" type="presParOf" srcId="{35B0D0EB-E84E-4D0F-BE15-1C0121644595}" destId="{A452AAA8-D0D8-4098-B8DA-22224ADBBBF6}" srcOrd="3" destOrd="0" presId="urn:microsoft.com/office/officeart/2005/8/layout/cycle2"/>
    <dgm:cxn modelId="{56517F8A-F96F-41FD-BDF8-D2D0F2580E33}" type="presParOf" srcId="{A452AAA8-D0D8-4098-B8DA-22224ADBBBF6}" destId="{F648B8C5-63EF-46AB-B95C-2C972D4237F8}" srcOrd="0" destOrd="0" presId="urn:microsoft.com/office/officeart/2005/8/layout/cycle2"/>
    <dgm:cxn modelId="{148B38C1-2B10-4C60-9F5F-3FF9C593316A}" type="presParOf" srcId="{35B0D0EB-E84E-4D0F-BE15-1C0121644595}" destId="{86CBE398-558E-4F61-9CA7-F4B58D0F5D2B}" srcOrd="4" destOrd="0" presId="urn:microsoft.com/office/officeart/2005/8/layout/cycle2"/>
    <dgm:cxn modelId="{FEF4100F-B881-4453-98C5-372A8FADF15B}" type="presParOf" srcId="{35B0D0EB-E84E-4D0F-BE15-1C0121644595}" destId="{00F0A0C6-7841-4B8A-BAD0-5C1FD5AD31E2}" srcOrd="5" destOrd="0" presId="urn:microsoft.com/office/officeart/2005/8/layout/cycle2"/>
    <dgm:cxn modelId="{698DB74D-F0C3-426C-BC49-FBEB07D4E152}" type="presParOf" srcId="{00F0A0C6-7841-4B8A-BAD0-5C1FD5AD31E2}" destId="{A57EB8CF-AA34-4C4E-9ADD-DCD386A4233A}" srcOrd="0" destOrd="0" presId="urn:microsoft.com/office/officeart/2005/8/layout/cycle2"/>
    <dgm:cxn modelId="{11328EDD-A93B-4EC7-9C11-07354CB032BA}" type="presParOf" srcId="{35B0D0EB-E84E-4D0F-BE15-1C0121644595}" destId="{06B967C2-283A-47F5-AD3A-5D66C4A2BFD3}" srcOrd="6" destOrd="0" presId="urn:microsoft.com/office/officeart/2005/8/layout/cycle2"/>
    <dgm:cxn modelId="{E112318B-14F8-40EC-900E-91D63D0469C4}" type="presParOf" srcId="{35B0D0EB-E84E-4D0F-BE15-1C0121644595}" destId="{708A784D-8CD2-437A-95E4-DDA56DD8ED6E}" srcOrd="7" destOrd="0" presId="urn:microsoft.com/office/officeart/2005/8/layout/cycle2"/>
    <dgm:cxn modelId="{ADF03315-F7F5-431F-8A8A-B492079383E5}" type="presParOf" srcId="{708A784D-8CD2-437A-95E4-DDA56DD8ED6E}" destId="{84B55721-4DB0-4E3A-A571-2DD222C9ADFE}" srcOrd="0" destOrd="0" presId="urn:microsoft.com/office/officeart/2005/8/layout/cycle2"/>
    <dgm:cxn modelId="{F91EF267-DCB5-41AC-9EF9-DF332EE85CB9}" type="presParOf" srcId="{35B0D0EB-E84E-4D0F-BE15-1C0121644595}" destId="{6558D89B-D5B7-477D-9E3C-B4B07F3287D4}" srcOrd="8" destOrd="0" presId="urn:microsoft.com/office/officeart/2005/8/layout/cycle2"/>
    <dgm:cxn modelId="{E3DA3098-8A99-490F-94E2-970D0E1EB65D}" type="presParOf" srcId="{35B0D0EB-E84E-4D0F-BE15-1C0121644595}" destId="{848009BD-BEA5-4FA3-97FD-498706074500}" srcOrd="9" destOrd="0" presId="urn:microsoft.com/office/officeart/2005/8/layout/cycle2"/>
    <dgm:cxn modelId="{03AAF8D0-E411-47BE-B5E3-C00761D916DD}" type="presParOf" srcId="{848009BD-BEA5-4FA3-97FD-498706074500}" destId="{9C15F8BA-91E6-4896-8B4B-647DCB63C418}" srcOrd="0" destOrd="0" presId="urn:microsoft.com/office/officeart/2005/8/layout/cycle2"/>
    <dgm:cxn modelId="{05BF195E-473C-4375-8402-4378F854B5CD}" type="presParOf" srcId="{35B0D0EB-E84E-4D0F-BE15-1C0121644595}" destId="{895D28D4-A63D-433C-B652-3B5390F7D8A2}" srcOrd="10" destOrd="0" presId="urn:microsoft.com/office/officeart/2005/8/layout/cycle2"/>
    <dgm:cxn modelId="{349F1248-0306-438E-BCD1-39D80D8A6227}" type="presParOf" srcId="{35B0D0EB-E84E-4D0F-BE15-1C0121644595}" destId="{DCA0A9D1-AD02-4849-8A0B-4B2AAEF52071}" srcOrd="11" destOrd="0" presId="urn:microsoft.com/office/officeart/2005/8/layout/cycle2"/>
    <dgm:cxn modelId="{98632F65-30C7-4FC2-B6A4-F746084F2495}" type="presParOf" srcId="{DCA0A9D1-AD02-4849-8A0B-4B2AAEF52071}" destId="{3F139227-D041-443C-9389-9D436E56E3AD}"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4C8BD0A-3370-46B7-B72B-FE9EEA2E59D0}" type="doc">
      <dgm:prSet loTypeId="urn:microsoft.com/office/officeart/2005/8/layout/cycle2" loCatId="cycle" qsTypeId="urn:microsoft.com/office/officeart/2005/8/quickstyle/3d1" qsCatId="3D" csTypeId="urn:microsoft.com/office/officeart/2005/8/colors/colorful4" csCatId="colorful" phldr="1"/>
      <dgm:spPr/>
      <dgm:t>
        <a:bodyPr/>
        <a:lstStyle/>
        <a:p>
          <a:endParaRPr lang="en-GB"/>
        </a:p>
      </dgm:t>
    </dgm:pt>
    <dgm:pt modelId="{0E5409BB-457C-496B-8B3D-44C4B5FD01C1}">
      <dgm:prSet phldrT="[Text]" custT="1"/>
      <dgm:spPr/>
      <dgm:t>
        <a:bodyPr/>
        <a:lstStyle/>
        <a:p>
          <a:r>
            <a:rPr lang="en-GB" sz="1050" dirty="0"/>
            <a:t>Strive for consensus</a:t>
          </a:r>
        </a:p>
      </dgm:t>
    </dgm:pt>
    <dgm:pt modelId="{24B08C7A-5B20-4272-B154-E0EA8DAC5A77}" type="parTrans" cxnId="{BE5C4091-6C3C-4EB6-823D-9ADAC4AE2FBE}">
      <dgm:prSet/>
      <dgm:spPr/>
      <dgm:t>
        <a:bodyPr/>
        <a:lstStyle/>
        <a:p>
          <a:endParaRPr lang="en-GB"/>
        </a:p>
      </dgm:t>
    </dgm:pt>
    <dgm:pt modelId="{5B49C1F6-C7EB-44D8-8A22-4A3170FADD34}" type="sibTrans" cxnId="{BE5C4091-6C3C-4EB6-823D-9ADAC4AE2FBE}">
      <dgm:prSet/>
      <dgm:spPr/>
      <dgm:t>
        <a:bodyPr/>
        <a:lstStyle/>
        <a:p>
          <a:endParaRPr lang="en-GB"/>
        </a:p>
      </dgm:t>
    </dgm:pt>
    <dgm:pt modelId="{689ED2B0-B8E0-4BB3-9933-41FFA1A6747C}">
      <dgm:prSet phldrT="[Text]" custT="1"/>
      <dgm:spPr>
        <a:solidFill>
          <a:srgbClr val="FF0000"/>
        </a:solidFill>
      </dgm:spPr>
      <dgm:t>
        <a:bodyPr/>
        <a:lstStyle/>
        <a:p>
          <a:r>
            <a:rPr lang="en-GB" sz="1050" dirty="0"/>
            <a:t>Engage stakeholders</a:t>
          </a:r>
        </a:p>
      </dgm:t>
    </dgm:pt>
    <dgm:pt modelId="{398544AE-3D78-4F2F-8B7E-2F1B2BA0819D}" type="parTrans" cxnId="{8D244793-0847-4659-99EF-591CBAF2447E}">
      <dgm:prSet/>
      <dgm:spPr/>
      <dgm:t>
        <a:bodyPr/>
        <a:lstStyle/>
        <a:p>
          <a:endParaRPr lang="en-GB"/>
        </a:p>
      </dgm:t>
    </dgm:pt>
    <dgm:pt modelId="{F2690E08-2F05-4302-AD25-930718F5BCBC}" type="sibTrans" cxnId="{8D244793-0847-4659-99EF-591CBAF2447E}">
      <dgm:prSet/>
      <dgm:spPr/>
      <dgm:t>
        <a:bodyPr/>
        <a:lstStyle/>
        <a:p>
          <a:endParaRPr lang="en-GB"/>
        </a:p>
      </dgm:t>
    </dgm:pt>
    <dgm:pt modelId="{212AAA7A-1BBD-417D-9D3A-9468B50AC2DD}">
      <dgm:prSet phldrT="[Text]" custT="1"/>
      <dgm:spPr/>
      <dgm:t>
        <a:bodyPr/>
        <a:lstStyle/>
        <a:p>
          <a:r>
            <a:rPr lang="en-GB" sz="1050" dirty="0"/>
            <a:t>Careful piloting</a:t>
          </a:r>
        </a:p>
      </dgm:t>
    </dgm:pt>
    <dgm:pt modelId="{86AACC1C-0D55-46B0-9524-F308B7235C15}" type="parTrans" cxnId="{5F48E30C-AF89-4AB5-BA63-A025229BB756}">
      <dgm:prSet/>
      <dgm:spPr/>
      <dgm:t>
        <a:bodyPr/>
        <a:lstStyle/>
        <a:p>
          <a:endParaRPr lang="en-GB"/>
        </a:p>
      </dgm:t>
    </dgm:pt>
    <dgm:pt modelId="{29C1D6C0-5CCC-463D-9066-BF8A26442F3F}" type="sibTrans" cxnId="{5F48E30C-AF89-4AB5-BA63-A025229BB756}">
      <dgm:prSet/>
      <dgm:spPr/>
      <dgm:t>
        <a:bodyPr/>
        <a:lstStyle/>
        <a:p>
          <a:endParaRPr lang="en-GB"/>
        </a:p>
      </dgm:t>
    </dgm:pt>
    <dgm:pt modelId="{0693BFE9-0C1D-4EA5-8B2E-458B292BC04B}">
      <dgm:prSet phldrT="[Text]" custT="1"/>
      <dgm:spPr/>
      <dgm:t>
        <a:bodyPr/>
        <a:lstStyle/>
        <a:p>
          <a:r>
            <a:rPr lang="en-GB" sz="1050" dirty="0"/>
            <a:t>Sustainable resources</a:t>
          </a:r>
        </a:p>
      </dgm:t>
    </dgm:pt>
    <dgm:pt modelId="{7CA69BBE-322A-4A6F-AC99-6B29E9D5E437}" type="parTrans" cxnId="{8EAE2A5D-A975-4D30-9E99-AAE73F379F05}">
      <dgm:prSet/>
      <dgm:spPr/>
      <dgm:t>
        <a:bodyPr/>
        <a:lstStyle/>
        <a:p>
          <a:endParaRPr lang="en-GB"/>
        </a:p>
      </dgm:t>
    </dgm:pt>
    <dgm:pt modelId="{C5B8DE63-7B17-47EA-9392-241F2E49F493}" type="sibTrans" cxnId="{8EAE2A5D-A975-4D30-9E99-AAE73F379F05}">
      <dgm:prSet/>
      <dgm:spPr/>
      <dgm:t>
        <a:bodyPr/>
        <a:lstStyle/>
        <a:p>
          <a:endParaRPr lang="en-GB"/>
        </a:p>
      </dgm:t>
    </dgm:pt>
    <dgm:pt modelId="{0D293902-D249-4AE0-9A92-0A0C0EF600AA}">
      <dgm:prSet phldrT="[Text]" custT="1"/>
      <dgm:spPr/>
      <dgm:t>
        <a:bodyPr/>
        <a:lstStyle/>
        <a:p>
          <a:r>
            <a:rPr lang="en-GB" sz="1050" dirty="0"/>
            <a:t>Careful timing</a:t>
          </a:r>
        </a:p>
      </dgm:t>
    </dgm:pt>
    <dgm:pt modelId="{AA42DC03-AC2B-4437-90DE-B58153AB730E}" type="parTrans" cxnId="{F764E11C-368D-4A04-A88F-F1F05C32FC07}">
      <dgm:prSet/>
      <dgm:spPr/>
      <dgm:t>
        <a:bodyPr/>
        <a:lstStyle/>
        <a:p>
          <a:endParaRPr lang="en-GB"/>
        </a:p>
      </dgm:t>
    </dgm:pt>
    <dgm:pt modelId="{F1B6375A-CE6F-45D9-B105-4B84ED3F5C66}" type="sibTrans" cxnId="{F764E11C-368D-4A04-A88F-F1F05C32FC07}">
      <dgm:prSet/>
      <dgm:spPr/>
      <dgm:t>
        <a:bodyPr/>
        <a:lstStyle/>
        <a:p>
          <a:endParaRPr lang="en-GB"/>
        </a:p>
      </dgm:t>
    </dgm:pt>
    <dgm:pt modelId="{89B5FC6A-483D-4A7D-9401-AAFFD3357382}">
      <dgm:prSet phldrT="[Text]" custT="1"/>
      <dgm:spPr/>
      <dgm:t>
        <a:bodyPr/>
        <a:lstStyle/>
        <a:p>
          <a:r>
            <a:rPr lang="en-GB" sz="1050" dirty="0"/>
            <a:t>Partnership with unions</a:t>
          </a:r>
        </a:p>
      </dgm:t>
    </dgm:pt>
    <dgm:pt modelId="{B0F0DBB3-4ECF-48B5-B460-900E215DB5B6}" type="parTrans" cxnId="{19F9FFF4-8C57-46BC-997B-B9DCB1C2EEDE}">
      <dgm:prSet/>
      <dgm:spPr/>
      <dgm:t>
        <a:bodyPr/>
        <a:lstStyle/>
        <a:p>
          <a:endParaRPr lang="en-GB"/>
        </a:p>
      </dgm:t>
    </dgm:pt>
    <dgm:pt modelId="{7411975B-AEFB-44A3-8DBD-393A26DAB663}" type="sibTrans" cxnId="{19F9FFF4-8C57-46BC-997B-B9DCB1C2EEDE}">
      <dgm:prSet/>
      <dgm:spPr/>
      <dgm:t>
        <a:bodyPr/>
        <a:lstStyle/>
        <a:p>
          <a:endParaRPr lang="en-GB"/>
        </a:p>
      </dgm:t>
    </dgm:pt>
    <dgm:pt modelId="{35B0D0EB-E84E-4D0F-BE15-1C0121644595}" type="pres">
      <dgm:prSet presAssocID="{B4C8BD0A-3370-46B7-B72B-FE9EEA2E59D0}" presName="cycle" presStyleCnt="0">
        <dgm:presLayoutVars>
          <dgm:dir/>
          <dgm:resizeHandles val="exact"/>
        </dgm:presLayoutVars>
      </dgm:prSet>
      <dgm:spPr/>
    </dgm:pt>
    <dgm:pt modelId="{C57D7EA7-0940-4DC4-A83B-52C954ECB549}" type="pres">
      <dgm:prSet presAssocID="{0E5409BB-457C-496B-8B3D-44C4B5FD01C1}" presName="node" presStyleLbl="node1" presStyleIdx="0" presStyleCnt="6">
        <dgm:presLayoutVars>
          <dgm:bulletEnabled val="1"/>
        </dgm:presLayoutVars>
      </dgm:prSet>
      <dgm:spPr/>
    </dgm:pt>
    <dgm:pt modelId="{22D8F6F4-2F0C-4251-AA46-75004A9A7F2E}" type="pres">
      <dgm:prSet presAssocID="{5B49C1F6-C7EB-44D8-8A22-4A3170FADD34}" presName="sibTrans" presStyleLbl="sibTrans2D1" presStyleIdx="0" presStyleCnt="6"/>
      <dgm:spPr/>
    </dgm:pt>
    <dgm:pt modelId="{E3DCA82A-FB93-4E0B-89B6-92E413C25D81}" type="pres">
      <dgm:prSet presAssocID="{5B49C1F6-C7EB-44D8-8A22-4A3170FADD34}" presName="connectorText" presStyleLbl="sibTrans2D1" presStyleIdx="0" presStyleCnt="6"/>
      <dgm:spPr/>
    </dgm:pt>
    <dgm:pt modelId="{25E81369-495E-4601-9129-6DCA9755F2F6}" type="pres">
      <dgm:prSet presAssocID="{689ED2B0-B8E0-4BB3-9933-41FFA1A6747C}" presName="node" presStyleLbl="node1" presStyleIdx="1" presStyleCnt="6">
        <dgm:presLayoutVars>
          <dgm:bulletEnabled val="1"/>
        </dgm:presLayoutVars>
      </dgm:prSet>
      <dgm:spPr/>
    </dgm:pt>
    <dgm:pt modelId="{A452AAA8-D0D8-4098-B8DA-22224ADBBBF6}" type="pres">
      <dgm:prSet presAssocID="{F2690E08-2F05-4302-AD25-930718F5BCBC}" presName="sibTrans" presStyleLbl="sibTrans2D1" presStyleIdx="1" presStyleCnt="6"/>
      <dgm:spPr/>
    </dgm:pt>
    <dgm:pt modelId="{F648B8C5-63EF-46AB-B95C-2C972D4237F8}" type="pres">
      <dgm:prSet presAssocID="{F2690E08-2F05-4302-AD25-930718F5BCBC}" presName="connectorText" presStyleLbl="sibTrans2D1" presStyleIdx="1" presStyleCnt="6"/>
      <dgm:spPr/>
    </dgm:pt>
    <dgm:pt modelId="{86CBE398-558E-4F61-9CA7-F4B58D0F5D2B}" type="pres">
      <dgm:prSet presAssocID="{212AAA7A-1BBD-417D-9D3A-9468B50AC2DD}" presName="node" presStyleLbl="node1" presStyleIdx="2" presStyleCnt="6">
        <dgm:presLayoutVars>
          <dgm:bulletEnabled val="1"/>
        </dgm:presLayoutVars>
      </dgm:prSet>
      <dgm:spPr/>
    </dgm:pt>
    <dgm:pt modelId="{00F0A0C6-7841-4B8A-BAD0-5C1FD5AD31E2}" type="pres">
      <dgm:prSet presAssocID="{29C1D6C0-5CCC-463D-9066-BF8A26442F3F}" presName="sibTrans" presStyleLbl="sibTrans2D1" presStyleIdx="2" presStyleCnt="6"/>
      <dgm:spPr/>
    </dgm:pt>
    <dgm:pt modelId="{A57EB8CF-AA34-4C4E-9ADD-DCD386A4233A}" type="pres">
      <dgm:prSet presAssocID="{29C1D6C0-5CCC-463D-9066-BF8A26442F3F}" presName="connectorText" presStyleLbl="sibTrans2D1" presStyleIdx="2" presStyleCnt="6"/>
      <dgm:spPr/>
    </dgm:pt>
    <dgm:pt modelId="{06B967C2-283A-47F5-AD3A-5D66C4A2BFD3}" type="pres">
      <dgm:prSet presAssocID="{0693BFE9-0C1D-4EA5-8B2E-458B292BC04B}" presName="node" presStyleLbl="node1" presStyleIdx="3" presStyleCnt="6">
        <dgm:presLayoutVars>
          <dgm:bulletEnabled val="1"/>
        </dgm:presLayoutVars>
      </dgm:prSet>
      <dgm:spPr/>
    </dgm:pt>
    <dgm:pt modelId="{708A784D-8CD2-437A-95E4-DDA56DD8ED6E}" type="pres">
      <dgm:prSet presAssocID="{C5B8DE63-7B17-47EA-9392-241F2E49F493}" presName="sibTrans" presStyleLbl="sibTrans2D1" presStyleIdx="3" presStyleCnt="6"/>
      <dgm:spPr/>
    </dgm:pt>
    <dgm:pt modelId="{84B55721-4DB0-4E3A-A571-2DD222C9ADFE}" type="pres">
      <dgm:prSet presAssocID="{C5B8DE63-7B17-47EA-9392-241F2E49F493}" presName="connectorText" presStyleLbl="sibTrans2D1" presStyleIdx="3" presStyleCnt="6"/>
      <dgm:spPr/>
    </dgm:pt>
    <dgm:pt modelId="{6558D89B-D5B7-477D-9E3C-B4B07F3287D4}" type="pres">
      <dgm:prSet presAssocID="{0D293902-D249-4AE0-9A92-0A0C0EF600AA}" presName="node" presStyleLbl="node1" presStyleIdx="4" presStyleCnt="6">
        <dgm:presLayoutVars>
          <dgm:bulletEnabled val="1"/>
        </dgm:presLayoutVars>
      </dgm:prSet>
      <dgm:spPr/>
    </dgm:pt>
    <dgm:pt modelId="{848009BD-BEA5-4FA3-97FD-498706074500}" type="pres">
      <dgm:prSet presAssocID="{F1B6375A-CE6F-45D9-B105-4B84ED3F5C66}" presName="sibTrans" presStyleLbl="sibTrans2D1" presStyleIdx="4" presStyleCnt="6"/>
      <dgm:spPr/>
    </dgm:pt>
    <dgm:pt modelId="{9C15F8BA-91E6-4896-8B4B-647DCB63C418}" type="pres">
      <dgm:prSet presAssocID="{F1B6375A-CE6F-45D9-B105-4B84ED3F5C66}" presName="connectorText" presStyleLbl="sibTrans2D1" presStyleIdx="4" presStyleCnt="6"/>
      <dgm:spPr/>
    </dgm:pt>
    <dgm:pt modelId="{895D28D4-A63D-433C-B652-3B5390F7D8A2}" type="pres">
      <dgm:prSet presAssocID="{89B5FC6A-483D-4A7D-9401-AAFFD3357382}" presName="node" presStyleLbl="node1" presStyleIdx="5" presStyleCnt="6">
        <dgm:presLayoutVars>
          <dgm:bulletEnabled val="1"/>
        </dgm:presLayoutVars>
      </dgm:prSet>
      <dgm:spPr/>
    </dgm:pt>
    <dgm:pt modelId="{DCA0A9D1-AD02-4849-8A0B-4B2AAEF52071}" type="pres">
      <dgm:prSet presAssocID="{7411975B-AEFB-44A3-8DBD-393A26DAB663}" presName="sibTrans" presStyleLbl="sibTrans2D1" presStyleIdx="5" presStyleCnt="6"/>
      <dgm:spPr/>
    </dgm:pt>
    <dgm:pt modelId="{3F139227-D041-443C-9389-9D436E56E3AD}" type="pres">
      <dgm:prSet presAssocID="{7411975B-AEFB-44A3-8DBD-393A26DAB663}" presName="connectorText" presStyleLbl="sibTrans2D1" presStyleIdx="5" presStyleCnt="6"/>
      <dgm:spPr/>
    </dgm:pt>
  </dgm:ptLst>
  <dgm:cxnLst>
    <dgm:cxn modelId="{AED46FBD-E153-4B30-9D10-99377269D1FC}" type="presOf" srcId="{F1B6375A-CE6F-45D9-B105-4B84ED3F5C66}" destId="{848009BD-BEA5-4FA3-97FD-498706074500}" srcOrd="0" destOrd="0" presId="urn:microsoft.com/office/officeart/2005/8/layout/cycle2"/>
    <dgm:cxn modelId="{85773A46-3CE6-47BA-9300-DA0E235E0D24}" type="presOf" srcId="{C5B8DE63-7B17-47EA-9392-241F2E49F493}" destId="{84B55721-4DB0-4E3A-A571-2DD222C9ADFE}" srcOrd="1" destOrd="0" presId="urn:microsoft.com/office/officeart/2005/8/layout/cycle2"/>
    <dgm:cxn modelId="{69941607-891F-4FE7-ADF4-1B7BFF210B4B}" type="presOf" srcId="{F2690E08-2F05-4302-AD25-930718F5BCBC}" destId="{F648B8C5-63EF-46AB-B95C-2C972D4237F8}" srcOrd="1" destOrd="0" presId="urn:microsoft.com/office/officeart/2005/8/layout/cycle2"/>
    <dgm:cxn modelId="{57345E67-B56D-4DE6-865D-498ACC0022BC}" type="presOf" srcId="{5B49C1F6-C7EB-44D8-8A22-4A3170FADD34}" destId="{E3DCA82A-FB93-4E0B-89B6-92E413C25D81}" srcOrd="1" destOrd="0" presId="urn:microsoft.com/office/officeart/2005/8/layout/cycle2"/>
    <dgm:cxn modelId="{5D497CFD-FE60-4EE2-AA9A-A83B62F1C5C3}" type="presOf" srcId="{0693BFE9-0C1D-4EA5-8B2E-458B292BC04B}" destId="{06B967C2-283A-47F5-AD3A-5D66C4A2BFD3}" srcOrd="0" destOrd="0" presId="urn:microsoft.com/office/officeart/2005/8/layout/cycle2"/>
    <dgm:cxn modelId="{D71802F4-EC45-49CD-B4E6-CEC7B3D222F7}" type="presOf" srcId="{7411975B-AEFB-44A3-8DBD-393A26DAB663}" destId="{DCA0A9D1-AD02-4849-8A0B-4B2AAEF52071}" srcOrd="0" destOrd="0" presId="urn:microsoft.com/office/officeart/2005/8/layout/cycle2"/>
    <dgm:cxn modelId="{9B9432B6-7295-4258-A50D-45A9C4A85056}" type="presOf" srcId="{0D293902-D249-4AE0-9A92-0A0C0EF600AA}" destId="{6558D89B-D5B7-477D-9E3C-B4B07F3287D4}" srcOrd="0" destOrd="0" presId="urn:microsoft.com/office/officeart/2005/8/layout/cycle2"/>
    <dgm:cxn modelId="{28482D74-D77D-4F82-A67B-A35D5EEB0340}" type="presOf" srcId="{C5B8DE63-7B17-47EA-9392-241F2E49F493}" destId="{708A784D-8CD2-437A-95E4-DDA56DD8ED6E}" srcOrd="0" destOrd="0" presId="urn:microsoft.com/office/officeart/2005/8/layout/cycle2"/>
    <dgm:cxn modelId="{8EAE2A5D-A975-4D30-9E99-AAE73F379F05}" srcId="{B4C8BD0A-3370-46B7-B72B-FE9EEA2E59D0}" destId="{0693BFE9-0C1D-4EA5-8B2E-458B292BC04B}" srcOrd="3" destOrd="0" parTransId="{7CA69BBE-322A-4A6F-AC99-6B29E9D5E437}" sibTransId="{C5B8DE63-7B17-47EA-9392-241F2E49F493}"/>
    <dgm:cxn modelId="{C363B0A3-C309-4CFA-98EB-901E224D5A39}" type="presOf" srcId="{89B5FC6A-483D-4A7D-9401-AAFFD3357382}" destId="{895D28D4-A63D-433C-B652-3B5390F7D8A2}" srcOrd="0" destOrd="0" presId="urn:microsoft.com/office/officeart/2005/8/layout/cycle2"/>
    <dgm:cxn modelId="{3A65CE29-DF2D-4B34-A3D1-38D9C0F08CB5}" type="presOf" srcId="{5B49C1F6-C7EB-44D8-8A22-4A3170FADD34}" destId="{22D8F6F4-2F0C-4251-AA46-75004A9A7F2E}" srcOrd="0" destOrd="0" presId="urn:microsoft.com/office/officeart/2005/8/layout/cycle2"/>
    <dgm:cxn modelId="{248738B9-4A1C-4109-83D0-AB5ED10239E3}" type="presOf" srcId="{0E5409BB-457C-496B-8B3D-44C4B5FD01C1}" destId="{C57D7EA7-0940-4DC4-A83B-52C954ECB549}" srcOrd="0" destOrd="0" presId="urn:microsoft.com/office/officeart/2005/8/layout/cycle2"/>
    <dgm:cxn modelId="{16D9B507-9228-49D7-800C-A382BDF70851}" type="presOf" srcId="{F1B6375A-CE6F-45D9-B105-4B84ED3F5C66}" destId="{9C15F8BA-91E6-4896-8B4B-647DCB63C418}" srcOrd="1" destOrd="0" presId="urn:microsoft.com/office/officeart/2005/8/layout/cycle2"/>
    <dgm:cxn modelId="{1E6D12B4-E47C-473B-BEC0-7D4EA5E27350}" type="presOf" srcId="{29C1D6C0-5CCC-463D-9066-BF8A26442F3F}" destId="{A57EB8CF-AA34-4C4E-9ADD-DCD386A4233A}" srcOrd="1" destOrd="0" presId="urn:microsoft.com/office/officeart/2005/8/layout/cycle2"/>
    <dgm:cxn modelId="{8D244793-0847-4659-99EF-591CBAF2447E}" srcId="{B4C8BD0A-3370-46B7-B72B-FE9EEA2E59D0}" destId="{689ED2B0-B8E0-4BB3-9933-41FFA1A6747C}" srcOrd="1" destOrd="0" parTransId="{398544AE-3D78-4F2F-8B7E-2F1B2BA0819D}" sibTransId="{F2690E08-2F05-4302-AD25-930718F5BCBC}"/>
    <dgm:cxn modelId="{E6464C5E-551E-4B13-A55B-1835894159BC}" type="presOf" srcId="{B4C8BD0A-3370-46B7-B72B-FE9EEA2E59D0}" destId="{35B0D0EB-E84E-4D0F-BE15-1C0121644595}" srcOrd="0" destOrd="0" presId="urn:microsoft.com/office/officeart/2005/8/layout/cycle2"/>
    <dgm:cxn modelId="{F764E11C-368D-4A04-A88F-F1F05C32FC07}" srcId="{B4C8BD0A-3370-46B7-B72B-FE9EEA2E59D0}" destId="{0D293902-D249-4AE0-9A92-0A0C0EF600AA}" srcOrd="4" destOrd="0" parTransId="{AA42DC03-AC2B-4437-90DE-B58153AB730E}" sibTransId="{F1B6375A-CE6F-45D9-B105-4B84ED3F5C66}"/>
    <dgm:cxn modelId="{62209D57-8A61-4497-8CEF-FC17FF6816CF}" type="presOf" srcId="{689ED2B0-B8E0-4BB3-9933-41FFA1A6747C}" destId="{25E81369-495E-4601-9129-6DCA9755F2F6}" srcOrd="0" destOrd="0" presId="urn:microsoft.com/office/officeart/2005/8/layout/cycle2"/>
    <dgm:cxn modelId="{6535A3B5-978A-4789-9D5A-35BC3D0C4E7B}" type="presOf" srcId="{F2690E08-2F05-4302-AD25-930718F5BCBC}" destId="{A452AAA8-D0D8-4098-B8DA-22224ADBBBF6}" srcOrd="0" destOrd="0" presId="urn:microsoft.com/office/officeart/2005/8/layout/cycle2"/>
    <dgm:cxn modelId="{19F9FFF4-8C57-46BC-997B-B9DCB1C2EEDE}" srcId="{B4C8BD0A-3370-46B7-B72B-FE9EEA2E59D0}" destId="{89B5FC6A-483D-4A7D-9401-AAFFD3357382}" srcOrd="5" destOrd="0" parTransId="{B0F0DBB3-4ECF-48B5-B460-900E215DB5B6}" sibTransId="{7411975B-AEFB-44A3-8DBD-393A26DAB663}"/>
    <dgm:cxn modelId="{5552E6E3-F72C-4D89-A180-309889F6AD6A}" type="presOf" srcId="{212AAA7A-1BBD-417D-9D3A-9468B50AC2DD}" destId="{86CBE398-558E-4F61-9CA7-F4B58D0F5D2B}" srcOrd="0" destOrd="0" presId="urn:microsoft.com/office/officeart/2005/8/layout/cycle2"/>
    <dgm:cxn modelId="{80B51DC4-92F2-469C-9A0F-D0FC4319CB53}" type="presOf" srcId="{7411975B-AEFB-44A3-8DBD-393A26DAB663}" destId="{3F139227-D041-443C-9389-9D436E56E3AD}" srcOrd="1" destOrd="0" presId="urn:microsoft.com/office/officeart/2005/8/layout/cycle2"/>
    <dgm:cxn modelId="{5F48E30C-AF89-4AB5-BA63-A025229BB756}" srcId="{B4C8BD0A-3370-46B7-B72B-FE9EEA2E59D0}" destId="{212AAA7A-1BBD-417D-9D3A-9468B50AC2DD}" srcOrd="2" destOrd="0" parTransId="{86AACC1C-0D55-46B0-9524-F308B7235C15}" sibTransId="{29C1D6C0-5CCC-463D-9066-BF8A26442F3F}"/>
    <dgm:cxn modelId="{BE5C4091-6C3C-4EB6-823D-9ADAC4AE2FBE}" srcId="{B4C8BD0A-3370-46B7-B72B-FE9EEA2E59D0}" destId="{0E5409BB-457C-496B-8B3D-44C4B5FD01C1}" srcOrd="0" destOrd="0" parTransId="{24B08C7A-5B20-4272-B154-E0EA8DAC5A77}" sibTransId="{5B49C1F6-C7EB-44D8-8A22-4A3170FADD34}"/>
    <dgm:cxn modelId="{2558D55D-9E5B-47C3-B695-8CC356C6885C}" type="presOf" srcId="{29C1D6C0-5CCC-463D-9066-BF8A26442F3F}" destId="{00F0A0C6-7841-4B8A-BAD0-5C1FD5AD31E2}" srcOrd="0" destOrd="0" presId="urn:microsoft.com/office/officeart/2005/8/layout/cycle2"/>
    <dgm:cxn modelId="{FEFF41DA-9A3D-42A6-B2AA-FDB437E0FC98}" type="presParOf" srcId="{35B0D0EB-E84E-4D0F-BE15-1C0121644595}" destId="{C57D7EA7-0940-4DC4-A83B-52C954ECB549}" srcOrd="0" destOrd="0" presId="urn:microsoft.com/office/officeart/2005/8/layout/cycle2"/>
    <dgm:cxn modelId="{F27BE2F2-54CF-4495-BA0C-BB063E8BBA09}" type="presParOf" srcId="{35B0D0EB-E84E-4D0F-BE15-1C0121644595}" destId="{22D8F6F4-2F0C-4251-AA46-75004A9A7F2E}" srcOrd="1" destOrd="0" presId="urn:microsoft.com/office/officeart/2005/8/layout/cycle2"/>
    <dgm:cxn modelId="{0ED870AA-661C-4B1A-9686-3959640772A6}" type="presParOf" srcId="{22D8F6F4-2F0C-4251-AA46-75004A9A7F2E}" destId="{E3DCA82A-FB93-4E0B-89B6-92E413C25D81}" srcOrd="0" destOrd="0" presId="urn:microsoft.com/office/officeart/2005/8/layout/cycle2"/>
    <dgm:cxn modelId="{4FDBAC56-F72E-4FDE-A3C4-D0A3BB3E5C01}" type="presParOf" srcId="{35B0D0EB-E84E-4D0F-BE15-1C0121644595}" destId="{25E81369-495E-4601-9129-6DCA9755F2F6}" srcOrd="2" destOrd="0" presId="urn:microsoft.com/office/officeart/2005/8/layout/cycle2"/>
    <dgm:cxn modelId="{997C4001-04FE-4343-BFB9-DAE184450E06}" type="presParOf" srcId="{35B0D0EB-E84E-4D0F-BE15-1C0121644595}" destId="{A452AAA8-D0D8-4098-B8DA-22224ADBBBF6}" srcOrd="3" destOrd="0" presId="urn:microsoft.com/office/officeart/2005/8/layout/cycle2"/>
    <dgm:cxn modelId="{FF9D7A3C-E45B-402C-95F7-39F2BC7D2CDF}" type="presParOf" srcId="{A452AAA8-D0D8-4098-B8DA-22224ADBBBF6}" destId="{F648B8C5-63EF-46AB-B95C-2C972D4237F8}" srcOrd="0" destOrd="0" presId="urn:microsoft.com/office/officeart/2005/8/layout/cycle2"/>
    <dgm:cxn modelId="{CB39A1D5-705F-4809-A180-955665A607B3}" type="presParOf" srcId="{35B0D0EB-E84E-4D0F-BE15-1C0121644595}" destId="{86CBE398-558E-4F61-9CA7-F4B58D0F5D2B}" srcOrd="4" destOrd="0" presId="urn:microsoft.com/office/officeart/2005/8/layout/cycle2"/>
    <dgm:cxn modelId="{9AB3A3D4-BE82-4565-AC8D-D6CC9AE5BB89}" type="presParOf" srcId="{35B0D0EB-E84E-4D0F-BE15-1C0121644595}" destId="{00F0A0C6-7841-4B8A-BAD0-5C1FD5AD31E2}" srcOrd="5" destOrd="0" presId="urn:microsoft.com/office/officeart/2005/8/layout/cycle2"/>
    <dgm:cxn modelId="{3B605620-A84B-4A6B-B5A4-E5BF7F562DAC}" type="presParOf" srcId="{00F0A0C6-7841-4B8A-BAD0-5C1FD5AD31E2}" destId="{A57EB8CF-AA34-4C4E-9ADD-DCD386A4233A}" srcOrd="0" destOrd="0" presId="urn:microsoft.com/office/officeart/2005/8/layout/cycle2"/>
    <dgm:cxn modelId="{D0B035A5-CA63-4D94-8478-F56811751ECA}" type="presParOf" srcId="{35B0D0EB-E84E-4D0F-BE15-1C0121644595}" destId="{06B967C2-283A-47F5-AD3A-5D66C4A2BFD3}" srcOrd="6" destOrd="0" presId="urn:microsoft.com/office/officeart/2005/8/layout/cycle2"/>
    <dgm:cxn modelId="{01C21EA6-9427-4940-BA81-B5599A4FF832}" type="presParOf" srcId="{35B0D0EB-E84E-4D0F-BE15-1C0121644595}" destId="{708A784D-8CD2-437A-95E4-DDA56DD8ED6E}" srcOrd="7" destOrd="0" presId="urn:microsoft.com/office/officeart/2005/8/layout/cycle2"/>
    <dgm:cxn modelId="{AFE12169-4AB5-49DE-9D9D-BFADAE616A71}" type="presParOf" srcId="{708A784D-8CD2-437A-95E4-DDA56DD8ED6E}" destId="{84B55721-4DB0-4E3A-A571-2DD222C9ADFE}" srcOrd="0" destOrd="0" presId="urn:microsoft.com/office/officeart/2005/8/layout/cycle2"/>
    <dgm:cxn modelId="{0188E11E-5011-468C-B349-5213C8B3F668}" type="presParOf" srcId="{35B0D0EB-E84E-4D0F-BE15-1C0121644595}" destId="{6558D89B-D5B7-477D-9E3C-B4B07F3287D4}" srcOrd="8" destOrd="0" presId="urn:microsoft.com/office/officeart/2005/8/layout/cycle2"/>
    <dgm:cxn modelId="{2799FFFB-B383-4EFC-94A2-BA332645712C}" type="presParOf" srcId="{35B0D0EB-E84E-4D0F-BE15-1C0121644595}" destId="{848009BD-BEA5-4FA3-97FD-498706074500}" srcOrd="9" destOrd="0" presId="urn:microsoft.com/office/officeart/2005/8/layout/cycle2"/>
    <dgm:cxn modelId="{82F5358E-AB5F-491F-9771-1317F7F24AE8}" type="presParOf" srcId="{848009BD-BEA5-4FA3-97FD-498706074500}" destId="{9C15F8BA-91E6-4896-8B4B-647DCB63C418}" srcOrd="0" destOrd="0" presId="urn:microsoft.com/office/officeart/2005/8/layout/cycle2"/>
    <dgm:cxn modelId="{1A78AB7E-02CF-452B-B088-900CC4DD73A8}" type="presParOf" srcId="{35B0D0EB-E84E-4D0F-BE15-1C0121644595}" destId="{895D28D4-A63D-433C-B652-3B5390F7D8A2}" srcOrd="10" destOrd="0" presId="urn:microsoft.com/office/officeart/2005/8/layout/cycle2"/>
    <dgm:cxn modelId="{E1A85080-1EC9-47C0-9BD0-BF5970A7A8D8}" type="presParOf" srcId="{35B0D0EB-E84E-4D0F-BE15-1C0121644595}" destId="{DCA0A9D1-AD02-4849-8A0B-4B2AAEF52071}" srcOrd="11" destOrd="0" presId="urn:microsoft.com/office/officeart/2005/8/layout/cycle2"/>
    <dgm:cxn modelId="{19136B6E-438B-4D60-8D06-16A7D5283AEF}" type="presParOf" srcId="{DCA0A9D1-AD02-4849-8A0B-4B2AAEF52071}" destId="{3F139227-D041-443C-9389-9D436E56E3AD}"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A2F31C-AF42-4007-A228-7170D6EF0EAE}">
      <dsp:nvSpPr>
        <dsp:cNvPr id="0" name=""/>
        <dsp:cNvSpPr/>
      </dsp:nvSpPr>
      <dsp:spPr>
        <a:xfrm>
          <a:off x="-138218" y="0"/>
          <a:ext cx="4603750" cy="4603750"/>
        </a:xfrm>
        <a:prstGeom prst="pie">
          <a:avLst>
            <a:gd name="adj1" fmla="val 5400000"/>
            <a:gd name="adj2" fmla="val 1620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D5B7585-4731-4EE8-807E-14145FC5D2DE}">
      <dsp:nvSpPr>
        <dsp:cNvPr id="0" name=""/>
        <dsp:cNvSpPr/>
      </dsp:nvSpPr>
      <dsp:spPr>
        <a:xfrm>
          <a:off x="2163656" y="0"/>
          <a:ext cx="6764633" cy="4603750"/>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r>
            <a:rPr lang="en-GB" sz="3500" kern="1200" dirty="0"/>
            <a:t>Behaviour</a:t>
          </a:r>
        </a:p>
      </dsp:txBody>
      <dsp:txXfrm>
        <a:off x="2163656" y="0"/>
        <a:ext cx="3382316" cy="978296"/>
      </dsp:txXfrm>
    </dsp:sp>
    <dsp:sp modelId="{8E892B62-2C23-4D91-8F0A-64AA30ACA5EA}">
      <dsp:nvSpPr>
        <dsp:cNvPr id="0" name=""/>
        <dsp:cNvSpPr/>
      </dsp:nvSpPr>
      <dsp:spPr>
        <a:xfrm>
          <a:off x="466023" y="978296"/>
          <a:ext cx="3395265" cy="3395265"/>
        </a:xfrm>
        <a:prstGeom prst="pie">
          <a:avLst>
            <a:gd name="adj1" fmla="val 5400000"/>
            <a:gd name="adj2" fmla="val 16200000"/>
          </a:avLst>
        </a:prstGeom>
        <a:gradFill rotWithShape="0">
          <a:gsLst>
            <a:gs pos="0">
              <a:schemeClr val="accent4">
                <a:hueOff val="-1488257"/>
                <a:satOff val="8966"/>
                <a:lumOff val="719"/>
                <a:alphaOff val="0"/>
                <a:shade val="51000"/>
                <a:satMod val="130000"/>
              </a:schemeClr>
            </a:gs>
            <a:gs pos="80000">
              <a:schemeClr val="accent4">
                <a:hueOff val="-1488257"/>
                <a:satOff val="8966"/>
                <a:lumOff val="719"/>
                <a:alphaOff val="0"/>
                <a:shade val="93000"/>
                <a:satMod val="130000"/>
              </a:schemeClr>
            </a:gs>
            <a:gs pos="100000">
              <a:schemeClr val="accent4">
                <a:hueOff val="-1488257"/>
                <a:satOff val="8966"/>
                <a:lumOff val="71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26C7E77-69C7-49E5-920C-14F314CFDDA3}">
      <dsp:nvSpPr>
        <dsp:cNvPr id="0" name=""/>
        <dsp:cNvSpPr/>
      </dsp:nvSpPr>
      <dsp:spPr>
        <a:xfrm>
          <a:off x="2163656" y="978296"/>
          <a:ext cx="6764633" cy="3395265"/>
        </a:xfrm>
        <a:prstGeom prst="rect">
          <a:avLst/>
        </a:prstGeom>
        <a:solidFill>
          <a:schemeClr val="lt1">
            <a:alpha val="90000"/>
            <a:hueOff val="0"/>
            <a:satOff val="0"/>
            <a:lumOff val="0"/>
            <a:alphaOff val="0"/>
          </a:schemeClr>
        </a:solidFill>
        <a:ln w="9525" cap="flat" cmpd="sng" algn="ctr">
          <a:solidFill>
            <a:schemeClr val="accent4">
              <a:hueOff val="-1488257"/>
              <a:satOff val="8966"/>
              <a:lumOff val="719"/>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r>
            <a:rPr lang="en-GB" sz="3500" kern="1200" dirty="0"/>
            <a:t>Cognition</a:t>
          </a:r>
        </a:p>
      </dsp:txBody>
      <dsp:txXfrm>
        <a:off x="2163656" y="978296"/>
        <a:ext cx="3382316" cy="978296"/>
      </dsp:txXfrm>
    </dsp:sp>
    <dsp:sp modelId="{F84C378E-EC5E-4C6F-BF21-8311F9DECEA3}">
      <dsp:nvSpPr>
        <dsp:cNvPr id="0" name=""/>
        <dsp:cNvSpPr/>
      </dsp:nvSpPr>
      <dsp:spPr>
        <a:xfrm>
          <a:off x="1070266" y="1956593"/>
          <a:ext cx="2186781" cy="2186781"/>
        </a:xfrm>
        <a:prstGeom prst="pie">
          <a:avLst>
            <a:gd name="adj1" fmla="val 5400000"/>
            <a:gd name="adj2" fmla="val 16200000"/>
          </a:avLst>
        </a:prstGeom>
        <a:gradFill rotWithShape="0">
          <a:gsLst>
            <a:gs pos="0">
              <a:schemeClr val="accent4">
                <a:hueOff val="-2976513"/>
                <a:satOff val="17933"/>
                <a:lumOff val="1437"/>
                <a:alphaOff val="0"/>
                <a:shade val="51000"/>
                <a:satMod val="130000"/>
              </a:schemeClr>
            </a:gs>
            <a:gs pos="80000">
              <a:schemeClr val="accent4">
                <a:hueOff val="-2976513"/>
                <a:satOff val="17933"/>
                <a:lumOff val="1437"/>
                <a:alphaOff val="0"/>
                <a:shade val="93000"/>
                <a:satMod val="130000"/>
              </a:schemeClr>
            </a:gs>
            <a:gs pos="100000">
              <a:schemeClr val="accent4">
                <a:hueOff val="-2976513"/>
                <a:satOff val="17933"/>
                <a:lumOff val="14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46C41E8-2F1F-490F-A1BA-BA3CFCFF980D}">
      <dsp:nvSpPr>
        <dsp:cNvPr id="0" name=""/>
        <dsp:cNvSpPr/>
      </dsp:nvSpPr>
      <dsp:spPr>
        <a:xfrm>
          <a:off x="2163656" y="1956593"/>
          <a:ext cx="6764633" cy="2186781"/>
        </a:xfrm>
        <a:prstGeom prst="rect">
          <a:avLst/>
        </a:prstGeom>
        <a:solidFill>
          <a:schemeClr val="lt1">
            <a:alpha val="90000"/>
            <a:hueOff val="0"/>
            <a:satOff val="0"/>
            <a:lumOff val="0"/>
            <a:alphaOff val="0"/>
          </a:schemeClr>
        </a:solidFill>
        <a:ln w="9525" cap="flat" cmpd="sng" algn="ctr">
          <a:solidFill>
            <a:schemeClr val="accent4">
              <a:hueOff val="-2976513"/>
              <a:satOff val="17933"/>
              <a:lumOff val="1437"/>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r>
            <a:rPr lang="en-GB" sz="3500" kern="1200" dirty="0"/>
            <a:t>Content</a:t>
          </a:r>
        </a:p>
      </dsp:txBody>
      <dsp:txXfrm>
        <a:off x="2163656" y="1956593"/>
        <a:ext cx="3382316" cy="978296"/>
      </dsp:txXfrm>
    </dsp:sp>
    <dsp:sp modelId="{F39F3ED4-BDC8-4A1B-82C6-1ED0A15599C1}">
      <dsp:nvSpPr>
        <dsp:cNvPr id="0" name=""/>
        <dsp:cNvSpPr/>
      </dsp:nvSpPr>
      <dsp:spPr>
        <a:xfrm>
          <a:off x="1674508" y="2934890"/>
          <a:ext cx="978296" cy="978296"/>
        </a:xfrm>
        <a:prstGeom prst="pie">
          <a:avLst>
            <a:gd name="adj1" fmla="val 5400000"/>
            <a:gd name="adj2" fmla="val 16200000"/>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F73450F-F7CB-460B-B4E5-F8CB3B13B9E7}">
      <dsp:nvSpPr>
        <dsp:cNvPr id="0" name=""/>
        <dsp:cNvSpPr/>
      </dsp:nvSpPr>
      <dsp:spPr>
        <a:xfrm>
          <a:off x="2163656" y="2934890"/>
          <a:ext cx="6764633" cy="978296"/>
        </a:xfrm>
        <a:prstGeom prst="rect">
          <a:avLst/>
        </a:prstGeom>
        <a:solidFill>
          <a:schemeClr val="lt1">
            <a:alpha val="90000"/>
            <a:hueOff val="0"/>
            <a:satOff val="0"/>
            <a:lumOff val="0"/>
            <a:alphaOff val="0"/>
          </a:schemeClr>
        </a:solidFill>
        <a:ln w="9525" cap="flat" cmpd="sng" algn="ctr">
          <a:solidFill>
            <a:schemeClr val="accent4">
              <a:hueOff val="-4464770"/>
              <a:satOff val="26899"/>
              <a:lumOff val="2156"/>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r>
            <a:rPr lang="en-GB" sz="3500" kern="1200" dirty="0"/>
            <a:t>Character</a:t>
          </a:r>
        </a:p>
      </dsp:txBody>
      <dsp:txXfrm>
        <a:off x="2163656" y="2934890"/>
        <a:ext cx="3382316" cy="978296"/>
      </dsp:txXfrm>
    </dsp:sp>
    <dsp:sp modelId="{B4BDD9CC-773E-4AB3-A180-F447C4B1E921}">
      <dsp:nvSpPr>
        <dsp:cNvPr id="0" name=""/>
        <dsp:cNvSpPr/>
      </dsp:nvSpPr>
      <dsp:spPr>
        <a:xfrm>
          <a:off x="5261672" y="15496"/>
          <a:ext cx="3687502" cy="978296"/>
        </a:xfrm>
        <a:prstGeom prst="rect">
          <a:avLst/>
        </a:prstGeom>
        <a:noFill/>
        <a:ln w="9525" cap="flat" cmpd="sng" algn="ctr">
          <a:noFill/>
          <a:prstDash val="solid"/>
        </a:ln>
        <a:effectLst>
          <a:outerShdw blurRad="40000" dist="23000" dir="5400000" rotWithShape="0">
            <a:srgbClr val="000000">
              <a:alpha val="35000"/>
            </a:srgbClr>
          </a:outerShdw>
        </a:effectLst>
        <a:scene3d>
          <a:camera prst="orthographicFront"/>
          <a:lightRig rig="flat" dir="t"/>
        </a:scene3d>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GB" sz="1400" kern="1200" dirty="0"/>
            <a:t>Effectiveness is evidenced by teacher behaviour and student learning outcomes</a:t>
          </a:r>
        </a:p>
      </dsp:txBody>
      <dsp:txXfrm>
        <a:off x="5261672" y="15496"/>
        <a:ext cx="3687502" cy="978296"/>
      </dsp:txXfrm>
    </dsp:sp>
    <dsp:sp modelId="{E337EA31-9DC8-4524-9BA7-CF76491EAE6B}">
      <dsp:nvSpPr>
        <dsp:cNvPr id="0" name=""/>
        <dsp:cNvSpPr/>
      </dsp:nvSpPr>
      <dsp:spPr>
        <a:xfrm>
          <a:off x="5238774" y="978296"/>
          <a:ext cx="3686758" cy="978296"/>
        </a:xfrm>
        <a:prstGeom prst="rect">
          <a:avLst/>
        </a:prstGeom>
        <a:noFill/>
        <a:ln w="9525" cap="flat" cmpd="sng" algn="ctr">
          <a:noFill/>
          <a:prstDash val="solid"/>
        </a:ln>
        <a:effectLst>
          <a:outerShdw blurRad="40000" dist="23000" dir="5400000" rotWithShape="0">
            <a:srgbClr val="000000">
              <a:alpha val="35000"/>
            </a:srgbClr>
          </a:outerShdw>
        </a:effectLst>
        <a:scene3d>
          <a:camera prst="orthographicFront"/>
          <a:lightRig rig="flat" dir="t"/>
        </a:scene3d>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GB" sz="1400" kern="1200" dirty="0"/>
            <a:t>Teachers as thoughtful, sentient beings, characterised by intentions, strategies, decisions and reflections</a:t>
          </a:r>
        </a:p>
      </dsp:txBody>
      <dsp:txXfrm>
        <a:off x="5238774" y="978296"/>
        <a:ext cx="3686758" cy="978296"/>
      </dsp:txXfrm>
    </dsp:sp>
    <dsp:sp modelId="{C3D14D92-B232-4C9C-8697-A3A73A94DD07}">
      <dsp:nvSpPr>
        <dsp:cNvPr id="0" name=""/>
        <dsp:cNvSpPr/>
      </dsp:nvSpPr>
      <dsp:spPr>
        <a:xfrm>
          <a:off x="5269536" y="1956593"/>
          <a:ext cx="3935189" cy="978296"/>
        </a:xfrm>
        <a:prstGeom prst="rect">
          <a:avLst/>
        </a:prstGeom>
        <a:noFill/>
        <a:ln w="9525" cap="flat" cmpd="sng" algn="ctr">
          <a:noFill/>
          <a:prstDash val="solid"/>
        </a:ln>
        <a:effectLst>
          <a:outerShdw blurRad="40000" dist="23000" dir="5400000" rotWithShape="0">
            <a:srgbClr val="000000">
              <a:alpha val="35000"/>
            </a:srgbClr>
          </a:outerShdw>
        </a:effectLst>
        <a:scene3d>
          <a:camera prst="orthographicFront"/>
          <a:lightRig rig="flat" dir="t"/>
        </a:scene3d>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GB" sz="1400" kern="1200"/>
            <a:t>The nature and adequacy of teacher knowledge of the substance of the curriculum being taught</a:t>
          </a:r>
          <a:endParaRPr lang="en-GB" sz="1400" kern="1200" dirty="0"/>
        </a:p>
      </dsp:txBody>
      <dsp:txXfrm>
        <a:off x="5269536" y="1956593"/>
        <a:ext cx="3935189" cy="978296"/>
      </dsp:txXfrm>
    </dsp:sp>
    <dsp:sp modelId="{C85E0580-2884-4C27-B0AB-F274FAA9D06F}">
      <dsp:nvSpPr>
        <dsp:cNvPr id="0" name=""/>
        <dsp:cNvSpPr/>
      </dsp:nvSpPr>
      <dsp:spPr>
        <a:xfrm>
          <a:off x="5277231" y="2934890"/>
          <a:ext cx="3919800" cy="978296"/>
        </a:xfrm>
        <a:prstGeom prst="rect">
          <a:avLst/>
        </a:prstGeom>
        <a:noFill/>
        <a:ln w="9525" cap="flat" cmpd="sng" algn="ctr">
          <a:noFill/>
          <a:prstDash val="solid"/>
        </a:ln>
        <a:effectLst>
          <a:outerShdw blurRad="40000" dist="23000" dir="5400000" rotWithShape="0">
            <a:srgbClr val="000000">
              <a:alpha val="35000"/>
            </a:srgbClr>
          </a:outerShdw>
        </a:effectLst>
        <a:scene3d>
          <a:camera prst="orthographicFront"/>
          <a:lightRig rig="flat" dir="t"/>
        </a:scene3d>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GB" sz="1400" kern="1200" dirty="0"/>
            <a:t>The teachers serve as moral agents, deploying a moral-pedagogical craft</a:t>
          </a:r>
        </a:p>
      </dsp:txBody>
      <dsp:txXfrm>
        <a:off x="5277231" y="2934890"/>
        <a:ext cx="3919800" cy="97829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7D7EA7-0940-4DC4-A83B-52C954ECB549}">
      <dsp:nvSpPr>
        <dsp:cNvPr id="0" name=""/>
        <dsp:cNvSpPr/>
      </dsp:nvSpPr>
      <dsp:spPr>
        <a:xfrm>
          <a:off x="1784576" y="234"/>
          <a:ext cx="1140657" cy="1140657"/>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GB" sz="1050" kern="1200" dirty="0"/>
            <a:t>Strive for consensus</a:t>
          </a:r>
        </a:p>
      </dsp:txBody>
      <dsp:txXfrm>
        <a:off x="1951621" y="167279"/>
        <a:ext cx="806567" cy="806567"/>
      </dsp:txXfrm>
    </dsp:sp>
    <dsp:sp modelId="{22D8F6F4-2F0C-4251-AA46-75004A9A7F2E}">
      <dsp:nvSpPr>
        <dsp:cNvPr id="0" name=""/>
        <dsp:cNvSpPr/>
      </dsp:nvSpPr>
      <dsp:spPr>
        <a:xfrm rot="1800000">
          <a:off x="2937461" y="801896"/>
          <a:ext cx="303038" cy="384971"/>
        </a:xfrm>
        <a:prstGeom prst="rightArrow">
          <a:avLst>
            <a:gd name="adj1" fmla="val 60000"/>
            <a:gd name="adj2" fmla="val 5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a:off x="2943551" y="856162"/>
        <a:ext cx="212127" cy="230983"/>
      </dsp:txXfrm>
    </dsp:sp>
    <dsp:sp modelId="{25E81369-495E-4601-9129-6DCA9755F2F6}">
      <dsp:nvSpPr>
        <dsp:cNvPr id="0" name=""/>
        <dsp:cNvSpPr/>
      </dsp:nvSpPr>
      <dsp:spPr>
        <a:xfrm>
          <a:off x="3267582" y="856448"/>
          <a:ext cx="1140657" cy="1140657"/>
        </a:xfrm>
        <a:prstGeom prst="ellipse">
          <a:avLst/>
        </a:prstGeom>
        <a:gradFill rotWithShape="0">
          <a:gsLst>
            <a:gs pos="0">
              <a:schemeClr val="accent4">
                <a:hueOff val="-892954"/>
                <a:satOff val="5380"/>
                <a:lumOff val="431"/>
                <a:alphaOff val="0"/>
                <a:shade val="51000"/>
                <a:satMod val="130000"/>
              </a:schemeClr>
            </a:gs>
            <a:gs pos="80000">
              <a:schemeClr val="accent4">
                <a:hueOff val="-892954"/>
                <a:satOff val="5380"/>
                <a:lumOff val="431"/>
                <a:alphaOff val="0"/>
                <a:shade val="93000"/>
                <a:satMod val="130000"/>
              </a:schemeClr>
            </a:gs>
            <a:gs pos="100000">
              <a:schemeClr val="accent4">
                <a:hueOff val="-892954"/>
                <a:satOff val="5380"/>
                <a:lumOff val="43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GB" sz="1050" kern="1200" dirty="0"/>
            <a:t>Engage stakeholders</a:t>
          </a:r>
        </a:p>
      </dsp:txBody>
      <dsp:txXfrm>
        <a:off x="3434627" y="1023493"/>
        <a:ext cx="806567" cy="806567"/>
      </dsp:txXfrm>
    </dsp:sp>
    <dsp:sp modelId="{A452AAA8-D0D8-4098-B8DA-22224ADBBBF6}">
      <dsp:nvSpPr>
        <dsp:cNvPr id="0" name=""/>
        <dsp:cNvSpPr/>
      </dsp:nvSpPr>
      <dsp:spPr>
        <a:xfrm rot="5400000">
          <a:off x="3686391" y="2081929"/>
          <a:ext cx="303038" cy="384971"/>
        </a:xfrm>
        <a:prstGeom prst="rightArrow">
          <a:avLst>
            <a:gd name="adj1" fmla="val 60000"/>
            <a:gd name="adj2" fmla="val 50000"/>
          </a:avLst>
        </a:prstGeom>
        <a:gradFill rotWithShape="0">
          <a:gsLst>
            <a:gs pos="0">
              <a:schemeClr val="accent4">
                <a:hueOff val="-892954"/>
                <a:satOff val="5380"/>
                <a:lumOff val="431"/>
                <a:alphaOff val="0"/>
                <a:shade val="51000"/>
                <a:satMod val="130000"/>
              </a:schemeClr>
            </a:gs>
            <a:gs pos="80000">
              <a:schemeClr val="accent4">
                <a:hueOff val="-892954"/>
                <a:satOff val="5380"/>
                <a:lumOff val="431"/>
                <a:alphaOff val="0"/>
                <a:shade val="93000"/>
                <a:satMod val="130000"/>
              </a:schemeClr>
            </a:gs>
            <a:gs pos="100000">
              <a:schemeClr val="accent4">
                <a:hueOff val="-892954"/>
                <a:satOff val="5380"/>
                <a:lumOff val="43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a:off x="3731847" y="2113468"/>
        <a:ext cx="212127" cy="230983"/>
      </dsp:txXfrm>
    </dsp:sp>
    <dsp:sp modelId="{86CBE398-558E-4F61-9CA7-F4B58D0F5D2B}">
      <dsp:nvSpPr>
        <dsp:cNvPr id="0" name=""/>
        <dsp:cNvSpPr/>
      </dsp:nvSpPr>
      <dsp:spPr>
        <a:xfrm>
          <a:off x="3267582" y="2568876"/>
          <a:ext cx="1140657" cy="1140657"/>
        </a:xfrm>
        <a:prstGeom prst="ellipse">
          <a:avLst/>
        </a:prstGeom>
        <a:solidFill>
          <a:srgbClr val="FF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GB" sz="1050" kern="1200" dirty="0"/>
            <a:t>Careful piloting</a:t>
          </a:r>
        </a:p>
      </dsp:txBody>
      <dsp:txXfrm>
        <a:off x="3434627" y="2735921"/>
        <a:ext cx="806567" cy="806567"/>
      </dsp:txXfrm>
    </dsp:sp>
    <dsp:sp modelId="{00F0A0C6-7841-4B8A-BAD0-5C1FD5AD31E2}">
      <dsp:nvSpPr>
        <dsp:cNvPr id="0" name=""/>
        <dsp:cNvSpPr/>
      </dsp:nvSpPr>
      <dsp:spPr>
        <a:xfrm rot="9000000">
          <a:off x="2952316" y="3370538"/>
          <a:ext cx="303038" cy="384971"/>
        </a:xfrm>
        <a:prstGeom prst="rightArrow">
          <a:avLst>
            <a:gd name="adj1" fmla="val 60000"/>
            <a:gd name="adj2" fmla="val 50000"/>
          </a:avLst>
        </a:prstGeom>
        <a:gradFill rotWithShape="0">
          <a:gsLst>
            <a:gs pos="0">
              <a:schemeClr val="accent4">
                <a:hueOff val="-1785908"/>
                <a:satOff val="10760"/>
                <a:lumOff val="862"/>
                <a:alphaOff val="0"/>
                <a:shade val="51000"/>
                <a:satMod val="130000"/>
              </a:schemeClr>
            </a:gs>
            <a:gs pos="80000">
              <a:schemeClr val="accent4">
                <a:hueOff val="-1785908"/>
                <a:satOff val="10760"/>
                <a:lumOff val="862"/>
                <a:alphaOff val="0"/>
                <a:shade val="93000"/>
                <a:satMod val="130000"/>
              </a:schemeClr>
            </a:gs>
            <a:gs pos="100000">
              <a:schemeClr val="accent4">
                <a:hueOff val="-1785908"/>
                <a:satOff val="10760"/>
                <a:lumOff val="86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rot="10800000">
        <a:off x="3037137" y="3424804"/>
        <a:ext cx="212127" cy="230983"/>
      </dsp:txXfrm>
    </dsp:sp>
    <dsp:sp modelId="{06B967C2-283A-47F5-AD3A-5D66C4A2BFD3}">
      <dsp:nvSpPr>
        <dsp:cNvPr id="0" name=""/>
        <dsp:cNvSpPr/>
      </dsp:nvSpPr>
      <dsp:spPr>
        <a:xfrm>
          <a:off x="1784576" y="3425090"/>
          <a:ext cx="1140657" cy="1140657"/>
        </a:xfrm>
        <a:prstGeom prst="ellipse">
          <a:avLst/>
        </a:prstGeom>
        <a:gradFill rotWithShape="0">
          <a:gsLst>
            <a:gs pos="0">
              <a:schemeClr val="accent4">
                <a:hueOff val="-2678862"/>
                <a:satOff val="16139"/>
                <a:lumOff val="1294"/>
                <a:alphaOff val="0"/>
                <a:shade val="51000"/>
                <a:satMod val="130000"/>
              </a:schemeClr>
            </a:gs>
            <a:gs pos="80000">
              <a:schemeClr val="accent4">
                <a:hueOff val="-2678862"/>
                <a:satOff val="16139"/>
                <a:lumOff val="1294"/>
                <a:alphaOff val="0"/>
                <a:shade val="93000"/>
                <a:satMod val="130000"/>
              </a:schemeClr>
            </a:gs>
            <a:gs pos="100000">
              <a:schemeClr val="accent4">
                <a:hueOff val="-2678862"/>
                <a:satOff val="16139"/>
                <a:lumOff val="129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GB" sz="1050" kern="1200" dirty="0"/>
            <a:t>Sustainable resources</a:t>
          </a:r>
        </a:p>
      </dsp:txBody>
      <dsp:txXfrm>
        <a:off x="1951621" y="3592135"/>
        <a:ext cx="806567" cy="806567"/>
      </dsp:txXfrm>
    </dsp:sp>
    <dsp:sp modelId="{708A784D-8CD2-437A-95E4-DDA56DD8ED6E}">
      <dsp:nvSpPr>
        <dsp:cNvPr id="0" name=""/>
        <dsp:cNvSpPr/>
      </dsp:nvSpPr>
      <dsp:spPr>
        <a:xfrm rot="12600000">
          <a:off x="1469310" y="3379114"/>
          <a:ext cx="303038" cy="384971"/>
        </a:xfrm>
        <a:prstGeom prst="rightArrow">
          <a:avLst>
            <a:gd name="adj1" fmla="val 60000"/>
            <a:gd name="adj2" fmla="val 50000"/>
          </a:avLst>
        </a:prstGeom>
        <a:gradFill rotWithShape="0">
          <a:gsLst>
            <a:gs pos="0">
              <a:schemeClr val="accent4">
                <a:hueOff val="-2678862"/>
                <a:satOff val="16139"/>
                <a:lumOff val="1294"/>
                <a:alphaOff val="0"/>
                <a:shade val="51000"/>
                <a:satMod val="130000"/>
              </a:schemeClr>
            </a:gs>
            <a:gs pos="80000">
              <a:schemeClr val="accent4">
                <a:hueOff val="-2678862"/>
                <a:satOff val="16139"/>
                <a:lumOff val="1294"/>
                <a:alphaOff val="0"/>
                <a:shade val="93000"/>
                <a:satMod val="130000"/>
              </a:schemeClr>
            </a:gs>
            <a:gs pos="100000">
              <a:schemeClr val="accent4">
                <a:hueOff val="-2678862"/>
                <a:satOff val="16139"/>
                <a:lumOff val="129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rot="10800000">
        <a:off x="1554131" y="3478836"/>
        <a:ext cx="212127" cy="230983"/>
      </dsp:txXfrm>
    </dsp:sp>
    <dsp:sp modelId="{6558D89B-D5B7-477D-9E3C-B4B07F3287D4}">
      <dsp:nvSpPr>
        <dsp:cNvPr id="0" name=""/>
        <dsp:cNvSpPr/>
      </dsp:nvSpPr>
      <dsp:spPr>
        <a:xfrm>
          <a:off x="301570" y="2568876"/>
          <a:ext cx="1140657" cy="1140657"/>
        </a:xfrm>
        <a:prstGeom prst="ellipse">
          <a:avLst/>
        </a:prstGeom>
        <a:gradFill rotWithShape="0">
          <a:gsLst>
            <a:gs pos="0">
              <a:schemeClr val="accent4">
                <a:hueOff val="-3571816"/>
                <a:satOff val="21519"/>
                <a:lumOff val="1725"/>
                <a:alphaOff val="0"/>
                <a:shade val="51000"/>
                <a:satMod val="130000"/>
              </a:schemeClr>
            </a:gs>
            <a:gs pos="80000">
              <a:schemeClr val="accent4">
                <a:hueOff val="-3571816"/>
                <a:satOff val="21519"/>
                <a:lumOff val="1725"/>
                <a:alphaOff val="0"/>
                <a:shade val="93000"/>
                <a:satMod val="130000"/>
              </a:schemeClr>
            </a:gs>
            <a:gs pos="100000">
              <a:schemeClr val="accent4">
                <a:hueOff val="-3571816"/>
                <a:satOff val="21519"/>
                <a:lumOff val="172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GB" sz="1050" kern="1200" dirty="0"/>
            <a:t>Careful timing</a:t>
          </a:r>
        </a:p>
      </dsp:txBody>
      <dsp:txXfrm>
        <a:off x="468615" y="2735921"/>
        <a:ext cx="806567" cy="806567"/>
      </dsp:txXfrm>
    </dsp:sp>
    <dsp:sp modelId="{848009BD-BEA5-4FA3-97FD-498706074500}">
      <dsp:nvSpPr>
        <dsp:cNvPr id="0" name=""/>
        <dsp:cNvSpPr/>
      </dsp:nvSpPr>
      <dsp:spPr>
        <a:xfrm rot="16200000">
          <a:off x="720379" y="2099082"/>
          <a:ext cx="303038" cy="384971"/>
        </a:xfrm>
        <a:prstGeom prst="rightArrow">
          <a:avLst>
            <a:gd name="adj1" fmla="val 60000"/>
            <a:gd name="adj2" fmla="val 50000"/>
          </a:avLst>
        </a:prstGeom>
        <a:gradFill rotWithShape="0">
          <a:gsLst>
            <a:gs pos="0">
              <a:schemeClr val="accent4">
                <a:hueOff val="-3571816"/>
                <a:satOff val="21519"/>
                <a:lumOff val="1725"/>
                <a:alphaOff val="0"/>
                <a:shade val="51000"/>
                <a:satMod val="130000"/>
              </a:schemeClr>
            </a:gs>
            <a:gs pos="80000">
              <a:schemeClr val="accent4">
                <a:hueOff val="-3571816"/>
                <a:satOff val="21519"/>
                <a:lumOff val="1725"/>
                <a:alphaOff val="0"/>
                <a:shade val="93000"/>
                <a:satMod val="130000"/>
              </a:schemeClr>
            </a:gs>
            <a:gs pos="100000">
              <a:schemeClr val="accent4">
                <a:hueOff val="-3571816"/>
                <a:satOff val="21519"/>
                <a:lumOff val="172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a:off x="765835" y="2221532"/>
        <a:ext cx="212127" cy="230983"/>
      </dsp:txXfrm>
    </dsp:sp>
    <dsp:sp modelId="{895D28D4-A63D-433C-B652-3B5390F7D8A2}">
      <dsp:nvSpPr>
        <dsp:cNvPr id="0" name=""/>
        <dsp:cNvSpPr/>
      </dsp:nvSpPr>
      <dsp:spPr>
        <a:xfrm>
          <a:off x="301570" y="856448"/>
          <a:ext cx="1140657" cy="1140657"/>
        </a:xfrm>
        <a:prstGeom prst="ellipse">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GB" sz="1050" kern="1200" dirty="0"/>
            <a:t>Partnership with unions</a:t>
          </a:r>
        </a:p>
      </dsp:txBody>
      <dsp:txXfrm>
        <a:off x="468615" y="1023493"/>
        <a:ext cx="806567" cy="806567"/>
      </dsp:txXfrm>
    </dsp:sp>
    <dsp:sp modelId="{DCA0A9D1-AD02-4849-8A0B-4B2AAEF52071}">
      <dsp:nvSpPr>
        <dsp:cNvPr id="0" name=""/>
        <dsp:cNvSpPr/>
      </dsp:nvSpPr>
      <dsp:spPr>
        <a:xfrm rot="19800000">
          <a:off x="1454455" y="810472"/>
          <a:ext cx="303038" cy="384971"/>
        </a:xfrm>
        <a:prstGeom prst="rightArrow">
          <a:avLst>
            <a:gd name="adj1" fmla="val 60000"/>
            <a:gd name="adj2" fmla="val 50000"/>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a:off x="1460545" y="910194"/>
        <a:ext cx="212127" cy="23098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7D7EA7-0940-4DC4-A83B-52C954ECB549}">
      <dsp:nvSpPr>
        <dsp:cNvPr id="0" name=""/>
        <dsp:cNvSpPr/>
      </dsp:nvSpPr>
      <dsp:spPr>
        <a:xfrm>
          <a:off x="1784576" y="234"/>
          <a:ext cx="1140657" cy="1140657"/>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GB" sz="1050" kern="1200" dirty="0"/>
            <a:t>Strive for consensus</a:t>
          </a:r>
        </a:p>
      </dsp:txBody>
      <dsp:txXfrm>
        <a:off x="1951621" y="167279"/>
        <a:ext cx="806567" cy="806567"/>
      </dsp:txXfrm>
    </dsp:sp>
    <dsp:sp modelId="{22D8F6F4-2F0C-4251-AA46-75004A9A7F2E}">
      <dsp:nvSpPr>
        <dsp:cNvPr id="0" name=""/>
        <dsp:cNvSpPr/>
      </dsp:nvSpPr>
      <dsp:spPr>
        <a:xfrm rot="1800000">
          <a:off x="2937461" y="801896"/>
          <a:ext cx="303038" cy="384971"/>
        </a:xfrm>
        <a:prstGeom prst="rightArrow">
          <a:avLst>
            <a:gd name="adj1" fmla="val 60000"/>
            <a:gd name="adj2" fmla="val 5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a:off x="2943551" y="856162"/>
        <a:ext cx="212127" cy="230983"/>
      </dsp:txXfrm>
    </dsp:sp>
    <dsp:sp modelId="{25E81369-495E-4601-9129-6DCA9755F2F6}">
      <dsp:nvSpPr>
        <dsp:cNvPr id="0" name=""/>
        <dsp:cNvSpPr/>
      </dsp:nvSpPr>
      <dsp:spPr>
        <a:xfrm>
          <a:off x="3267582" y="856448"/>
          <a:ext cx="1140657" cy="1140657"/>
        </a:xfrm>
        <a:prstGeom prst="ellipse">
          <a:avLst/>
        </a:prstGeom>
        <a:gradFill rotWithShape="0">
          <a:gsLst>
            <a:gs pos="0">
              <a:schemeClr val="accent4">
                <a:hueOff val="-892954"/>
                <a:satOff val="5380"/>
                <a:lumOff val="431"/>
                <a:alphaOff val="0"/>
                <a:shade val="51000"/>
                <a:satMod val="130000"/>
              </a:schemeClr>
            </a:gs>
            <a:gs pos="80000">
              <a:schemeClr val="accent4">
                <a:hueOff val="-892954"/>
                <a:satOff val="5380"/>
                <a:lumOff val="431"/>
                <a:alphaOff val="0"/>
                <a:shade val="93000"/>
                <a:satMod val="130000"/>
              </a:schemeClr>
            </a:gs>
            <a:gs pos="100000">
              <a:schemeClr val="accent4">
                <a:hueOff val="-892954"/>
                <a:satOff val="5380"/>
                <a:lumOff val="43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GB" sz="1050" kern="1200" dirty="0"/>
            <a:t>Engage stakeholders</a:t>
          </a:r>
        </a:p>
      </dsp:txBody>
      <dsp:txXfrm>
        <a:off x="3434627" y="1023493"/>
        <a:ext cx="806567" cy="806567"/>
      </dsp:txXfrm>
    </dsp:sp>
    <dsp:sp modelId="{A452AAA8-D0D8-4098-B8DA-22224ADBBBF6}">
      <dsp:nvSpPr>
        <dsp:cNvPr id="0" name=""/>
        <dsp:cNvSpPr/>
      </dsp:nvSpPr>
      <dsp:spPr>
        <a:xfrm rot="5400000">
          <a:off x="3686391" y="2081929"/>
          <a:ext cx="303038" cy="384971"/>
        </a:xfrm>
        <a:prstGeom prst="rightArrow">
          <a:avLst>
            <a:gd name="adj1" fmla="val 60000"/>
            <a:gd name="adj2" fmla="val 50000"/>
          </a:avLst>
        </a:prstGeom>
        <a:gradFill rotWithShape="0">
          <a:gsLst>
            <a:gs pos="0">
              <a:schemeClr val="accent4">
                <a:hueOff val="-892954"/>
                <a:satOff val="5380"/>
                <a:lumOff val="431"/>
                <a:alphaOff val="0"/>
                <a:shade val="51000"/>
                <a:satMod val="130000"/>
              </a:schemeClr>
            </a:gs>
            <a:gs pos="80000">
              <a:schemeClr val="accent4">
                <a:hueOff val="-892954"/>
                <a:satOff val="5380"/>
                <a:lumOff val="431"/>
                <a:alphaOff val="0"/>
                <a:shade val="93000"/>
                <a:satMod val="130000"/>
              </a:schemeClr>
            </a:gs>
            <a:gs pos="100000">
              <a:schemeClr val="accent4">
                <a:hueOff val="-892954"/>
                <a:satOff val="5380"/>
                <a:lumOff val="43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a:off x="3731847" y="2113468"/>
        <a:ext cx="212127" cy="230983"/>
      </dsp:txXfrm>
    </dsp:sp>
    <dsp:sp modelId="{86CBE398-558E-4F61-9CA7-F4B58D0F5D2B}">
      <dsp:nvSpPr>
        <dsp:cNvPr id="0" name=""/>
        <dsp:cNvSpPr/>
      </dsp:nvSpPr>
      <dsp:spPr>
        <a:xfrm>
          <a:off x="3267582" y="2568876"/>
          <a:ext cx="1140657" cy="1140657"/>
        </a:xfrm>
        <a:prstGeom prst="ellipse">
          <a:avLst/>
        </a:prstGeom>
        <a:gradFill rotWithShape="0">
          <a:gsLst>
            <a:gs pos="0">
              <a:schemeClr val="accent4">
                <a:hueOff val="-1785908"/>
                <a:satOff val="10760"/>
                <a:lumOff val="862"/>
                <a:alphaOff val="0"/>
                <a:shade val="51000"/>
                <a:satMod val="130000"/>
              </a:schemeClr>
            </a:gs>
            <a:gs pos="80000">
              <a:schemeClr val="accent4">
                <a:hueOff val="-1785908"/>
                <a:satOff val="10760"/>
                <a:lumOff val="862"/>
                <a:alphaOff val="0"/>
                <a:shade val="93000"/>
                <a:satMod val="130000"/>
              </a:schemeClr>
            </a:gs>
            <a:gs pos="100000">
              <a:schemeClr val="accent4">
                <a:hueOff val="-1785908"/>
                <a:satOff val="10760"/>
                <a:lumOff val="86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GB" sz="1050" kern="1200" dirty="0"/>
            <a:t>Careful piloting</a:t>
          </a:r>
        </a:p>
      </dsp:txBody>
      <dsp:txXfrm>
        <a:off x="3434627" y="2735921"/>
        <a:ext cx="806567" cy="806567"/>
      </dsp:txXfrm>
    </dsp:sp>
    <dsp:sp modelId="{00F0A0C6-7841-4B8A-BAD0-5C1FD5AD31E2}">
      <dsp:nvSpPr>
        <dsp:cNvPr id="0" name=""/>
        <dsp:cNvSpPr/>
      </dsp:nvSpPr>
      <dsp:spPr>
        <a:xfrm rot="9000000">
          <a:off x="2952316" y="3370538"/>
          <a:ext cx="303038" cy="384971"/>
        </a:xfrm>
        <a:prstGeom prst="rightArrow">
          <a:avLst>
            <a:gd name="adj1" fmla="val 60000"/>
            <a:gd name="adj2" fmla="val 50000"/>
          </a:avLst>
        </a:prstGeom>
        <a:gradFill rotWithShape="0">
          <a:gsLst>
            <a:gs pos="0">
              <a:schemeClr val="accent4">
                <a:hueOff val="-1785908"/>
                <a:satOff val="10760"/>
                <a:lumOff val="862"/>
                <a:alphaOff val="0"/>
                <a:shade val="51000"/>
                <a:satMod val="130000"/>
              </a:schemeClr>
            </a:gs>
            <a:gs pos="80000">
              <a:schemeClr val="accent4">
                <a:hueOff val="-1785908"/>
                <a:satOff val="10760"/>
                <a:lumOff val="862"/>
                <a:alphaOff val="0"/>
                <a:shade val="93000"/>
                <a:satMod val="130000"/>
              </a:schemeClr>
            </a:gs>
            <a:gs pos="100000">
              <a:schemeClr val="accent4">
                <a:hueOff val="-1785908"/>
                <a:satOff val="10760"/>
                <a:lumOff val="86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rot="10800000">
        <a:off x="3037137" y="3424804"/>
        <a:ext cx="212127" cy="230983"/>
      </dsp:txXfrm>
    </dsp:sp>
    <dsp:sp modelId="{06B967C2-283A-47F5-AD3A-5D66C4A2BFD3}">
      <dsp:nvSpPr>
        <dsp:cNvPr id="0" name=""/>
        <dsp:cNvSpPr/>
      </dsp:nvSpPr>
      <dsp:spPr>
        <a:xfrm>
          <a:off x="1784576" y="3425090"/>
          <a:ext cx="1140657" cy="1140657"/>
        </a:xfrm>
        <a:prstGeom prst="ellipse">
          <a:avLst/>
        </a:prstGeom>
        <a:solidFill>
          <a:srgbClr val="FF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GB" sz="1050" kern="1200" dirty="0"/>
            <a:t>Sustainable resources</a:t>
          </a:r>
        </a:p>
      </dsp:txBody>
      <dsp:txXfrm>
        <a:off x="1951621" y="3592135"/>
        <a:ext cx="806567" cy="806567"/>
      </dsp:txXfrm>
    </dsp:sp>
    <dsp:sp modelId="{708A784D-8CD2-437A-95E4-DDA56DD8ED6E}">
      <dsp:nvSpPr>
        <dsp:cNvPr id="0" name=""/>
        <dsp:cNvSpPr/>
      </dsp:nvSpPr>
      <dsp:spPr>
        <a:xfrm rot="12600000">
          <a:off x="1469310" y="3379114"/>
          <a:ext cx="303038" cy="384971"/>
        </a:xfrm>
        <a:prstGeom prst="rightArrow">
          <a:avLst>
            <a:gd name="adj1" fmla="val 60000"/>
            <a:gd name="adj2" fmla="val 50000"/>
          </a:avLst>
        </a:prstGeom>
        <a:gradFill rotWithShape="0">
          <a:gsLst>
            <a:gs pos="0">
              <a:schemeClr val="accent4">
                <a:hueOff val="-2678862"/>
                <a:satOff val="16139"/>
                <a:lumOff val="1294"/>
                <a:alphaOff val="0"/>
                <a:shade val="51000"/>
                <a:satMod val="130000"/>
              </a:schemeClr>
            </a:gs>
            <a:gs pos="80000">
              <a:schemeClr val="accent4">
                <a:hueOff val="-2678862"/>
                <a:satOff val="16139"/>
                <a:lumOff val="1294"/>
                <a:alphaOff val="0"/>
                <a:shade val="93000"/>
                <a:satMod val="130000"/>
              </a:schemeClr>
            </a:gs>
            <a:gs pos="100000">
              <a:schemeClr val="accent4">
                <a:hueOff val="-2678862"/>
                <a:satOff val="16139"/>
                <a:lumOff val="129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rot="10800000">
        <a:off x="1554131" y="3478836"/>
        <a:ext cx="212127" cy="230983"/>
      </dsp:txXfrm>
    </dsp:sp>
    <dsp:sp modelId="{6558D89B-D5B7-477D-9E3C-B4B07F3287D4}">
      <dsp:nvSpPr>
        <dsp:cNvPr id="0" name=""/>
        <dsp:cNvSpPr/>
      </dsp:nvSpPr>
      <dsp:spPr>
        <a:xfrm>
          <a:off x="301570" y="2568876"/>
          <a:ext cx="1140657" cy="1140657"/>
        </a:xfrm>
        <a:prstGeom prst="ellipse">
          <a:avLst/>
        </a:prstGeom>
        <a:gradFill rotWithShape="0">
          <a:gsLst>
            <a:gs pos="0">
              <a:schemeClr val="accent4">
                <a:hueOff val="-3571816"/>
                <a:satOff val="21519"/>
                <a:lumOff val="1725"/>
                <a:alphaOff val="0"/>
                <a:shade val="51000"/>
                <a:satMod val="130000"/>
              </a:schemeClr>
            </a:gs>
            <a:gs pos="80000">
              <a:schemeClr val="accent4">
                <a:hueOff val="-3571816"/>
                <a:satOff val="21519"/>
                <a:lumOff val="1725"/>
                <a:alphaOff val="0"/>
                <a:shade val="93000"/>
                <a:satMod val="130000"/>
              </a:schemeClr>
            </a:gs>
            <a:gs pos="100000">
              <a:schemeClr val="accent4">
                <a:hueOff val="-3571816"/>
                <a:satOff val="21519"/>
                <a:lumOff val="172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GB" sz="1050" kern="1200" dirty="0"/>
            <a:t>Careful timing</a:t>
          </a:r>
        </a:p>
      </dsp:txBody>
      <dsp:txXfrm>
        <a:off x="468615" y="2735921"/>
        <a:ext cx="806567" cy="806567"/>
      </dsp:txXfrm>
    </dsp:sp>
    <dsp:sp modelId="{848009BD-BEA5-4FA3-97FD-498706074500}">
      <dsp:nvSpPr>
        <dsp:cNvPr id="0" name=""/>
        <dsp:cNvSpPr/>
      </dsp:nvSpPr>
      <dsp:spPr>
        <a:xfrm rot="16200000">
          <a:off x="720379" y="2099082"/>
          <a:ext cx="303038" cy="384971"/>
        </a:xfrm>
        <a:prstGeom prst="rightArrow">
          <a:avLst>
            <a:gd name="adj1" fmla="val 60000"/>
            <a:gd name="adj2" fmla="val 50000"/>
          </a:avLst>
        </a:prstGeom>
        <a:gradFill rotWithShape="0">
          <a:gsLst>
            <a:gs pos="0">
              <a:schemeClr val="accent4">
                <a:hueOff val="-3571816"/>
                <a:satOff val="21519"/>
                <a:lumOff val="1725"/>
                <a:alphaOff val="0"/>
                <a:shade val="51000"/>
                <a:satMod val="130000"/>
              </a:schemeClr>
            </a:gs>
            <a:gs pos="80000">
              <a:schemeClr val="accent4">
                <a:hueOff val="-3571816"/>
                <a:satOff val="21519"/>
                <a:lumOff val="1725"/>
                <a:alphaOff val="0"/>
                <a:shade val="93000"/>
                <a:satMod val="130000"/>
              </a:schemeClr>
            </a:gs>
            <a:gs pos="100000">
              <a:schemeClr val="accent4">
                <a:hueOff val="-3571816"/>
                <a:satOff val="21519"/>
                <a:lumOff val="172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a:off x="765835" y="2221532"/>
        <a:ext cx="212127" cy="230983"/>
      </dsp:txXfrm>
    </dsp:sp>
    <dsp:sp modelId="{895D28D4-A63D-433C-B652-3B5390F7D8A2}">
      <dsp:nvSpPr>
        <dsp:cNvPr id="0" name=""/>
        <dsp:cNvSpPr/>
      </dsp:nvSpPr>
      <dsp:spPr>
        <a:xfrm>
          <a:off x="301570" y="856448"/>
          <a:ext cx="1140657" cy="1140657"/>
        </a:xfrm>
        <a:prstGeom prst="ellipse">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GB" sz="1050" kern="1200" dirty="0"/>
            <a:t>Partnership with unions</a:t>
          </a:r>
        </a:p>
      </dsp:txBody>
      <dsp:txXfrm>
        <a:off x="468615" y="1023493"/>
        <a:ext cx="806567" cy="806567"/>
      </dsp:txXfrm>
    </dsp:sp>
    <dsp:sp modelId="{DCA0A9D1-AD02-4849-8A0B-4B2AAEF52071}">
      <dsp:nvSpPr>
        <dsp:cNvPr id="0" name=""/>
        <dsp:cNvSpPr/>
      </dsp:nvSpPr>
      <dsp:spPr>
        <a:xfrm rot="19800000">
          <a:off x="1454455" y="810472"/>
          <a:ext cx="303038" cy="384971"/>
        </a:xfrm>
        <a:prstGeom prst="rightArrow">
          <a:avLst>
            <a:gd name="adj1" fmla="val 60000"/>
            <a:gd name="adj2" fmla="val 50000"/>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a:off x="1460545" y="910194"/>
        <a:ext cx="212127" cy="23098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7D7EA7-0940-4DC4-A83B-52C954ECB549}">
      <dsp:nvSpPr>
        <dsp:cNvPr id="0" name=""/>
        <dsp:cNvSpPr/>
      </dsp:nvSpPr>
      <dsp:spPr>
        <a:xfrm>
          <a:off x="1784576" y="234"/>
          <a:ext cx="1140657" cy="1140657"/>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GB" sz="1050" kern="1200" dirty="0"/>
            <a:t>Strive for consensus</a:t>
          </a:r>
        </a:p>
      </dsp:txBody>
      <dsp:txXfrm>
        <a:off x="1951621" y="167279"/>
        <a:ext cx="806567" cy="806567"/>
      </dsp:txXfrm>
    </dsp:sp>
    <dsp:sp modelId="{22D8F6F4-2F0C-4251-AA46-75004A9A7F2E}">
      <dsp:nvSpPr>
        <dsp:cNvPr id="0" name=""/>
        <dsp:cNvSpPr/>
      </dsp:nvSpPr>
      <dsp:spPr>
        <a:xfrm rot="1800000">
          <a:off x="2937461" y="801896"/>
          <a:ext cx="303038" cy="384971"/>
        </a:xfrm>
        <a:prstGeom prst="rightArrow">
          <a:avLst>
            <a:gd name="adj1" fmla="val 60000"/>
            <a:gd name="adj2" fmla="val 5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a:off x="2943551" y="856162"/>
        <a:ext cx="212127" cy="230983"/>
      </dsp:txXfrm>
    </dsp:sp>
    <dsp:sp modelId="{25E81369-495E-4601-9129-6DCA9755F2F6}">
      <dsp:nvSpPr>
        <dsp:cNvPr id="0" name=""/>
        <dsp:cNvSpPr/>
      </dsp:nvSpPr>
      <dsp:spPr>
        <a:xfrm>
          <a:off x="3267582" y="856448"/>
          <a:ext cx="1140657" cy="1140657"/>
        </a:xfrm>
        <a:prstGeom prst="ellipse">
          <a:avLst/>
        </a:prstGeom>
        <a:gradFill rotWithShape="0">
          <a:gsLst>
            <a:gs pos="0">
              <a:schemeClr val="accent4">
                <a:hueOff val="-892954"/>
                <a:satOff val="5380"/>
                <a:lumOff val="431"/>
                <a:alphaOff val="0"/>
                <a:shade val="51000"/>
                <a:satMod val="130000"/>
              </a:schemeClr>
            </a:gs>
            <a:gs pos="80000">
              <a:schemeClr val="accent4">
                <a:hueOff val="-892954"/>
                <a:satOff val="5380"/>
                <a:lumOff val="431"/>
                <a:alphaOff val="0"/>
                <a:shade val="93000"/>
                <a:satMod val="130000"/>
              </a:schemeClr>
            </a:gs>
            <a:gs pos="100000">
              <a:schemeClr val="accent4">
                <a:hueOff val="-892954"/>
                <a:satOff val="5380"/>
                <a:lumOff val="43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GB" sz="1050" kern="1200" dirty="0"/>
            <a:t>Engage stakeholders</a:t>
          </a:r>
        </a:p>
      </dsp:txBody>
      <dsp:txXfrm>
        <a:off x="3434627" y="1023493"/>
        <a:ext cx="806567" cy="806567"/>
      </dsp:txXfrm>
    </dsp:sp>
    <dsp:sp modelId="{A452AAA8-D0D8-4098-B8DA-22224ADBBBF6}">
      <dsp:nvSpPr>
        <dsp:cNvPr id="0" name=""/>
        <dsp:cNvSpPr/>
      </dsp:nvSpPr>
      <dsp:spPr>
        <a:xfrm rot="5400000">
          <a:off x="3686391" y="2081929"/>
          <a:ext cx="303038" cy="384971"/>
        </a:xfrm>
        <a:prstGeom prst="rightArrow">
          <a:avLst>
            <a:gd name="adj1" fmla="val 60000"/>
            <a:gd name="adj2" fmla="val 50000"/>
          </a:avLst>
        </a:prstGeom>
        <a:gradFill rotWithShape="0">
          <a:gsLst>
            <a:gs pos="0">
              <a:schemeClr val="accent4">
                <a:hueOff val="-892954"/>
                <a:satOff val="5380"/>
                <a:lumOff val="431"/>
                <a:alphaOff val="0"/>
                <a:shade val="51000"/>
                <a:satMod val="130000"/>
              </a:schemeClr>
            </a:gs>
            <a:gs pos="80000">
              <a:schemeClr val="accent4">
                <a:hueOff val="-892954"/>
                <a:satOff val="5380"/>
                <a:lumOff val="431"/>
                <a:alphaOff val="0"/>
                <a:shade val="93000"/>
                <a:satMod val="130000"/>
              </a:schemeClr>
            </a:gs>
            <a:gs pos="100000">
              <a:schemeClr val="accent4">
                <a:hueOff val="-892954"/>
                <a:satOff val="5380"/>
                <a:lumOff val="43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a:off x="3731847" y="2113468"/>
        <a:ext cx="212127" cy="230983"/>
      </dsp:txXfrm>
    </dsp:sp>
    <dsp:sp modelId="{86CBE398-558E-4F61-9CA7-F4B58D0F5D2B}">
      <dsp:nvSpPr>
        <dsp:cNvPr id="0" name=""/>
        <dsp:cNvSpPr/>
      </dsp:nvSpPr>
      <dsp:spPr>
        <a:xfrm>
          <a:off x="3267582" y="2568876"/>
          <a:ext cx="1140657" cy="1140657"/>
        </a:xfrm>
        <a:prstGeom prst="ellipse">
          <a:avLst/>
        </a:prstGeom>
        <a:gradFill rotWithShape="0">
          <a:gsLst>
            <a:gs pos="0">
              <a:schemeClr val="accent4">
                <a:hueOff val="-1785908"/>
                <a:satOff val="10760"/>
                <a:lumOff val="862"/>
                <a:alphaOff val="0"/>
                <a:shade val="51000"/>
                <a:satMod val="130000"/>
              </a:schemeClr>
            </a:gs>
            <a:gs pos="80000">
              <a:schemeClr val="accent4">
                <a:hueOff val="-1785908"/>
                <a:satOff val="10760"/>
                <a:lumOff val="862"/>
                <a:alphaOff val="0"/>
                <a:shade val="93000"/>
                <a:satMod val="130000"/>
              </a:schemeClr>
            </a:gs>
            <a:gs pos="100000">
              <a:schemeClr val="accent4">
                <a:hueOff val="-1785908"/>
                <a:satOff val="10760"/>
                <a:lumOff val="86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GB" sz="1050" kern="1200" dirty="0"/>
            <a:t>Careful piloting</a:t>
          </a:r>
        </a:p>
      </dsp:txBody>
      <dsp:txXfrm>
        <a:off x="3434627" y="2735921"/>
        <a:ext cx="806567" cy="806567"/>
      </dsp:txXfrm>
    </dsp:sp>
    <dsp:sp modelId="{00F0A0C6-7841-4B8A-BAD0-5C1FD5AD31E2}">
      <dsp:nvSpPr>
        <dsp:cNvPr id="0" name=""/>
        <dsp:cNvSpPr/>
      </dsp:nvSpPr>
      <dsp:spPr>
        <a:xfrm rot="9000000">
          <a:off x="2952316" y="3370538"/>
          <a:ext cx="303038" cy="384971"/>
        </a:xfrm>
        <a:prstGeom prst="rightArrow">
          <a:avLst>
            <a:gd name="adj1" fmla="val 60000"/>
            <a:gd name="adj2" fmla="val 50000"/>
          </a:avLst>
        </a:prstGeom>
        <a:gradFill rotWithShape="0">
          <a:gsLst>
            <a:gs pos="0">
              <a:schemeClr val="accent4">
                <a:hueOff val="-1785908"/>
                <a:satOff val="10760"/>
                <a:lumOff val="862"/>
                <a:alphaOff val="0"/>
                <a:shade val="51000"/>
                <a:satMod val="130000"/>
              </a:schemeClr>
            </a:gs>
            <a:gs pos="80000">
              <a:schemeClr val="accent4">
                <a:hueOff val="-1785908"/>
                <a:satOff val="10760"/>
                <a:lumOff val="862"/>
                <a:alphaOff val="0"/>
                <a:shade val="93000"/>
                <a:satMod val="130000"/>
              </a:schemeClr>
            </a:gs>
            <a:gs pos="100000">
              <a:schemeClr val="accent4">
                <a:hueOff val="-1785908"/>
                <a:satOff val="10760"/>
                <a:lumOff val="86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rot="10800000">
        <a:off x="3037137" y="3424804"/>
        <a:ext cx="212127" cy="230983"/>
      </dsp:txXfrm>
    </dsp:sp>
    <dsp:sp modelId="{06B967C2-283A-47F5-AD3A-5D66C4A2BFD3}">
      <dsp:nvSpPr>
        <dsp:cNvPr id="0" name=""/>
        <dsp:cNvSpPr/>
      </dsp:nvSpPr>
      <dsp:spPr>
        <a:xfrm>
          <a:off x="1784576" y="3425090"/>
          <a:ext cx="1140657" cy="1140657"/>
        </a:xfrm>
        <a:prstGeom prst="ellipse">
          <a:avLst/>
        </a:prstGeom>
        <a:gradFill rotWithShape="0">
          <a:gsLst>
            <a:gs pos="0">
              <a:schemeClr val="accent4">
                <a:hueOff val="-2678862"/>
                <a:satOff val="16139"/>
                <a:lumOff val="1294"/>
                <a:alphaOff val="0"/>
                <a:shade val="51000"/>
                <a:satMod val="130000"/>
              </a:schemeClr>
            </a:gs>
            <a:gs pos="80000">
              <a:schemeClr val="accent4">
                <a:hueOff val="-2678862"/>
                <a:satOff val="16139"/>
                <a:lumOff val="1294"/>
                <a:alphaOff val="0"/>
                <a:shade val="93000"/>
                <a:satMod val="130000"/>
              </a:schemeClr>
            </a:gs>
            <a:gs pos="100000">
              <a:schemeClr val="accent4">
                <a:hueOff val="-2678862"/>
                <a:satOff val="16139"/>
                <a:lumOff val="129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GB" sz="1050" kern="1200" dirty="0"/>
            <a:t>Sustainable resources</a:t>
          </a:r>
        </a:p>
      </dsp:txBody>
      <dsp:txXfrm>
        <a:off x="1951621" y="3592135"/>
        <a:ext cx="806567" cy="806567"/>
      </dsp:txXfrm>
    </dsp:sp>
    <dsp:sp modelId="{708A784D-8CD2-437A-95E4-DDA56DD8ED6E}">
      <dsp:nvSpPr>
        <dsp:cNvPr id="0" name=""/>
        <dsp:cNvSpPr/>
      </dsp:nvSpPr>
      <dsp:spPr>
        <a:xfrm rot="12600000">
          <a:off x="1469310" y="3379114"/>
          <a:ext cx="303038" cy="384971"/>
        </a:xfrm>
        <a:prstGeom prst="rightArrow">
          <a:avLst>
            <a:gd name="adj1" fmla="val 60000"/>
            <a:gd name="adj2" fmla="val 50000"/>
          </a:avLst>
        </a:prstGeom>
        <a:gradFill rotWithShape="0">
          <a:gsLst>
            <a:gs pos="0">
              <a:schemeClr val="accent4">
                <a:hueOff val="-2678862"/>
                <a:satOff val="16139"/>
                <a:lumOff val="1294"/>
                <a:alphaOff val="0"/>
                <a:shade val="51000"/>
                <a:satMod val="130000"/>
              </a:schemeClr>
            </a:gs>
            <a:gs pos="80000">
              <a:schemeClr val="accent4">
                <a:hueOff val="-2678862"/>
                <a:satOff val="16139"/>
                <a:lumOff val="1294"/>
                <a:alphaOff val="0"/>
                <a:shade val="93000"/>
                <a:satMod val="130000"/>
              </a:schemeClr>
            </a:gs>
            <a:gs pos="100000">
              <a:schemeClr val="accent4">
                <a:hueOff val="-2678862"/>
                <a:satOff val="16139"/>
                <a:lumOff val="129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rot="10800000">
        <a:off x="1554131" y="3478836"/>
        <a:ext cx="212127" cy="230983"/>
      </dsp:txXfrm>
    </dsp:sp>
    <dsp:sp modelId="{6558D89B-D5B7-477D-9E3C-B4B07F3287D4}">
      <dsp:nvSpPr>
        <dsp:cNvPr id="0" name=""/>
        <dsp:cNvSpPr/>
      </dsp:nvSpPr>
      <dsp:spPr>
        <a:xfrm>
          <a:off x="301570" y="2568876"/>
          <a:ext cx="1140657" cy="1140657"/>
        </a:xfrm>
        <a:prstGeom prst="ellipse">
          <a:avLst/>
        </a:prstGeom>
        <a:solidFill>
          <a:srgbClr val="FF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GB" sz="1050" kern="1200" dirty="0"/>
            <a:t>Careful timing</a:t>
          </a:r>
        </a:p>
      </dsp:txBody>
      <dsp:txXfrm>
        <a:off x="468615" y="2735921"/>
        <a:ext cx="806567" cy="806567"/>
      </dsp:txXfrm>
    </dsp:sp>
    <dsp:sp modelId="{848009BD-BEA5-4FA3-97FD-498706074500}">
      <dsp:nvSpPr>
        <dsp:cNvPr id="0" name=""/>
        <dsp:cNvSpPr/>
      </dsp:nvSpPr>
      <dsp:spPr>
        <a:xfrm rot="16200000">
          <a:off x="720379" y="2099082"/>
          <a:ext cx="303038" cy="384971"/>
        </a:xfrm>
        <a:prstGeom prst="rightArrow">
          <a:avLst>
            <a:gd name="adj1" fmla="val 60000"/>
            <a:gd name="adj2" fmla="val 50000"/>
          </a:avLst>
        </a:prstGeom>
        <a:gradFill rotWithShape="0">
          <a:gsLst>
            <a:gs pos="0">
              <a:schemeClr val="accent4">
                <a:hueOff val="-3571816"/>
                <a:satOff val="21519"/>
                <a:lumOff val="1725"/>
                <a:alphaOff val="0"/>
                <a:shade val="51000"/>
                <a:satMod val="130000"/>
              </a:schemeClr>
            </a:gs>
            <a:gs pos="80000">
              <a:schemeClr val="accent4">
                <a:hueOff val="-3571816"/>
                <a:satOff val="21519"/>
                <a:lumOff val="1725"/>
                <a:alphaOff val="0"/>
                <a:shade val="93000"/>
                <a:satMod val="130000"/>
              </a:schemeClr>
            </a:gs>
            <a:gs pos="100000">
              <a:schemeClr val="accent4">
                <a:hueOff val="-3571816"/>
                <a:satOff val="21519"/>
                <a:lumOff val="172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a:off x="765835" y="2221532"/>
        <a:ext cx="212127" cy="230983"/>
      </dsp:txXfrm>
    </dsp:sp>
    <dsp:sp modelId="{895D28D4-A63D-433C-B652-3B5390F7D8A2}">
      <dsp:nvSpPr>
        <dsp:cNvPr id="0" name=""/>
        <dsp:cNvSpPr/>
      </dsp:nvSpPr>
      <dsp:spPr>
        <a:xfrm>
          <a:off x="301570" y="856448"/>
          <a:ext cx="1140657" cy="1140657"/>
        </a:xfrm>
        <a:prstGeom prst="ellipse">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GB" sz="1050" kern="1200" dirty="0"/>
            <a:t>Partnership with unions</a:t>
          </a:r>
        </a:p>
      </dsp:txBody>
      <dsp:txXfrm>
        <a:off x="468615" y="1023493"/>
        <a:ext cx="806567" cy="806567"/>
      </dsp:txXfrm>
    </dsp:sp>
    <dsp:sp modelId="{DCA0A9D1-AD02-4849-8A0B-4B2AAEF52071}">
      <dsp:nvSpPr>
        <dsp:cNvPr id="0" name=""/>
        <dsp:cNvSpPr/>
      </dsp:nvSpPr>
      <dsp:spPr>
        <a:xfrm rot="19800000">
          <a:off x="1454455" y="810472"/>
          <a:ext cx="303038" cy="384971"/>
        </a:xfrm>
        <a:prstGeom prst="rightArrow">
          <a:avLst>
            <a:gd name="adj1" fmla="val 60000"/>
            <a:gd name="adj2" fmla="val 50000"/>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a:off x="1460545" y="910194"/>
        <a:ext cx="212127" cy="23098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7D7EA7-0940-4DC4-A83B-52C954ECB549}">
      <dsp:nvSpPr>
        <dsp:cNvPr id="0" name=""/>
        <dsp:cNvSpPr/>
      </dsp:nvSpPr>
      <dsp:spPr>
        <a:xfrm>
          <a:off x="1784576" y="234"/>
          <a:ext cx="1140657" cy="1140657"/>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GB" sz="1050" kern="1200" dirty="0"/>
            <a:t>Strive for consensus</a:t>
          </a:r>
        </a:p>
      </dsp:txBody>
      <dsp:txXfrm>
        <a:off x="1951621" y="167279"/>
        <a:ext cx="806567" cy="806567"/>
      </dsp:txXfrm>
    </dsp:sp>
    <dsp:sp modelId="{22D8F6F4-2F0C-4251-AA46-75004A9A7F2E}">
      <dsp:nvSpPr>
        <dsp:cNvPr id="0" name=""/>
        <dsp:cNvSpPr/>
      </dsp:nvSpPr>
      <dsp:spPr>
        <a:xfrm rot="1800000">
          <a:off x="2937461" y="801896"/>
          <a:ext cx="303038" cy="384971"/>
        </a:xfrm>
        <a:prstGeom prst="rightArrow">
          <a:avLst>
            <a:gd name="adj1" fmla="val 60000"/>
            <a:gd name="adj2" fmla="val 5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a:off x="2943551" y="856162"/>
        <a:ext cx="212127" cy="230983"/>
      </dsp:txXfrm>
    </dsp:sp>
    <dsp:sp modelId="{25E81369-495E-4601-9129-6DCA9755F2F6}">
      <dsp:nvSpPr>
        <dsp:cNvPr id="0" name=""/>
        <dsp:cNvSpPr/>
      </dsp:nvSpPr>
      <dsp:spPr>
        <a:xfrm>
          <a:off x="3267582" y="856448"/>
          <a:ext cx="1140657" cy="1140657"/>
        </a:xfrm>
        <a:prstGeom prst="ellipse">
          <a:avLst/>
        </a:prstGeom>
        <a:gradFill rotWithShape="0">
          <a:gsLst>
            <a:gs pos="0">
              <a:schemeClr val="accent4">
                <a:hueOff val="-892954"/>
                <a:satOff val="5380"/>
                <a:lumOff val="431"/>
                <a:alphaOff val="0"/>
                <a:shade val="51000"/>
                <a:satMod val="130000"/>
              </a:schemeClr>
            </a:gs>
            <a:gs pos="80000">
              <a:schemeClr val="accent4">
                <a:hueOff val="-892954"/>
                <a:satOff val="5380"/>
                <a:lumOff val="431"/>
                <a:alphaOff val="0"/>
                <a:shade val="93000"/>
                <a:satMod val="130000"/>
              </a:schemeClr>
            </a:gs>
            <a:gs pos="100000">
              <a:schemeClr val="accent4">
                <a:hueOff val="-892954"/>
                <a:satOff val="5380"/>
                <a:lumOff val="43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GB" sz="1050" kern="1200" dirty="0"/>
            <a:t>Engage stakeholders</a:t>
          </a:r>
        </a:p>
      </dsp:txBody>
      <dsp:txXfrm>
        <a:off x="3434627" y="1023493"/>
        <a:ext cx="806567" cy="806567"/>
      </dsp:txXfrm>
    </dsp:sp>
    <dsp:sp modelId="{A452AAA8-D0D8-4098-B8DA-22224ADBBBF6}">
      <dsp:nvSpPr>
        <dsp:cNvPr id="0" name=""/>
        <dsp:cNvSpPr/>
      </dsp:nvSpPr>
      <dsp:spPr>
        <a:xfrm rot="5400000">
          <a:off x="3686391" y="2081929"/>
          <a:ext cx="303038" cy="384971"/>
        </a:xfrm>
        <a:prstGeom prst="rightArrow">
          <a:avLst>
            <a:gd name="adj1" fmla="val 60000"/>
            <a:gd name="adj2" fmla="val 50000"/>
          </a:avLst>
        </a:prstGeom>
        <a:gradFill rotWithShape="0">
          <a:gsLst>
            <a:gs pos="0">
              <a:schemeClr val="accent4">
                <a:hueOff val="-892954"/>
                <a:satOff val="5380"/>
                <a:lumOff val="431"/>
                <a:alphaOff val="0"/>
                <a:shade val="51000"/>
                <a:satMod val="130000"/>
              </a:schemeClr>
            </a:gs>
            <a:gs pos="80000">
              <a:schemeClr val="accent4">
                <a:hueOff val="-892954"/>
                <a:satOff val="5380"/>
                <a:lumOff val="431"/>
                <a:alphaOff val="0"/>
                <a:shade val="93000"/>
                <a:satMod val="130000"/>
              </a:schemeClr>
            </a:gs>
            <a:gs pos="100000">
              <a:schemeClr val="accent4">
                <a:hueOff val="-892954"/>
                <a:satOff val="5380"/>
                <a:lumOff val="43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a:off x="3731847" y="2113468"/>
        <a:ext cx="212127" cy="230983"/>
      </dsp:txXfrm>
    </dsp:sp>
    <dsp:sp modelId="{86CBE398-558E-4F61-9CA7-F4B58D0F5D2B}">
      <dsp:nvSpPr>
        <dsp:cNvPr id="0" name=""/>
        <dsp:cNvSpPr/>
      </dsp:nvSpPr>
      <dsp:spPr>
        <a:xfrm>
          <a:off x="3267582" y="2568876"/>
          <a:ext cx="1140657" cy="1140657"/>
        </a:xfrm>
        <a:prstGeom prst="ellipse">
          <a:avLst/>
        </a:prstGeom>
        <a:gradFill rotWithShape="0">
          <a:gsLst>
            <a:gs pos="0">
              <a:schemeClr val="accent4">
                <a:hueOff val="-1785908"/>
                <a:satOff val="10760"/>
                <a:lumOff val="862"/>
                <a:alphaOff val="0"/>
                <a:shade val="51000"/>
                <a:satMod val="130000"/>
              </a:schemeClr>
            </a:gs>
            <a:gs pos="80000">
              <a:schemeClr val="accent4">
                <a:hueOff val="-1785908"/>
                <a:satOff val="10760"/>
                <a:lumOff val="862"/>
                <a:alphaOff val="0"/>
                <a:shade val="93000"/>
                <a:satMod val="130000"/>
              </a:schemeClr>
            </a:gs>
            <a:gs pos="100000">
              <a:schemeClr val="accent4">
                <a:hueOff val="-1785908"/>
                <a:satOff val="10760"/>
                <a:lumOff val="86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GB" sz="1050" kern="1200" dirty="0"/>
            <a:t>Careful piloting</a:t>
          </a:r>
        </a:p>
      </dsp:txBody>
      <dsp:txXfrm>
        <a:off x="3434627" y="2735921"/>
        <a:ext cx="806567" cy="806567"/>
      </dsp:txXfrm>
    </dsp:sp>
    <dsp:sp modelId="{00F0A0C6-7841-4B8A-BAD0-5C1FD5AD31E2}">
      <dsp:nvSpPr>
        <dsp:cNvPr id="0" name=""/>
        <dsp:cNvSpPr/>
      </dsp:nvSpPr>
      <dsp:spPr>
        <a:xfrm rot="9000000">
          <a:off x="2952316" y="3370538"/>
          <a:ext cx="303038" cy="384971"/>
        </a:xfrm>
        <a:prstGeom prst="rightArrow">
          <a:avLst>
            <a:gd name="adj1" fmla="val 60000"/>
            <a:gd name="adj2" fmla="val 50000"/>
          </a:avLst>
        </a:prstGeom>
        <a:gradFill rotWithShape="0">
          <a:gsLst>
            <a:gs pos="0">
              <a:schemeClr val="accent4">
                <a:hueOff val="-1785908"/>
                <a:satOff val="10760"/>
                <a:lumOff val="862"/>
                <a:alphaOff val="0"/>
                <a:shade val="51000"/>
                <a:satMod val="130000"/>
              </a:schemeClr>
            </a:gs>
            <a:gs pos="80000">
              <a:schemeClr val="accent4">
                <a:hueOff val="-1785908"/>
                <a:satOff val="10760"/>
                <a:lumOff val="862"/>
                <a:alphaOff val="0"/>
                <a:shade val="93000"/>
                <a:satMod val="130000"/>
              </a:schemeClr>
            </a:gs>
            <a:gs pos="100000">
              <a:schemeClr val="accent4">
                <a:hueOff val="-1785908"/>
                <a:satOff val="10760"/>
                <a:lumOff val="86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rot="10800000">
        <a:off x="3037137" y="3424804"/>
        <a:ext cx="212127" cy="230983"/>
      </dsp:txXfrm>
    </dsp:sp>
    <dsp:sp modelId="{06B967C2-283A-47F5-AD3A-5D66C4A2BFD3}">
      <dsp:nvSpPr>
        <dsp:cNvPr id="0" name=""/>
        <dsp:cNvSpPr/>
      </dsp:nvSpPr>
      <dsp:spPr>
        <a:xfrm>
          <a:off x="1784576" y="3425090"/>
          <a:ext cx="1140657" cy="1140657"/>
        </a:xfrm>
        <a:prstGeom prst="ellipse">
          <a:avLst/>
        </a:prstGeom>
        <a:gradFill rotWithShape="0">
          <a:gsLst>
            <a:gs pos="0">
              <a:schemeClr val="accent4">
                <a:hueOff val="-2678862"/>
                <a:satOff val="16139"/>
                <a:lumOff val="1294"/>
                <a:alphaOff val="0"/>
                <a:shade val="51000"/>
                <a:satMod val="130000"/>
              </a:schemeClr>
            </a:gs>
            <a:gs pos="80000">
              <a:schemeClr val="accent4">
                <a:hueOff val="-2678862"/>
                <a:satOff val="16139"/>
                <a:lumOff val="1294"/>
                <a:alphaOff val="0"/>
                <a:shade val="93000"/>
                <a:satMod val="130000"/>
              </a:schemeClr>
            </a:gs>
            <a:gs pos="100000">
              <a:schemeClr val="accent4">
                <a:hueOff val="-2678862"/>
                <a:satOff val="16139"/>
                <a:lumOff val="129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GB" sz="1050" kern="1200" dirty="0"/>
            <a:t>Sustainable resources</a:t>
          </a:r>
        </a:p>
      </dsp:txBody>
      <dsp:txXfrm>
        <a:off x="1951621" y="3592135"/>
        <a:ext cx="806567" cy="806567"/>
      </dsp:txXfrm>
    </dsp:sp>
    <dsp:sp modelId="{708A784D-8CD2-437A-95E4-DDA56DD8ED6E}">
      <dsp:nvSpPr>
        <dsp:cNvPr id="0" name=""/>
        <dsp:cNvSpPr/>
      </dsp:nvSpPr>
      <dsp:spPr>
        <a:xfrm rot="12600000">
          <a:off x="1469310" y="3379114"/>
          <a:ext cx="303038" cy="384971"/>
        </a:xfrm>
        <a:prstGeom prst="rightArrow">
          <a:avLst>
            <a:gd name="adj1" fmla="val 60000"/>
            <a:gd name="adj2" fmla="val 50000"/>
          </a:avLst>
        </a:prstGeom>
        <a:gradFill rotWithShape="0">
          <a:gsLst>
            <a:gs pos="0">
              <a:schemeClr val="accent4">
                <a:hueOff val="-2678862"/>
                <a:satOff val="16139"/>
                <a:lumOff val="1294"/>
                <a:alphaOff val="0"/>
                <a:shade val="51000"/>
                <a:satMod val="130000"/>
              </a:schemeClr>
            </a:gs>
            <a:gs pos="80000">
              <a:schemeClr val="accent4">
                <a:hueOff val="-2678862"/>
                <a:satOff val="16139"/>
                <a:lumOff val="1294"/>
                <a:alphaOff val="0"/>
                <a:shade val="93000"/>
                <a:satMod val="130000"/>
              </a:schemeClr>
            </a:gs>
            <a:gs pos="100000">
              <a:schemeClr val="accent4">
                <a:hueOff val="-2678862"/>
                <a:satOff val="16139"/>
                <a:lumOff val="129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rot="10800000">
        <a:off x="1554131" y="3478836"/>
        <a:ext cx="212127" cy="230983"/>
      </dsp:txXfrm>
    </dsp:sp>
    <dsp:sp modelId="{6558D89B-D5B7-477D-9E3C-B4B07F3287D4}">
      <dsp:nvSpPr>
        <dsp:cNvPr id="0" name=""/>
        <dsp:cNvSpPr/>
      </dsp:nvSpPr>
      <dsp:spPr>
        <a:xfrm>
          <a:off x="301570" y="2568876"/>
          <a:ext cx="1140657" cy="1140657"/>
        </a:xfrm>
        <a:prstGeom prst="ellipse">
          <a:avLst/>
        </a:prstGeom>
        <a:gradFill rotWithShape="0">
          <a:gsLst>
            <a:gs pos="0">
              <a:schemeClr val="accent4">
                <a:hueOff val="-3571816"/>
                <a:satOff val="21519"/>
                <a:lumOff val="1725"/>
                <a:alphaOff val="0"/>
                <a:shade val="51000"/>
                <a:satMod val="130000"/>
              </a:schemeClr>
            </a:gs>
            <a:gs pos="80000">
              <a:schemeClr val="accent4">
                <a:hueOff val="-3571816"/>
                <a:satOff val="21519"/>
                <a:lumOff val="1725"/>
                <a:alphaOff val="0"/>
                <a:shade val="93000"/>
                <a:satMod val="130000"/>
              </a:schemeClr>
            </a:gs>
            <a:gs pos="100000">
              <a:schemeClr val="accent4">
                <a:hueOff val="-3571816"/>
                <a:satOff val="21519"/>
                <a:lumOff val="172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GB" sz="1050" kern="1200" dirty="0"/>
            <a:t>Careful timing</a:t>
          </a:r>
        </a:p>
      </dsp:txBody>
      <dsp:txXfrm>
        <a:off x="468615" y="2735921"/>
        <a:ext cx="806567" cy="806567"/>
      </dsp:txXfrm>
    </dsp:sp>
    <dsp:sp modelId="{848009BD-BEA5-4FA3-97FD-498706074500}">
      <dsp:nvSpPr>
        <dsp:cNvPr id="0" name=""/>
        <dsp:cNvSpPr/>
      </dsp:nvSpPr>
      <dsp:spPr>
        <a:xfrm rot="16200000">
          <a:off x="720379" y="2099082"/>
          <a:ext cx="303038" cy="384971"/>
        </a:xfrm>
        <a:prstGeom prst="rightArrow">
          <a:avLst>
            <a:gd name="adj1" fmla="val 60000"/>
            <a:gd name="adj2" fmla="val 50000"/>
          </a:avLst>
        </a:prstGeom>
        <a:gradFill rotWithShape="0">
          <a:gsLst>
            <a:gs pos="0">
              <a:schemeClr val="accent4">
                <a:hueOff val="-3571816"/>
                <a:satOff val="21519"/>
                <a:lumOff val="1725"/>
                <a:alphaOff val="0"/>
                <a:shade val="51000"/>
                <a:satMod val="130000"/>
              </a:schemeClr>
            </a:gs>
            <a:gs pos="80000">
              <a:schemeClr val="accent4">
                <a:hueOff val="-3571816"/>
                <a:satOff val="21519"/>
                <a:lumOff val="1725"/>
                <a:alphaOff val="0"/>
                <a:shade val="93000"/>
                <a:satMod val="130000"/>
              </a:schemeClr>
            </a:gs>
            <a:gs pos="100000">
              <a:schemeClr val="accent4">
                <a:hueOff val="-3571816"/>
                <a:satOff val="21519"/>
                <a:lumOff val="172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a:off x="765835" y="2221532"/>
        <a:ext cx="212127" cy="230983"/>
      </dsp:txXfrm>
    </dsp:sp>
    <dsp:sp modelId="{895D28D4-A63D-433C-B652-3B5390F7D8A2}">
      <dsp:nvSpPr>
        <dsp:cNvPr id="0" name=""/>
        <dsp:cNvSpPr/>
      </dsp:nvSpPr>
      <dsp:spPr>
        <a:xfrm>
          <a:off x="301570" y="856448"/>
          <a:ext cx="1140657" cy="1140657"/>
        </a:xfrm>
        <a:prstGeom prst="ellipse">
          <a:avLst/>
        </a:prstGeom>
        <a:solidFill>
          <a:srgbClr val="FF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GB" sz="1050" kern="1200" dirty="0"/>
            <a:t>Partnership with unions</a:t>
          </a:r>
        </a:p>
      </dsp:txBody>
      <dsp:txXfrm>
        <a:off x="468615" y="1023493"/>
        <a:ext cx="806567" cy="806567"/>
      </dsp:txXfrm>
    </dsp:sp>
    <dsp:sp modelId="{DCA0A9D1-AD02-4849-8A0B-4B2AAEF52071}">
      <dsp:nvSpPr>
        <dsp:cNvPr id="0" name=""/>
        <dsp:cNvSpPr/>
      </dsp:nvSpPr>
      <dsp:spPr>
        <a:xfrm rot="19800000">
          <a:off x="1454455" y="810472"/>
          <a:ext cx="303038" cy="384971"/>
        </a:xfrm>
        <a:prstGeom prst="rightArrow">
          <a:avLst>
            <a:gd name="adj1" fmla="val 60000"/>
            <a:gd name="adj2" fmla="val 50000"/>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a:off x="1460545" y="910194"/>
        <a:ext cx="212127" cy="2309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CAE30F-3C1E-4691-A74A-C6D91A1BE07A}">
      <dsp:nvSpPr>
        <dsp:cNvPr id="0" name=""/>
        <dsp:cNvSpPr/>
      </dsp:nvSpPr>
      <dsp:spPr>
        <a:xfrm>
          <a:off x="0" y="54008"/>
          <a:ext cx="5050110" cy="787407"/>
        </a:xfrm>
        <a:prstGeom prst="roundRect">
          <a:avLst>
            <a:gd name="adj" fmla="val 1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a:solidFill>
                <a:schemeClr val="tx1"/>
              </a:solidFill>
            </a:rPr>
            <a:t>Make learning central, encourage engagement and responsibility</a:t>
          </a:r>
          <a:endParaRPr lang="en-GB" sz="2000" b="1" kern="1200" dirty="0">
            <a:solidFill>
              <a:schemeClr val="tx1"/>
            </a:solidFill>
          </a:endParaRPr>
        </a:p>
      </dsp:txBody>
      <dsp:txXfrm>
        <a:off x="23062" y="77070"/>
        <a:ext cx="4108310" cy="741283"/>
      </dsp:txXfrm>
    </dsp:sp>
    <dsp:sp modelId="{8F17F4A5-9524-40E3-808B-07F62E19C546}">
      <dsp:nvSpPr>
        <dsp:cNvPr id="0" name=""/>
        <dsp:cNvSpPr/>
      </dsp:nvSpPr>
      <dsp:spPr>
        <a:xfrm>
          <a:off x="377118" y="950777"/>
          <a:ext cx="5050110" cy="787407"/>
        </a:xfrm>
        <a:prstGeom prst="roundRect">
          <a:avLst>
            <a:gd name="adj" fmla="val 10000"/>
          </a:avLst>
        </a:prstGeom>
        <a:gradFill rotWithShape="0">
          <a:gsLst>
            <a:gs pos="0">
              <a:schemeClr val="accent5">
                <a:hueOff val="734205"/>
                <a:satOff val="22892"/>
                <a:lumOff val="-1863"/>
                <a:alphaOff val="0"/>
                <a:tint val="100000"/>
                <a:shade val="100000"/>
                <a:satMod val="130000"/>
              </a:schemeClr>
            </a:gs>
            <a:gs pos="100000">
              <a:schemeClr val="accent5">
                <a:hueOff val="734205"/>
                <a:satOff val="22892"/>
                <a:lumOff val="-1863"/>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GB" sz="2000" b="1" kern="1200" dirty="0">
              <a:solidFill>
                <a:schemeClr val="tx1"/>
              </a:solidFill>
            </a:rPr>
            <a:t>Be acutely sensitive to individual differences</a:t>
          </a:r>
        </a:p>
      </dsp:txBody>
      <dsp:txXfrm>
        <a:off x="400180" y="973839"/>
        <a:ext cx="4115052" cy="741283"/>
      </dsp:txXfrm>
    </dsp:sp>
    <dsp:sp modelId="{F5902316-8B19-4C27-8F40-621A24E27BC0}">
      <dsp:nvSpPr>
        <dsp:cNvPr id="0" name=""/>
        <dsp:cNvSpPr/>
      </dsp:nvSpPr>
      <dsp:spPr>
        <a:xfrm>
          <a:off x="754237" y="1847547"/>
          <a:ext cx="5050110" cy="787407"/>
        </a:xfrm>
        <a:prstGeom prst="roundRect">
          <a:avLst>
            <a:gd name="adj" fmla="val 10000"/>
          </a:avLst>
        </a:prstGeom>
        <a:gradFill rotWithShape="0">
          <a:gsLst>
            <a:gs pos="0">
              <a:schemeClr val="accent5">
                <a:hueOff val="1468411"/>
                <a:satOff val="45783"/>
                <a:lumOff val="-3725"/>
                <a:alphaOff val="0"/>
                <a:tint val="100000"/>
                <a:shade val="100000"/>
                <a:satMod val="130000"/>
              </a:schemeClr>
            </a:gs>
            <a:gs pos="100000">
              <a:schemeClr val="accent5">
                <a:hueOff val="1468411"/>
                <a:satOff val="45783"/>
                <a:lumOff val="-3725"/>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GB" sz="2000" b="1" kern="1200" dirty="0">
              <a:solidFill>
                <a:schemeClr val="tx1"/>
              </a:solidFill>
            </a:rPr>
            <a:t>Provide continual assessment with formative feedback</a:t>
          </a:r>
        </a:p>
      </dsp:txBody>
      <dsp:txXfrm>
        <a:off x="777299" y="1870609"/>
        <a:ext cx="4115052" cy="741283"/>
      </dsp:txXfrm>
    </dsp:sp>
    <dsp:sp modelId="{8F096CE4-C585-4840-83EF-A79B2357A129}">
      <dsp:nvSpPr>
        <dsp:cNvPr id="0" name=""/>
        <dsp:cNvSpPr/>
      </dsp:nvSpPr>
      <dsp:spPr>
        <a:xfrm>
          <a:off x="1131355" y="2744317"/>
          <a:ext cx="5050110" cy="787407"/>
        </a:xfrm>
        <a:prstGeom prst="roundRect">
          <a:avLst>
            <a:gd name="adj" fmla="val 10000"/>
          </a:avLst>
        </a:prstGeom>
        <a:gradFill rotWithShape="0">
          <a:gsLst>
            <a:gs pos="0">
              <a:schemeClr val="accent5">
                <a:hueOff val="2202616"/>
                <a:satOff val="68675"/>
                <a:lumOff val="-5588"/>
                <a:alphaOff val="0"/>
                <a:tint val="100000"/>
                <a:shade val="100000"/>
                <a:satMod val="130000"/>
              </a:schemeClr>
            </a:gs>
            <a:gs pos="100000">
              <a:schemeClr val="accent5">
                <a:hueOff val="2202616"/>
                <a:satOff val="68675"/>
                <a:lumOff val="-5588"/>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GB" sz="2000" b="1" kern="1200" dirty="0">
              <a:solidFill>
                <a:schemeClr val="tx1"/>
              </a:solidFill>
            </a:rPr>
            <a:t>Be demanding for every student with a high level of cognitive activation</a:t>
          </a:r>
        </a:p>
      </dsp:txBody>
      <dsp:txXfrm>
        <a:off x="1154417" y="2767379"/>
        <a:ext cx="4115052" cy="741283"/>
      </dsp:txXfrm>
    </dsp:sp>
    <dsp:sp modelId="{14AD2E04-4B42-47A4-A149-2C4FC8186190}">
      <dsp:nvSpPr>
        <dsp:cNvPr id="0" name=""/>
        <dsp:cNvSpPr/>
      </dsp:nvSpPr>
      <dsp:spPr>
        <a:xfrm>
          <a:off x="1482011" y="3587078"/>
          <a:ext cx="5050110" cy="787407"/>
        </a:xfrm>
        <a:prstGeom prst="roundRect">
          <a:avLst>
            <a:gd name="adj" fmla="val 10000"/>
          </a:avLst>
        </a:prstGeom>
        <a:gradFill rotWithShape="0">
          <a:gsLst>
            <a:gs pos="0">
              <a:schemeClr val="accent5">
                <a:hueOff val="2936822"/>
                <a:satOff val="91567"/>
                <a:lumOff val="-7451"/>
                <a:alphaOff val="0"/>
                <a:tint val="100000"/>
                <a:shade val="100000"/>
                <a:satMod val="130000"/>
              </a:schemeClr>
            </a:gs>
            <a:gs pos="100000">
              <a:schemeClr val="accent5">
                <a:hueOff val="2936822"/>
                <a:satOff val="91567"/>
                <a:lumOff val="-7451"/>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GB" sz="2000" b="1" kern="1200" dirty="0">
              <a:solidFill>
                <a:schemeClr val="tx1"/>
              </a:solidFill>
            </a:rPr>
            <a:t>Ensure that students feel valued and included and learning is collaborative</a:t>
          </a:r>
        </a:p>
      </dsp:txBody>
      <dsp:txXfrm>
        <a:off x="1505073" y="3610140"/>
        <a:ext cx="4115052" cy="741283"/>
      </dsp:txXfrm>
    </dsp:sp>
    <dsp:sp modelId="{40F68D63-63BB-4461-8E90-8B5E0E874C3E}">
      <dsp:nvSpPr>
        <dsp:cNvPr id="0" name=""/>
        <dsp:cNvSpPr/>
      </dsp:nvSpPr>
      <dsp:spPr>
        <a:xfrm>
          <a:off x="4538295" y="629246"/>
          <a:ext cx="511814" cy="511814"/>
        </a:xfrm>
        <a:prstGeom prst="downArrow">
          <a:avLst>
            <a:gd name="adj1" fmla="val 55000"/>
            <a:gd name="adj2" fmla="val 45000"/>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lang="en-GB" sz="2300" kern="1200"/>
        </a:p>
      </dsp:txBody>
      <dsp:txXfrm>
        <a:off x="4653453" y="629246"/>
        <a:ext cx="281498" cy="385140"/>
      </dsp:txXfrm>
    </dsp:sp>
    <dsp:sp modelId="{2BB2E914-378D-4B2F-9AEF-48892AC779DA}">
      <dsp:nvSpPr>
        <dsp:cNvPr id="0" name=""/>
        <dsp:cNvSpPr/>
      </dsp:nvSpPr>
      <dsp:spPr>
        <a:xfrm>
          <a:off x="4915414" y="1526016"/>
          <a:ext cx="511814" cy="511814"/>
        </a:xfrm>
        <a:prstGeom prst="downArrow">
          <a:avLst>
            <a:gd name="adj1" fmla="val 55000"/>
            <a:gd name="adj2" fmla="val 45000"/>
          </a:avLst>
        </a:prstGeom>
        <a:solidFill>
          <a:schemeClr val="accent5">
            <a:tint val="40000"/>
            <a:alpha val="90000"/>
            <a:hueOff val="901296"/>
            <a:satOff val="29442"/>
            <a:lumOff val="-118"/>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lang="en-GB" sz="2300" kern="1200"/>
        </a:p>
      </dsp:txBody>
      <dsp:txXfrm>
        <a:off x="5030572" y="1526016"/>
        <a:ext cx="281498" cy="385140"/>
      </dsp:txXfrm>
    </dsp:sp>
    <dsp:sp modelId="{BA9F688F-4918-481D-984A-54F5C1BB0E27}">
      <dsp:nvSpPr>
        <dsp:cNvPr id="0" name=""/>
        <dsp:cNvSpPr/>
      </dsp:nvSpPr>
      <dsp:spPr>
        <a:xfrm>
          <a:off x="5292532" y="2409662"/>
          <a:ext cx="511814" cy="511814"/>
        </a:xfrm>
        <a:prstGeom prst="downArrow">
          <a:avLst>
            <a:gd name="adj1" fmla="val 55000"/>
            <a:gd name="adj2" fmla="val 45000"/>
          </a:avLst>
        </a:prstGeom>
        <a:solidFill>
          <a:schemeClr val="accent5">
            <a:tint val="40000"/>
            <a:alpha val="90000"/>
            <a:hueOff val="1802592"/>
            <a:satOff val="58885"/>
            <a:lumOff val="-235"/>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lang="en-GB" sz="2300" kern="1200"/>
        </a:p>
      </dsp:txBody>
      <dsp:txXfrm>
        <a:off x="5407690" y="2409662"/>
        <a:ext cx="281498" cy="385140"/>
      </dsp:txXfrm>
    </dsp:sp>
    <dsp:sp modelId="{29A4435F-6F2F-49F6-A1A9-0021748D1578}">
      <dsp:nvSpPr>
        <dsp:cNvPr id="0" name=""/>
        <dsp:cNvSpPr/>
      </dsp:nvSpPr>
      <dsp:spPr>
        <a:xfrm>
          <a:off x="5669651" y="3315180"/>
          <a:ext cx="511814" cy="511814"/>
        </a:xfrm>
        <a:prstGeom prst="downArrow">
          <a:avLst>
            <a:gd name="adj1" fmla="val 55000"/>
            <a:gd name="adj2" fmla="val 45000"/>
          </a:avLst>
        </a:prstGeom>
        <a:solidFill>
          <a:schemeClr val="accent5">
            <a:tint val="40000"/>
            <a:alpha val="90000"/>
            <a:hueOff val="2703888"/>
            <a:satOff val="88327"/>
            <a:lumOff val="-353"/>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lang="en-GB" sz="2300" kern="1200"/>
        </a:p>
      </dsp:txBody>
      <dsp:txXfrm>
        <a:off x="5784809" y="3315180"/>
        <a:ext cx="281498" cy="3851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3F4A5B-90F0-4FC4-BFC1-28C882C7F333}">
      <dsp:nvSpPr>
        <dsp:cNvPr id="0" name=""/>
        <dsp:cNvSpPr/>
      </dsp:nvSpPr>
      <dsp:spPr>
        <a:xfrm>
          <a:off x="0" y="0"/>
          <a:ext cx="8877300" cy="1436687"/>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GB" sz="1600" b="1" kern="1200" dirty="0"/>
            <a:t>Student-level</a:t>
          </a:r>
        </a:p>
        <a:p>
          <a:pPr marL="114300" lvl="1" indent="-114300" algn="l" defTabSz="688975">
            <a:lnSpc>
              <a:spcPct val="90000"/>
            </a:lnSpc>
            <a:spcBef>
              <a:spcPct val="0"/>
            </a:spcBef>
            <a:spcAft>
              <a:spcPct val="15000"/>
            </a:spcAft>
            <a:buChar char="••"/>
          </a:pPr>
          <a:r>
            <a:rPr lang="en-GB" sz="1550" kern="1200" dirty="0"/>
            <a:t>Initiating and managing learning processes, including active learning</a:t>
          </a:r>
        </a:p>
        <a:p>
          <a:pPr marL="114300" lvl="1" indent="-114300" algn="l" defTabSz="688975">
            <a:lnSpc>
              <a:spcPct val="90000"/>
            </a:lnSpc>
            <a:spcBef>
              <a:spcPct val="0"/>
            </a:spcBef>
            <a:spcAft>
              <a:spcPct val="15000"/>
            </a:spcAft>
            <a:buChar char="••"/>
          </a:pPr>
          <a:r>
            <a:rPr lang="en-GB" sz="1550" kern="1200" dirty="0"/>
            <a:t>Responding to the learning needs of individual learners</a:t>
          </a:r>
        </a:p>
        <a:p>
          <a:pPr marL="114300" lvl="1" indent="-114300" algn="l" defTabSz="688975">
            <a:lnSpc>
              <a:spcPct val="90000"/>
            </a:lnSpc>
            <a:spcBef>
              <a:spcPct val="0"/>
            </a:spcBef>
            <a:spcAft>
              <a:spcPct val="15000"/>
            </a:spcAft>
            <a:buChar char="••"/>
          </a:pPr>
          <a:r>
            <a:rPr lang="en-GB" sz="1550" kern="1200" dirty="0"/>
            <a:t>Integrating formative and summative assessment </a:t>
          </a:r>
        </a:p>
      </dsp:txBody>
      <dsp:txXfrm>
        <a:off x="1919128" y="0"/>
        <a:ext cx="6958171" cy="1436687"/>
      </dsp:txXfrm>
    </dsp:sp>
    <dsp:sp modelId="{82E0AF95-2629-4E4D-9E1D-158AD0A416F5}">
      <dsp:nvSpPr>
        <dsp:cNvPr id="0" name=""/>
        <dsp:cNvSpPr/>
      </dsp:nvSpPr>
      <dsp:spPr>
        <a:xfrm>
          <a:off x="143668" y="143668"/>
          <a:ext cx="1775460" cy="1149350"/>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C39499-92DB-44EF-9931-789E87EEEAAD}">
      <dsp:nvSpPr>
        <dsp:cNvPr id="0" name=""/>
        <dsp:cNvSpPr/>
      </dsp:nvSpPr>
      <dsp:spPr>
        <a:xfrm>
          <a:off x="0" y="1580356"/>
          <a:ext cx="8877300" cy="1436687"/>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GB" sz="1600" b="1" kern="1200" dirty="0"/>
            <a:t>Classroom level</a:t>
          </a:r>
        </a:p>
        <a:p>
          <a:pPr marL="114300" lvl="1" indent="-114300" algn="l" defTabSz="688975">
            <a:lnSpc>
              <a:spcPct val="90000"/>
            </a:lnSpc>
            <a:spcBef>
              <a:spcPct val="0"/>
            </a:spcBef>
            <a:spcAft>
              <a:spcPct val="15000"/>
            </a:spcAft>
            <a:buChar char="••"/>
          </a:pPr>
          <a:r>
            <a:rPr lang="en-GB" sz="1550" kern="1200" dirty="0"/>
            <a:t>Teaching in multicultural classrooms</a:t>
          </a:r>
        </a:p>
        <a:p>
          <a:pPr marL="114300" lvl="1" indent="-114300" algn="l" defTabSz="688975">
            <a:lnSpc>
              <a:spcPct val="90000"/>
            </a:lnSpc>
            <a:spcBef>
              <a:spcPct val="0"/>
            </a:spcBef>
            <a:spcAft>
              <a:spcPct val="15000"/>
            </a:spcAft>
            <a:buChar char="••"/>
          </a:pPr>
          <a:r>
            <a:rPr lang="en-GB" sz="1550" kern="1200" dirty="0"/>
            <a:t>Emphasising cross-curricular studies</a:t>
          </a:r>
        </a:p>
        <a:p>
          <a:pPr marL="114300" lvl="1" indent="-114300" algn="l" defTabSz="688975">
            <a:lnSpc>
              <a:spcPct val="90000"/>
            </a:lnSpc>
            <a:spcBef>
              <a:spcPct val="0"/>
            </a:spcBef>
            <a:spcAft>
              <a:spcPct val="15000"/>
            </a:spcAft>
            <a:buChar char="••"/>
          </a:pPr>
          <a:r>
            <a:rPr lang="en-GB" sz="1550" kern="1200" dirty="0"/>
            <a:t>Integrating students with special needs</a:t>
          </a:r>
        </a:p>
      </dsp:txBody>
      <dsp:txXfrm>
        <a:off x="1919128" y="1580356"/>
        <a:ext cx="6958171" cy="1436687"/>
      </dsp:txXfrm>
    </dsp:sp>
    <dsp:sp modelId="{8255D5E6-9BEE-413A-9548-6C7DDFB0848B}">
      <dsp:nvSpPr>
        <dsp:cNvPr id="0" name=""/>
        <dsp:cNvSpPr/>
      </dsp:nvSpPr>
      <dsp:spPr>
        <a:xfrm>
          <a:off x="143668" y="1724024"/>
          <a:ext cx="1775460" cy="1149350"/>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A232F6-4FF5-4FDA-945B-C30B9E8A4565}">
      <dsp:nvSpPr>
        <dsp:cNvPr id="0" name=""/>
        <dsp:cNvSpPr/>
      </dsp:nvSpPr>
      <dsp:spPr>
        <a:xfrm>
          <a:off x="0" y="3160712"/>
          <a:ext cx="8877300" cy="1436687"/>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GB" sz="1600" b="1" kern="1200" dirty="0"/>
            <a:t>School level</a:t>
          </a:r>
        </a:p>
        <a:p>
          <a:pPr marL="114300" lvl="1" indent="-114300" algn="l" defTabSz="688975">
            <a:lnSpc>
              <a:spcPct val="90000"/>
            </a:lnSpc>
            <a:spcBef>
              <a:spcPct val="0"/>
            </a:spcBef>
            <a:spcAft>
              <a:spcPct val="15000"/>
            </a:spcAft>
            <a:buChar char="••"/>
          </a:pPr>
          <a:r>
            <a:rPr lang="en-GB" sz="1550" kern="1200" dirty="0"/>
            <a:t>Working and planning in teams and partner with other schools</a:t>
          </a:r>
        </a:p>
        <a:p>
          <a:pPr marL="114300" lvl="1" indent="-114300" algn="l" defTabSz="688975">
            <a:lnSpc>
              <a:spcPct val="90000"/>
            </a:lnSpc>
            <a:spcBef>
              <a:spcPct val="0"/>
            </a:spcBef>
            <a:spcAft>
              <a:spcPct val="15000"/>
            </a:spcAft>
            <a:buChar char="••"/>
          </a:pPr>
          <a:r>
            <a:rPr lang="en-GB" sz="1550" kern="1200" dirty="0"/>
            <a:t>Evaluating and planning for improvement</a:t>
          </a:r>
        </a:p>
        <a:p>
          <a:pPr marL="114300" lvl="1" indent="-114300" algn="l" defTabSz="688975">
            <a:lnSpc>
              <a:spcPct val="90000"/>
            </a:lnSpc>
            <a:spcBef>
              <a:spcPct val="0"/>
            </a:spcBef>
            <a:spcAft>
              <a:spcPct val="15000"/>
            </a:spcAft>
            <a:buChar char="••"/>
          </a:pPr>
          <a:r>
            <a:rPr lang="en-GB" sz="1550" kern="1200" dirty="0"/>
            <a:t>Using ICT for teaching and administration, etc.</a:t>
          </a:r>
        </a:p>
      </dsp:txBody>
      <dsp:txXfrm>
        <a:off x="1919128" y="3160712"/>
        <a:ext cx="6958171" cy="1436687"/>
      </dsp:txXfrm>
    </dsp:sp>
    <dsp:sp modelId="{49ED8175-401D-4B63-9AD5-FC486D25A529}">
      <dsp:nvSpPr>
        <dsp:cNvPr id="0" name=""/>
        <dsp:cNvSpPr/>
      </dsp:nvSpPr>
      <dsp:spPr>
        <a:xfrm>
          <a:off x="143668" y="3304381"/>
          <a:ext cx="1775460" cy="1149350"/>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E70C06-D92F-4891-8E06-D19E529250D4}">
      <dsp:nvSpPr>
        <dsp:cNvPr id="0" name=""/>
        <dsp:cNvSpPr/>
      </dsp:nvSpPr>
      <dsp:spPr>
        <a:xfrm>
          <a:off x="0" y="370681"/>
          <a:ext cx="8135937" cy="3254374"/>
        </a:xfrm>
        <a:prstGeom prst="leftRightRibbon">
          <a:avLst/>
        </a:prstGeom>
        <a:gradFill flip="none" rotWithShape="1">
          <a:gsLst>
            <a:gs pos="0">
              <a:srgbClr val="C00000"/>
            </a:gs>
            <a:gs pos="100000">
              <a:srgbClr val="00B050"/>
            </a:gs>
          </a:gsLst>
          <a:lin ang="0" scaled="1"/>
          <a:tileRect/>
        </a:gradFill>
        <a:ln w="25400" cap="flat" cmpd="sng" algn="ctr">
          <a:gradFill>
            <a:gsLst>
              <a:gs pos="0">
                <a:srgbClr val="C00000"/>
              </a:gs>
              <a:gs pos="100000">
                <a:schemeClr val="accent1">
                  <a:lumMod val="30000"/>
                  <a:lumOff val="70000"/>
                </a:schemeClr>
              </a:gs>
            </a:gsLst>
            <a:lin ang="5400000" scaled="1"/>
          </a:gradFill>
          <a:prstDash val="solid"/>
        </a:ln>
        <a:effectLst/>
      </dsp:spPr>
      <dsp:style>
        <a:lnRef idx="2">
          <a:scrgbClr r="0" g="0" b="0"/>
        </a:lnRef>
        <a:fillRef idx="1">
          <a:scrgbClr r="0" g="0" b="0"/>
        </a:fillRef>
        <a:effectRef idx="0">
          <a:scrgbClr r="0" g="0" b="0"/>
        </a:effectRef>
        <a:fontRef idx="minor">
          <a:schemeClr val="lt1"/>
        </a:fontRef>
      </dsp:style>
    </dsp:sp>
    <dsp:sp modelId="{A0170A04-FA56-4CE9-BC7A-F1449B02F557}">
      <dsp:nvSpPr>
        <dsp:cNvPr id="0" name=""/>
        <dsp:cNvSpPr/>
      </dsp:nvSpPr>
      <dsp:spPr>
        <a:xfrm>
          <a:off x="976312" y="940197"/>
          <a:ext cx="2684859" cy="159464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1120" rIns="0" bIns="76200" numCol="1" spcCol="1270" anchor="ctr" anchorCtr="0">
          <a:noAutofit/>
        </a:bodyPr>
        <a:lstStyle/>
        <a:p>
          <a:pPr lvl="0" algn="ctr" defTabSz="889000">
            <a:lnSpc>
              <a:spcPct val="90000"/>
            </a:lnSpc>
            <a:spcBef>
              <a:spcPct val="0"/>
            </a:spcBef>
            <a:spcAft>
              <a:spcPct val="35000"/>
            </a:spcAft>
          </a:pPr>
          <a:r>
            <a:rPr lang="en-US" sz="2000" b="1" kern="1200" dirty="0"/>
            <a:t>External forces exerting pressure and influence inward on an occupation</a:t>
          </a:r>
          <a:endParaRPr lang="en-GB" sz="2000" b="1" kern="1200" dirty="0"/>
        </a:p>
      </dsp:txBody>
      <dsp:txXfrm>
        <a:off x="976312" y="940197"/>
        <a:ext cx="2684859" cy="1594643"/>
      </dsp:txXfrm>
    </dsp:sp>
    <dsp:sp modelId="{3EAE2CDC-E20A-4871-B86A-913E40B4944C}">
      <dsp:nvSpPr>
        <dsp:cNvPr id="0" name=""/>
        <dsp:cNvSpPr/>
      </dsp:nvSpPr>
      <dsp:spPr>
        <a:xfrm>
          <a:off x="4067968" y="1460897"/>
          <a:ext cx="3173015" cy="159464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8232" rIns="0" bIns="83820" numCol="1" spcCol="1270" anchor="ctr" anchorCtr="0">
          <a:noAutofit/>
        </a:bodyPr>
        <a:lstStyle/>
        <a:p>
          <a:pPr lvl="0" algn="ctr" defTabSz="977900">
            <a:lnSpc>
              <a:spcPct val="90000"/>
            </a:lnSpc>
            <a:spcBef>
              <a:spcPct val="0"/>
            </a:spcBef>
            <a:spcAft>
              <a:spcPct val="35000"/>
            </a:spcAft>
          </a:pPr>
          <a:r>
            <a:rPr lang="en-US" sz="2200" b="1" kern="1200" dirty="0"/>
            <a:t>Internal motivation and efforts of the members of the profession itself</a:t>
          </a:r>
          <a:endParaRPr lang="en-GB" sz="2200" b="1" kern="1200" dirty="0"/>
        </a:p>
      </dsp:txBody>
      <dsp:txXfrm>
        <a:off x="4067968" y="1460897"/>
        <a:ext cx="3173015" cy="15946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FFFDDD-6B5C-4E18-865B-133F1CED3501}">
      <dsp:nvSpPr>
        <dsp:cNvPr id="0" name=""/>
        <dsp:cNvSpPr/>
      </dsp:nvSpPr>
      <dsp:spPr>
        <a:xfrm>
          <a:off x="2132" y="0"/>
          <a:ext cx="2092567" cy="4019107"/>
        </a:xfrm>
        <a:prstGeom prst="roundRect">
          <a:avLst>
            <a:gd name="adj" fmla="val 10000"/>
          </a:avLst>
        </a:prstGeom>
        <a:solidFill>
          <a:schemeClr val="accent2">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b="1" kern="1200" dirty="0"/>
            <a:t>Status of the profession</a:t>
          </a:r>
        </a:p>
      </dsp:txBody>
      <dsp:txXfrm>
        <a:off x="2132" y="0"/>
        <a:ext cx="2092567" cy="1205732"/>
      </dsp:txXfrm>
    </dsp:sp>
    <dsp:sp modelId="{1CED8A7A-6B36-4368-9C2D-77539CF37CC2}">
      <dsp:nvSpPr>
        <dsp:cNvPr id="0" name=""/>
        <dsp:cNvSpPr/>
      </dsp:nvSpPr>
      <dsp:spPr>
        <a:xfrm>
          <a:off x="211389" y="1225873"/>
          <a:ext cx="1674054" cy="2612419"/>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30480" rIns="40640" bIns="30480" numCol="1" spcCol="1270" anchor="ctr" anchorCtr="0">
          <a:noAutofit/>
        </a:bodyPr>
        <a:lstStyle/>
        <a:p>
          <a:pPr lvl="0" algn="ctr" defTabSz="711200">
            <a:lnSpc>
              <a:spcPts val="1800"/>
            </a:lnSpc>
            <a:spcBef>
              <a:spcPct val="0"/>
            </a:spcBef>
            <a:spcAft>
              <a:spcPct val="35000"/>
            </a:spcAft>
          </a:pPr>
          <a:r>
            <a:rPr lang="en-GB" sz="1600" b="0" kern="1200" dirty="0"/>
            <a:t>Teachers’ perception of the extent to which teaching is valued as a profession</a:t>
          </a:r>
        </a:p>
      </dsp:txBody>
      <dsp:txXfrm>
        <a:off x="260420" y="1274904"/>
        <a:ext cx="1575992" cy="2514357"/>
      </dsp:txXfrm>
    </dsp:sp>
    <dsp:sp modelId="{BAE14672-073F-45DA-AE01-79198B90306C}">
      <dsp:nvSpPr>
        <dsp:cNvPr id="0" name=""/>
        <dsp:cNvSpPr/>
      </dsp:nvSpPr>
      <dsp:spPr>
        <a:xfrm>
          <a:off x="2251642" y="0"/>
          <a:ext cx="2092567" cy="4019107"/>
        </a:xfrm>
        <a:prstGeom prst="roundRect">
          <a:avLst>
            <a:gd name="adj" fmla="val 10000"/>
          </a:avLst>
        </a:prstGeom>
        <a:solidFill>
          <a:schemeClr val="accent2">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b="1" kern="1200" dirty="0"/>
            <a:t>Satisfaction with the profession</a:t>
          </a:r>
        </a:p>
      </dsp:txBody>
      <dsp:txXfrm>
        <a:off x="2251642" y="0"/>
        <a:ext cx="2092567" cy="1205732"/>
      </dsp:txXfrm>
    </dsp:sp>
    <dsp:sp modelId="{E991A5DA-D311-44FE-90DF-04B20FE9AB87}">
      <dsp:nvSpPr>
        <dsp:cNvPr id="0" name=""/>
        <dsp:cNvSpPr/>
      </dsp:nvSpPr>
      <dsp:spPr>
        <a:xfrm>
          <a:off x="2460899" y="1205732"/>
          <a:ext cx="1674054" cy="2612419"/>
        </a:xfrm>
        <a:prstGeom prst="roundRect">
          <a:avLst>
            <a:gd name="adj" fmla="val 1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30480" rIns="40640" bIns="30480" numCol="1" spcCol="1270" anchor="ctr" anchorCtr="0">
          <a:noAutofit/>
        </a:bodyPr>
        <a:lstStyle/>
        <a:p>
          <a:pPr lvl="0" algn="ctr" defTabSz="711200">
            <a:lnSpc>
              <a:spcPts val="1800"/>
            </a:lnSpc>
            <a:spcBef>
              <a:spcPct val="0"/>
            </a:spcBef>
            <a:spcAft>
              <a:spcPct val="35000"/>
            </a:spcAft>
          </a:pPr>
          <a:r>
            <a:rPr lang="en-GB" sz="1600" kern="1200" dirty="0"/>
            <a:t>Teachers’ report on the extent to which teachers are happy with their decision to become a teacher.</a:t>
          </a:r>
          <a:r>
            <a:rPr lang="en-GB" sz="1300" kern="1200" dirty="0"/>
            <a:t> </a:t>
          </a:r>
        </a:p>
      </dsp:txBody>
      <dsp:txXfrm>
        <a:off x="2509930" y="1254763"/>
        <a:ext cx="1575992" cy="2514357"/>
      </dsp:txXfrm>
    </dsp:sp>
    <dsp:sp modelId="{9886F698-0035-44FD-9AE9-9E00A38AAD09}">
      <dsp:nvSpPr>
        <dsp:cNvPr id="0" name=""/>
        <dsp:cNvSpPr/>
      </dsp:nvSpPr>
      <dsp:spPr>
        <a:xfrm>
          <a:off x="4501153" y="0"/>
          <a:ext cx="2092567" cy="4019107"/>
        </a:xfrm>
        <a:prstGeom prst="roundRect">
          <a:avLst>
            <a:gd name="adj" fmla="val 10000"/>
          </a:avLst>
        </a:prstGeom>
        <a:solidFill>
          <a:schemeClr val="accent2">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b="1" kern="1200" dirty="0"/>
            <a:t>Satisfaction with work environment </a:t>
          </a:r>
        </a:p>
      </dsp:txBody>
      <dsp:txXfrm>
        <a:off x="4501153" y="0"/>
        <a:ext cx="2092567" cy="1205732"/>
      </dsp:txXfrm>
    </dsp:sp>
    <dsp:sp modelId="{30C53424-7156-4A5F-8105-3A77FE3053A5}">
      <dsp:nvSpPr>
        <dsp:cNvPr id="0" name=""/>
        <dsp:cNvSpPr/>
      </dsp:nvSpPr>
      <dsp:spPr>
        <a:xfrm>
          <a:off x="4710410" y="1205732"/>
          <a:ext cx="1674054" cy="2612419"/>
        </a:xfrm>
        <a:prstGeom prst="roundRect">
          <a:avLst>
            <a:gd name="adj" fmla="val 1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30480" rIns="40640" bIns="30480" numCol="1" spcCol="1270" anchor="ctr" anchorCtr="0">
          <a:noAutofit/>
        </a:bodyPr>
        <a:lstStyle/>
        <a:p>
          <a:pPr lvl="0" algn="ctr" defTabSz="711200">
            <a:lnSpc>
              <a:spcPts val="1800"/>
            </a:lnSpc>
            <a:spcBef>
              <a:spcPct val="0"/>
            </a:spcBef>
            <a:spcAft>
              <a:spcPct val="35000"/>
            </a:spcAft>
          </a:pPr>
          <a:r>
            <a:rPr lang="en-GB" sz="1600" kern="1200" dirty="0"/>
            <a:t>Teachers’ report on the extent to which teachers are happy with their current schools. </a:t>
          </a:r>
        </a:p>
      </dsp:txBody>
      <dsp:txXfrm>
        <a:off x="4759441" y="1254763"/>
        <a:ext cx="1575992" cy="2514357"/>
      </dsp:txXfrm>
    </dsp:sp>
    <dsp:sp modelId="{43387CF8-D620-479F-982B-DE00EE03E9B7}">
      <dsp:nvSpPr>
        <dsp:cNvPr id="0" name=""/>
        <dsp:cNvSpPr/>
      </dsp:nvSpPr>
      <dsp:spPr>
        <a:xfrm>
          <a:off x="6750663" y="0"/>
          <a:ext cx="2092567" cy="4019107"/>
        </a:xfrm>
        <a:prstGeom prst="roundRect">
          <a:avLst>
            <a:gd name="adj" fmla="val 10000"/>
          </a:avLst>
        </a:prstGeom>
        <a:solidFill>
          <a:schemeClr val="accent2">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b="1" kern="1200" dirty="0"/>
            <a:t>Self-efficacy</a:t>
          </a:r>
        </a:p>
      </dsp:txBody>
      <dsp:txXfrm>
        <a:off x="6750663" y="0"/>
        <a:ext cx="2092567" cy="1205732"/>
      </dsp:txXfrm>
    </dsp:sp>
    <dsp:sp modelId="{8E95A823-4F29-4F61-892C-3BDE8AB7708F}">
      <dsp:nvSpPr>
        <dsp:cNvPr id="0" name=""/>
        <dsp:cNvSpPr/>
      </dsp:nvSpPr>
      <dsp:spPr>
        <a:xfrm>
          <a:off x="6959920" y="1205732"/>
          <a:ext cx="1674054" cy="2612419"/>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30480" rIns="40640" bIns="30480" numCol="1" spcCol="1270" anchor="ctr" anchorCtr="0">
          <a:noAutofit/>
        </a:bodyPr>
        <a:lstStyle/>
        <a:p>
          <a:pPr lvl="0" algn="ctr" defTabSz="711200">
            <a:lnSpc>
              <a:spcPts val="1800"/>
            </a:lnSpc>
            <a:spcBef>
              <a:spcPct val="0"/>
            </a:spcBef>
            <a:spcAft>
              <a:spcPct val="35000"/>
            </a:spcAft>
          </a:pPr>
          <a:r>
            <a:rPr lang="en-GB" sz="1600" b="0" kern="1200" dirty="0"/>
            <a:t>Teachers’ perception of their capabilities (e.g. controlling disruptive behaviour, use a variety of assessment strategies, etc.).</a:t>
          </a:r>
        </a:p>
      </dsp:txBody>
      <dsp:txXfrm>
        <a:off x="7008951" y="1254763"/>
        <a:ext cx="1575992" cy="251435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5BC4D7-6C48-4C2B-9A17-10A1F4394152}">
      <dsp:nvSpPr>
        <dsp:cNvPr id="0" name=""/>
        <dsp:cNvSpPr/>
      </dsp:nvSpPr>
      <dsp:spPr>
        <a:xfrm rot="5400000">
          <a:off x="5636912" y="-2318766"/>
          <a:ext cx="851118" cy="5705855"/>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ts val="1700"/>
            </a:lnSpc>
            <a:spcBef>
              <a:spcPct val="0"/>
            </a:spcBef>
            <a:spcAft>
              <a:spcPct val="15000"/>
            </a:spcAft>
            <a:buChar char="••"/>
          </a:pPr>
          <a:r>
            <a:rPr lang="en-US" sz="1600" b="1" kern="1200" dirty="0"/>
            <a:t>Clear and consistent priorities (across governments and across time), ambition and urgency, and the </a:t>
          </a:r>
          <a:r>
            <a:rPr lang="en-GB" sz="1600" b="1" kern="1200" dirty="0"/>
            <a:t>capacity to learn rapidly.</a:t>
          </a:r>
        </a:p>
      </dsp:txBody>
      <dsp:txXfrm rot="-5400000">
        <a:off x="3209544" y="150150"/>
        <a:ext cx="5664307" cy="768022"/>
      </dsp:txXfrm>
    </dsp:sp>
    <dsp:sp modelId="{BB0EDFB1-F0AC-48F9-9339-078D65B1E395}">
      <dsp:nvSpPr>
        <dsp:cNvPr id="0" name=""/>
        <dsp:cNvSpPr/>
      </dsp:nvSpPr>
      <dsp:spPr>
        <a:xfrm>
          <a:off x="0" y="2211"/>
          <a:ext cx="3209543" cy="106389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GB" sz="2000" b="1" kern="1200" dirty="0"/>
            <a:t>Shared vision</a:t>
          </a:r>
        </a:p>
      </dsp:txBody>
      <dsp:txXfrm>
        <a:off x="51935" y="54146"/>
        <a:ext cx="3105673" cy="960027"/>
      </dsp:txXfrm>
    </dsp:sp>
    <dsp:sp modelId="{EA219BD1-2838-49A3-91D9-8A391000DCDB}">
      <dsp:nvSpPr>
        <dsp:cNvPr id="0" name=""/>
        <dsp:cNvSpPr/>
      </dsp:nvSpPr>
      <dsp:spPr>
        <a:xfrm rot="5400000">
          <a:off x="5636912" y="-1201674"/>
          <a:ext cx="851118" cy="5705855"/>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ts val="1800"/>
            </a:lnSpc>
            <a:spcBef>
              <a:spcPct val="0"/>
            </a:spcBef>
            <a:spcAft>
              <a:spcPct val="15000"/>
            </a:spcAft>
            <a:buChar char="••"/>
          </a:pPr>
          <a:r>
            <a:rPr lang="en-US" sz="1600" b="1" kern="1200" dirty="0"/>
            <a:t>Appropriate targets, real-time data, monitoring, incentives aligned to targets, accountability, and the capacity to intervene where necessary.</a:t>
          </a:r>
          <a:endParaRPr lang="en-GB" sz="1600" b="1" kern="1200" dirty="0"/>
        </a:p>
      </dsp:txBody>
      <dsp:txXfrm rot="-5400000">
        <a:off x="3209544" y="1267242"/>
        <a:ext cx="5664307" cy="768022"/>
      </dsp:txXfrm>
    </dsp:sp>
    <dsp:sp modelId="{F18C24B0-191D-4409-8DD3-5147B6C643C6}">
      <dsp:nvSpPr>
        <dsp:cNvPr id="0" name=""/>
        <dsp:cNvSpPr/>
      </dsp:nvSpPr>
      <dsp:spPr>
        <a:xfrm>
          <a:off x="0" y="1119304"/>
          <a:ext cx="3209543" cy="1063897"/>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GB" sz="2000" b="1" kern="1200" dirty="0"/>
            <a:t>Performance management</a:t>
          </a:r>
        </a:p>
      </dsp:txBody>
      <dsp:txXfrm>
        <a:off x="51935" y="1171239"/>
        <a:ext cx="3105673" cy="960027"/>
      </dsp:txXfrm>
    </dsp:sp>
    <dsp:sp modelId="{91AA9870-6B3B-42B9-9ACE-7F92DC6293A6}">
      <dsp:nvSpPr>
        <dsp:cNvPr id="0" name=""/>
        <dsp:cNvSpPr/>
      </dsp:nvSpPr>
      <dsp:spPr>
        <a:xfrm rot="5400000">
          <a:off x="5636912" y="-84581"/>
          <a:ext cx="851118" cy="5705855"/>
        </a:xfrm>
        <a:prstGeom prst="round2Same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ts val="1800"/>
            </a:lnSpc>
            <a:spcBef>
              <a:spcPct val="0"/>
            </a:spcBef>
            <a:spcAft>
              <a:spcPct val="15000"/>
            </a:spcAft>
            <a:buChar char="••"/>
          </a:pPr>
          <a:r>
            <a:rPr lang="en-US" sz="1600" b="1" kern="1200" dirty="0"/>
            <a:t>Building professional capabilities, sharing best practice and innovation, flexible management, and frontline ethos aligned with system objectives.</a:t>
          </a:r>
          <a:endParaRPr lang="en-GB" sz="1600" b="1" kern="1200" dirty="0"/>
        </a:p>
      </dsp:txBody>
      <dsp:txXfrm rot="-5400000">
        <a:off x="3209544" y="2384335"/>
        <a:ext cx="5664307" cy="768022"/>
      </dsp:txXfrm>
    </dsp:sp>
    <dsp:sp modelId="{5ECA29CF-ACD0-4784-9407-6E24A41AD56F}">
      <dsp:nvSpPr>
        <dsp:cNvPr id="0" name=""/>
        <dsp:cNvSpPr/>
      </dsp:nvSpPr>
      <dsp:spPr>
        <a:xfrm>
          <a:off x="0" y="2236397"/>
          <a:ext cx="3209543" cy="1063897"/>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GB" sz="2000" b="1" kern="1200" dirty="0"/>
            <a:t>Frontline capacity</a:t>
          </a:r>
        </a:p>
      </dsp:txBody>
      <dsp:txXfrm>
        <a:off x="51935" y="2288332"/>
        <a:ext cx="3105673" cy="960027"/>
      </dsp:txXfrm>
    </dsp:sp>
    <dsp:sp modelId="{363A7EF5-CC27-4D8E-96AA-58D65165FE87}">
      <dsp:nvSpPr>
        <dsp:cNvPr id="0" name=""/>
        <dsp:cNvSpPr/>
      </dsp:nvSpPr>
      <dsp:spPr>
        <a:xfrm rot="5400000">
          <a:off x="5636912" y="1032511"/>
          <a:ext cx="851118" cy="5705855"/>
        </a:xfrm>
        <a:prstGeom prst="round2Same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ts val="1800"/>
            </a:lnSpc>
            <a:spcBef>
              <a:spcPct val="0"/>
            </a:spcBef>
            <a:spcAft>
              <a:spcPct val="15000"/>
            </a:spcAft>
            <a:buChar char="••"/>
          </a:pPr>
          <a:r>
            <a:rPr lang="en-US" sz="1600" b="1" kern="1200" dirty="0"/>
            <a:t>Strong leadership at every level, including </a:t>
          </a:r>
          <a:r>
            <a:rPr lang="en-US" sz="1600" b="1" kern="1200"/>
            <a:t>teacher leadership, </a:t>
          </a:r>
          <a:r>
            <a:rPr lang="en-US" sz="1600" b="1" kern="1200" dirty="0"/>
            <a:t>adequate process design and consistency of focus across agencies.</a:t>
          </a:r>
          <a:endParaRPr lang="en-GB" sz="1600" b="1" kern="1200" dirty="0"/>
        </a:p>
      </dsp:txBody>
      <dsp:txXfrm rot="-5400000">
        <a:off x="3209544" y="3501427"/>
        <a:ext cx="5664307" cy="768022"/>
      </dsp:txXfrm>
    </dsp:sp>
    <dsp:sp modelId="{E75A39B6-9AF3-41EA-B233-5592EB663861}">
      <dsp:nvSpPr>
        <dsp:cNvPr id="0" name=""/>
        <dsp:cNvSpPr/>
      </dsp:nvSpPr>
      <dsp:spPr>
        <a:xfrm>
          <a:off x="0" y="3353490"/>
          <a:ext cx="3209543" cy="1063897"/>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GB" sz="2000" b="1" kern="1200" dirty="0"/>
            <a:t>Delivery architecture</a:t>
          </a:r>
        </a:p>
      </dsp:txBody>
      <dsp:txXfrm>
        <a:off x="51935" y="3405425"/>
        <a:ext cx="3105673" cy="96002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7D7EA7-0940-4DC4-A83B-52C954ECB549}">
      <dsp:nvSpPr>
        <dsp:cNvPr id="0" name=""/>
        <dsp:cNvSpPr/>
      </dsp:nvSpPr>
      <dsp:spPr>
        <a:xfrm>
          <a:off x="1784576" y="234"/>
          <a:ext cx="1140657" cy="1140657"/>
        </a:xfrm>
        <a:prstGeom prst="ellipse">
          <a:avLst/>
        </a:prstGeom>
        <a:solidFill>
          <a:srgbClr val="FF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GB" sz="1050" kern="1200" dirty="0"/>
            <a:t>Strive for consensus</a:t>
          </a:r>
        </a:p>
      </dsp:txBody>
      <dsp:txXfrm>
        <a:off x="1951621" y="167279"/>
        <a:ext cx="806567" cy="806567"/>
      </dsp:txXfrm>
    </dsp:sp>
    <dsp:sp modelId="{22D8F6F4-2F0C-4251-AA46-75004A9A7F2E}">
      <dsp:nvSpPr>
        <dsp:cNvPr id="0" name=""/>
        <dsp:cNvSpPr/>
      </dsp:nvSpPr>
      <dsp:spPr>
        <a:xfrm rot="1800000">
          <a:off x="2937461" y="801896"/>
          <a:ext cx="303038" cy="384971"/>
        </a:xfrm>
        <a:prstGeom prst="rightArrow">
          <a:avLst>
            <a:gd name="adj1" fmla="val 60000"/>
            <a:gd name="adj2" fmla="val 5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a:off x="2943551" y="856162"/>
        <a:ext cx="212127" cy="230983"/>
      </dsp:txXfrm>
    </dsp:sp>
    <dsp:sp modelId="{25E81369-495E-4601-9129-6DCA9755F2F6}">
      <dsp:nvSpPr>
        <dsp:cNvPr id="0" name=""/>
        <dsp:cNvSpPr/>
      </dsp:nvSpPr>
      <dsp:spPr>
        <a:xfrm>
          <a:off x="3267582" y="856448"/>
          <a:ext cx="1140657" cy="1140657"/>
        </a:xfrm>
        <a:prstGeom prst="ellipse">
          <a:avLst/>
        </a:prstGeom>
        <a:gradFill rotWithShape="0">
          <a:gsLst>
            <a:gs pos="0">
              <a:schemeClr val="accent4">
                <a:hueOff val="-892954"/>
                <a:satOff val="5380"/>
                <a:lumOff val="431"/>
                <a:alphaOff val="0"/>
                <a:shade val="51000"/>
                <a:satMod val="130000"/>
              </a:schemeClr>
            </a:gs>
            <a:gs pos="80000">
              <a:schemeClr val="accent4">
                <a:hueOff val="-892954"/>
                <a:satOff val="5380"/>
                <a:lumOff val="431"/>
                <a:alphaOff val="0"/>
                <a:shade val="93000"/>
                <a:satMod val="130000"/>
              </a:schemeClr>
            </a:gs>
            <a:gs pos="100000">
              <a:schemeClr val="accent4">
                <a:hueOff val="-892954"/>
                <a:satOff val="5380"/>
                <a:lumOff val="43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GB" sz="1050" kern="1200" dirty="0"/>
            <a:t>Engage stakeholders</a:t>
          </a:r>
        </a:p>
      </dsp:txBody>
      <dsp:txXfrm>
        <a:off x="3434627" y="1023493"/>
        <a:ext cx="806567" cy="806567"/>
      </dsp:txXfrm>
    </dsp:sp>
    <dsp:sp modelId="{A452AAA8-D0D8-4098-B8DA-22224ADBBBF6}">
      <dsp:nvSpPr>
        <dsp:cNvPr id="0" name=""/>
        <dsp:cNvSpPr/>
      </dsp:nvSpPr>
      <dsp:spPr>
        <a:xfrm rot="5400000">
          <a:off x="3686391" y="2081929"/>
          <a:ext cx="303038" cy="384971"/>
        </a:xfrm>
        <a:prstGeom prst="rightArrow">
          <a:avLst>
            <a:gd name="adj1" fmla="val 60000"/>
            <a:gd name="adj2" fmla="val 50000"/>
          </a:avLst>
        </a:prstGeom>
        <a:gradFill rotWithShape="0">
          <a:gsLst>
            <a:gs pos="0">
              <a:schemeClr val="accent4">
                <a:hueOff val="-892954"/>
                <a:satOff val="5380"/>
                <a:lumOff val="431"/>
                <a:alphaOff val="0"/>
                <a:shade val="51000"/>
                <a:satMod val="130000"/>
              </a:schemeClr>
            </a:gs>
            <a:gs pos="80000">
              <a:schemeClr val="accent4">
                <a:hueOff val="-892954"/>
                <a:satOff val="5380"/>
                <a:lumOff val="431"/>
                <a:alphaOff val="0"/>
                <a:shade val="93000"/>
                <a:satMod val="130000"/>
              </a:schemeClr>
            </a:gs>
            <a:gs pos="100000">
              <a:schemeClr val="accent4">
                <a:hueOff val="-892954"/>
                <a:satOff val="5380"/>
                <a:lumOff val="43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a:off x="3731847" y="2113468"/>
        <a:ext cx="212127" cy="230983"/>
      </dsp:txXfrm>
    </dsp:sp>
    <dsp:sp modelId="{86CBE398-558E-4F61-9CA7-F4B58D0F5D2B}">
      <dsp:nvSpPr>
        <dsp:cNvPr id="0" name=""/>
        <dsp:cNvSpPr/>
      </dsp:nvSpPr>
      <dsp:spPr>
        <a:xfrm>
          <a:off x="3267582" y="2568876"/>
          <a:ext cx="1140657" cy="1140657"/>
        </a:xfrm>
        <a:prstGeom prst="ellipse">
          <a:avLst/>
        </a:prstGeom>
        <a:gradFill rotWithShape="0">
          <a:gsLst>
            <a:gs pos="0">
              <a:schemeClr val="accent4">
                <a:hueOff val="-1785908"/>
                <a:satOff val="10760"/>
                <a:lumOff val="862"/>
                <a:alphaOff val="0"/>
                <a:shade val="51000"/>
                <a:satMod val="130000"/>
              </a:schemeClr>
            </a:gs>
            <a:gs pos="80000">
              <a:schemeClr val="accent4">
                <a:hueOff val="-1785908"/>
                <a:satOff val="10760"/>
                <a:lumOff val="862"/>
                <a:alphaOff val="0"/>
                <a:shade val="93000"/>
                <a:satMod val="130000"/>
              </a:schemeClr>
            </a:gs>
            <a:gs pos="100000">
              <a:schemeClr val="accent4">
                <a:hueOff val="-1785908"/>
                <a:satOff val="10760"/>
                <a:lumOff val="86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GB" sz="1050" kern="1200" dirty="0"/>
            <a:t>Careful piloting</a:t>
          </a:r>
        </a:p>
      </dsp:txBody>
      <dsp:txXfrm>
        <a:off x="3434627" y="2735921"/>
        <a:ext cx="806567" cy="806567"/>
      </dsp:txXfrm>
    </dsp:sp>
    <dsp:sp modelId="{00F0A0C6-7841-4B8A-BAD0-5C1FD5AD31E2}">
      <dsp:nvSpPr>
        <dsp:cNvPr id="0" name=""/>
        <dsp:cNvSpPr/>
      </dsp:nvSpPr>
      <dsp:spPr>
        <a:xfrm rot="9000000">
          <a:off x="2952316" y="3370538"/>
          <a:ext cx="303038" cy="384971"/>
        </a:xfrm>
        <a:prstGeom prst="rightArrow">
          <a:avLst>
            <a:gd name="adj1" fmla="val 60000"/>
            <a:gd name="adj2" fmla="val 50000"/>
          </a:avLst>
        </a:prstGeom>
        <a:gradFill rotWithShape="0">
          <a:gsLst>
            <a:gs pos="0">
              <a:schemeClr val="accent4">
                <a:hueOff val="-1785908"/>
                <a:satOff val="10760"/>
                <a:lumOff val="862"/>
                <a:alphaOff val="0"/>
                <a:shade val="51000"/>
                <a:satMod val="130000"/>
              </a:schemeClr>
            </a:gs>
            <a:gs pos="80000">
              <a:schemeClr val="accent4">
                <a:hueOff val="-1785908"/>
                <a:satOff val="10760"/>
                <a:lumOff val="862"/>
                <a:alphaOff val="0"/>
                <a:shade val="93000"/>
                <a:satMod val="130000"/>
              </a:schemeClr>
            </a:gs>
            <a:gs pos="100000">
              <a:schemeClr val="accent4">
                <a:hueOff val="-1785908"/>
                <a:satOff val="10760"/>
                <a:lumOff val="86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rot="10800000">
        <a:off x="3037137" y="3424804"/>
        <a:ext cx="212127" cy="230983"/>
      </dsp:txXfrm>
    </dsp:sp>
    <dsp:sp modelId="{06B967C2-283A-47F5-AD3A-5D66C4A2BFD3}">
      <dsp:nvSpPr>
        <dsp:cNvPr id="0" name=""/>
        <dsp:cNvSpPr/>
      </dsp:nvSpPr>
      <dsp:spPr>
        <a:xfrm>
          <a:off x="1784576" y="3425090"/>
          <a:ext cx="1140657" cy="1140657"/>
        </a:xfrm>
        <a:prstGeom prst="ellipse">
          <a:avLst/>
        </a:prstGeom>
        <a:gradFill rotWithShape="0">
          <a:gsLst>
            <a:gs pos="0">
              <a:schemeClr val="accent4">
                <a:hueOff val="-2678862"/>
                <a:satOff val="16139"/>
                <a:lumOff val="1294"/>
                <a:alphaOff val="0"/>
                <a:shade val="51000"/>
                <a:satMod val="130000"/>
              </a:schemeClr>
            </a:gs>
            <a:gs pos="80000">
              <a:schemeClr val="accent4">
                <a:hueOff val="-2678862"/>
                <a:satOff val="16139"/>
                <a:lumOff val="1294"/>
                <a:alphaOff val="0"/>
                <a:shade val="93000"/>
                <a:satMod val="130000"/>
              </a:schemeClr>
            </a:gs>
            <a:gs pos="100000">
              <a:schemeClr val="accent4">
                <a:hueOff val="-2678862"/>
                <a:satOff val="16139"/>
                <a:lumOff val="129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GB" sz="1050" kern="1200" dirty="0"/>
            <a:t>Sustainable resources</a:t>
          </a:r>
        </a:p>
      </dsp:txBody>
      <dsp:txXfrm>
        <a:off x="1951621" y="3592135"/>
        <a:ext cx="806567" cy="806567"/>
      </dsp:txXfrm>
    </dsp:sp>
    <dsp:sp modelId="{708A784D-8CD2-437A-95E4-DDA56DD8ED6E}">
      <dsp:nvSpPr>
        <dsp:cNvPr id="0" name=""/>
        <dsp:cNvSpPr/>
      </dsp:nvSpPr>
      <dsp:spPr>
        <a:xfrm rot="12600000">
          <a:off x="1469310" y="3379114"/>
          <a:ext cx="303038" cy="384971"/>
        </a:xfrm>
        <a:prstGeom prst="rightArrow">
          <a:avLst>
            <a:gd name="adj1" fmla="val 60000"/>
            <a:gd name="adj2" fmla="val 50000"/>
          </a:avLst>
        </a:prstGeom>
        <a:gradFill rotWithShape="0">
          <a:gsLst>
            <a:gs pos="0">
              <a:schemeClr val="accent4">
                <a:hueOff val="-2678862"/>
                <a:satOff val="16139"/>
                <a:lumOff val="1294"/>
                <a:alphaOff val="0"/>
                <a:shade val="51000"/>
                <a:satMod val="130000"/>
              </a:schemeClr>
            </a:gs>
            <a:gs pos="80000">
              <a:schemeClr val="accent4">
                <a:hueOff val="-2678862"/>
                <a:satOff val="16139"/>
                <a:lumOff val="1294"/>
                <a:alphaOff val="0"/>
                <a:shade val="93000"/>
                <a:satMod val="130000"/>
              </a:schemeClr>
            </a:gs>
            <a:gs pos="100000">
              <a:schemeClr val="accent4">
                <a:hueOff val="-2678862"/>
                <a:satOff val="16139"/>
                <a:lumOff val="129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rot="10800000">
        <a:off x="1554131" y="3478836"/>
        <a:ext cx="212127" cy="230983"/>
      </dsp:txXfrm>
    </dsp:sp>
    <dsp:sp modelId="{6558D89B-D5B7-477D-9E3C-B4B07F3287D4}">
      <dsp:nvSpPr>
        <dsp:cNvPr id="0" name=""/>
        <dsp:cNvSpPr/>
      </dsp:nvSpPr>
      <dsp:spPr>
        <a:xfrm>
          <a:off x="301570" y="2568876"/>
          <a:ext cx="1140657" cy="1140657"/>
        </a:xfrm>
        <a:prstGeom prst="ellipse">
          <a:avLst/>
        </a:prstGeom>
        <a:gradFill rotWithShape="0">
          <a:gsLst>
            <a:gs pos="0">
              <a:schemeClr val="accent4">
                <a:hueOff val="-3571816"/>
                <a:satOff val="21519"/>
                <a:lumOff val="1725"/>
                <a:alphaOff val="0"/>
                <a:shade val="51000"/>
                <a:satMod val="130000"/>
              </a:schemeClr>
            </a:gs>
            <a:gs pos="80000">
              <a:schemeClr val="accent4">
                <a:hueOff val="-3571816"/>
                <a:satOff val="21519"/>
                <a:lumOff val="1725"/>
                <a:alphaOff val="0"/>
                <a:shade val="93000"/>
                <a:satMod val="130000"/>
              </a:schemeClr>
            </a:gs>
            <a:gs pos="100000">
              <a:schemeClr val="accent4">
                <a:hueOff val="-3571816"/>
                <a:satOff val="21519"/>
                <a:lumOff val="172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GB" sz="1050" kern="1200" dirty="0"/>
            <a:t>Careful timing</a:t>
          </a:r>
        </a:p>
      </dsp:txBody>
      <dsp:txXfrm>
        <a:off x="468615" y="2735921"/>
        <a:ext cx="806567" cy="806567"/>
      </dsp:txXfrm>
    </dsp:sp>
    <dsp:sp modelId="{848009BD-BEA5-4FA3-97FD-498706074500}">
      <dsp:nvSpPr>
        <dsp:cNvPr id="0" name=""/>
        <dsp:cNvSpPr/>
      </dsp:nvSpPr>
      <dsp:spPr>
        <a:xfrm rot="16200000">
          <a:off x="720379" y="2099082"/>
          <a:ext cx="303038" cy="384971"/>
        </a:xfrm>
        <a:prstGeom prst="rightArrow">
          <a:avLst>
            <a:gd name="adj1" fmla="val 60000"/>
            <a:gd name="adj2" fmla="val 50000"/>
          </a:avLst>
        </a:prstGeom>
        <a:gradFill rotWithShape="0">
          <a:gsLst>
            <a:gs pos="0">
              <a:schemeClr val="accent4">
                <a:hueOff val="-3571816"/>
                <a:satOff val="21519"/>
                <a:lumOff val="1725"/>
                <a:alphaOff val="0"/>
                <a:shade val="51000"/>
                <a:satMod val="130000"/>
              </a:schemeClr>
            </a:gs>
            <a:gs pos="80000">
              <a:schemeClr val="accent4">
                <a:hueOff val="-3571816"/>
                <a:satOff val="21519"/>
                <a:lumOff val="1725"/>
                <a:alphaOff val="0"/>
                <a:shade val="93000"/>
                <a:satMod val="130000"/>
              </a:schemeClr>
            </a:gs>
            <a:gs pos="100000">
              <a:schemeClr val="accent4">
                <a:hueOff val="-3571816"/>
                <a:satOff val="21519"/>
                <a:lumOff val="172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a:off x="765835" y="2221532"/>
        <a:ext cx="212127" cy="230983"/>
      </dsp:txXfrm>
    </dsp:sp>
    <dsp:sp modelId="{895D28D4-A63D-433C-B652-3B5390F7D8A2}">
      <dsp:nvSpPr>
        <dsp:cNvPr id="0" name=""/>
        <dsp:cNvSpPr/>
      </dsp:nvSpPr>
      <dsp:spPr>
        <a:xfrm>
          <a:off x="301570" y="856448"/>
          <a:ext cx="1140657" cy="1140657"/>
        </a:xfrm>
        <a:prstGeom prst="ellipse">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GB" sz="1050" kern="1200" dirty="0"/>
            <a:t>Partnership with unions</a:t>
          </a:r>
        </a:p>
      </dsp:txBody>
      <dsp:txXfrm>
        <a:off x="468615" y="1023493"/>
        <a:ext cx="806567" cy="806567"/>
      </dsp:txXfrm>
    </dsp:sp>
    <dsp:sp modelId="{DCA0A9D1-AD02-4849-8A0B-4B2AAEF52071}">
      <dsp:nvSpPr>
        <dsp:cNvPr id="0" name=""/>
        <dsp:cNvSpPr/>
      </dsp:nvSpPr>
      <dsp:spPr>
        <a:xfrm rot="19800000">
          <a:off x="1454455" y="810472"/>
          <a:ext cx="303038" cy="384971"/>
        </a:xfrm>
        <a:prstGeom prst="rightArrow">
          <a:avLst>
            <a:gd name="adj1" fmla="val 60000"/>
            <a:gd name="adj2" fmla="val 50000"/>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a:off x="1460545" y="910194"/>
        <a:ext cx="212127" cy="23098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7D7EA7-0940-4DC4-A83B-52C954ECB549}">
      <dsp:nvSpPr>
        <dsp:cNvPr id="0" name=""/>
        <dsp:cNvSpPr/>
      </dsp:nvSpPr>
      <dsp:spPr>
        <a:xfrm>
          <a:off x="1784576" y="234"/>
          <a:ext cx="1140657" cy="1140657"/>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GB" sz="1050" kern="1200" dirty="0"/>
            <a:t>Strive for consensus</a:t>
          </a:r>
        </a:p>
      </dsp:txBody>
      <dsp:txXfrm>
        <a:off x="1951621" y="167279"/>
        <a:ext cx="806567" cy="806567"/>
      </dsp:txXfrm>
    </dsp:sp>
    <dsp:sp modelId="{22D8F6F4-2F0C-4251-AA46-75004A9A7F2E}">
      <dsp:nvSpPr>
        <dsp:cNvPr id="0" name=""/>
        <dsp:cNvSpPr/>
      </dsp:nvSpPr>
      <dsp:spPr>
        <a:xfrm rot="1800000">
          <a:off x="2937461" y="801896"/>
          <a:ext cx="303038" cy="384971"/>
        </a:xfrm>
        <a:prstGeom prst="rightArrow">
          <a:avLst>
            <a:gd name="adj1" fmla="val 60000"/>
            <a:gd name="adj2" fmla="val 5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a:off x="2943551" y="856162"/>
        <a:ext cx="212127" cy="230983"/>
      </dsp:txXfrm>
    </dsp:sp>
    <dsp:sp modelId="{25E81369-495E-4601-9129-6DCA9755F2F6}">
      <dsp:nvSpPr>
        <dsp:cNvPr id="0" name=""/>
        <dsp:cNvSpPr/>
      </dsp:nvSpPr>
      <dsp:spPr>
        <a:xfrm>
          <a:off x="3267582" y="856448"/>
          <a:ext cx="1140657" cy="1140657"/>
        </a:xfrm>
        <a:prstGeom prst="ellipse">
          <a:avLst/>
        </a:prstGeom>
        <a:solidFill>
          <a:srgbClr val="FF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GB" sz="1050" kern="1200" dirty="0"/>
            <a:t>Engage stakeholders</a:t>
          </a:r>
        </a:p>
      </dsp:txBody>
      <dsp:txXfrm>
        <a:off x="3434627" y="1023493"/>
        <a:ext cx="806567" cy="806567"/>
      </dsp:txXfrm>
    </dsp:sp>
    <dsp:sp modelId="{A452AAA8-D0D8-4098-B8DA-22224ADBBBF6}">
      <dsp:nvSpPr>
        <dsp:cNvPr id="0" name=""/>
        <dsp:cNvSpPr/>
      </dsp:nvSpPr>
      <dsp:spPr>
        <a:xfrm rot="5400000">
          <a:off x="3686391" y="2081929"/>
          <a:ext cx="303038" cy="384971"/>
        </a:xfrm>
        <a:prstGeom prst="rightArrow">
          <a:avLst>
            <a:gd name="adj1" fmla="val 60000"/>
            <a:gd name="adj2" fmla="val 50000"/>
          </a:avLst>
        </a:prstGeom>
        <a:gradFill rotWithShape="0">
          <a:gsLst>
            <a:gs pos="0">
              <a:schemeClr val="accent4">
                <a:hueOff val="-892954"/>
                <a:satOff val="5380"/>
                <a:lumOff val="431"/>
                <a:alphaOff val="0"/>
                <a:shade val="51000"/>
                <a:satMod val="130000"/>
              </a:schemeClr>
            </a:gs>
            <a:gs pos="80000">
              <a:schemeClr val="accent4">
                <a:hueOff val="-892954"/>
                <a:satOff val="5380"/>
                <a:lumOff val="431"/>
                <a:alphaOff val="0"/>
                <a:shade val="93000"/>
                <a:satMod val="130000"/>
              </a:schemeClr>
            </a:gs>
            <a:gs pos="100000">
              <a:schemeClr val="accent4">
                <a:hueOff val="-892954"/>
                <a:satOff val="5380"/>
                <a:lumOff val="43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a:off x="3731847" y="2113468"/>
        <a:ext cx="212127" cy="230983"/>
      </dsp:txXfrm>
    </dsp:sp>
    <dsp:sp modelId="{86CBE398-558E-4F61-9CA7-F4B58D0F5D2B}">
      <dsp:nvSpPr>
        <dsp:cNvPr id="0" name=""/>
        <dsp:cNvSpPr/>
      </dsp:nvSpPr>
      <dsp:spPr>
        <a:xfrm>
          <a:off x="3267582" y="2568876"/>
          <a:ext cx="1140657" cy="1140657"/>
        </a:xfrm>
        <a:prstGeom prst="ellipse">
          <a:avLst/>
        </a:prstGeom>
        <a:gradFill rotWithShape="0">
          <a:gsLst>
            <a:gs pos="0">
              <a:schemeClr val="accent4">
                <a:hueOff val="-1785908"/>
                <a:satOff val="10760"/>
                <a:lumOff val="862"/>
                <a:alphaOff val="0"/>
                <a:shade val="51000"/>
                <a:satMod val="130000"/>
              </a:schemeClr>
            </a:gs>
            <a:gs pos="80000">
              <a:schemeClr val="accent4">
                <a:hueOff val="-1785908"/>
                <a:satOff val="10760"/>
                <a:lumOff val="862"/>
                <a:alphaOff val="0"/>
                <a:shade val="93000"/>
                <a:satMod val="130000"/>
              </a:schemeClr>
            </a:gs>
            <a:gs pos="100000">
              <a:schemeClr val="accent4">
                <a:hueOff val="-1785908"/>
                <a:satOff val="10760"/>
                <a:lumOff val="86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GB" sz="1050" kern="1200" dirty="0"/>
            <a:t>Careful piloting</a:t>
          </a:r>
        </a:p>
      </dsp:txBody>
      <dsp:txXfrm>
        <a:off x="3434627" y="2735921"/>
        <a:ext cx="806567" cy="806567"/>
      </dsp:txXfrm>
    </dsp:sp>
    <dsp:sp modelId="{00F0A0C6-7841-4B8A-BAD0-5C1FD5AD31E2}">
      <dsp:nvSpPr>
        <dsp:cNvPr id="0" name=""/>
        <dsp:cNvSpPr/>
      </dsp:nvSpPr>
      <dsp:spPr>
        <a:xfrm rot="9000000">
          <a:off x="2952316" y="3370538"/>
          <a:ext cx="303038" cy="384971"/>
        </a:xfrm>
        <a:prstGeom prst="rightArrow">
          <a:avLst>
            <a:gd name="adj1" fmla="val 60000"/>
            <a:gd name="adj2" fmla="val 50000"/>
          </a:avLst>
        </a:prstGeom>
        <a:gradFill rotWithShape="0">
          <a:gsLst>
            <a:gs pos="0">
              <a:schemeClr val="accent4">
                <a:hueOff val="-1785908"/>
                <a:satOff val="10760"/>
                <a:lumOff val="862"/>
                <a:alphaOff val="0"/>
                <a:shade val="51000"/>
                <a:satMod val="130000"/>
              </a:schemeClr>
            </a:gs>
            <a:gs pos="80000">
              <a:schemeClr val="accent4">
                <a:hueOff val="-1785908"/>
                <a:satOff val="10760"/>
                <a:lumOff val="862"/>
                <a:alphaOff val="0"/>
                <a:shade val="93000"/>
                <a:satMod val="130000"/>
              </a:schemeClr>
            </a:gs>
            <a:gs pos="100000">
              <a:schemeClr val="accent4">
                <a:hueOff val="-1785908"/>
                <a:satOff val="10760"/>
                <a:lumOff val="86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rot="10800000">
        <a:off x="3037137" y="3424804"/>
        <a:ext cx="212127" cy="230983"/>
      </dsp:txXfrm>
    </dsp:sp>
    <dsp:sp modelId="{06B967C2-283A-47F5-AD3A-5D66C4A2BFD3}">
      <dsp:nvSpPr>
        <dsp:cNvPr id="0" name=""/>
        <dsp:cNvSpPr/>
      </dsp:nvSpPr>
      <dsp:spPr>
        <a:xfrm>
          <a:off x="1784576" y="3425090"/>
          <a:ext cx="1140657" cy="1140657"/>
        </a:xfrm>
        <a:prstGeom prst="ellipse">
          <a:avLst/>
        </a:prstGeom>
        <a:gradFill rotWithShape="0">
          <a:gsLst>
            <a:gs pos="0">
              <a:schemeClr val="accent4">
                <a:hueOff val="-2678862"/>
                <a:satOff val="16139"/>
                <a:lumOff val="1294"/>
                <a:alphaOff val="0"/>
                <a:shade val="51000"/>
                <a:satMod val="130000"/>
              </a:schemeClr>
            </a:gs>
            <a:gs pos="80000">
              <a:schemeClr val="accent4">
                <a:hueOff val="-2678862"/>
                <a:satOff val="16139"/>
                <a:lumOff val="1294"/>
                <a:alphaOff val="0"/>
                <a:shade val="93000"/>
                <a:satMod val="130000"/>
              </a:schemeClr>
            </a:gs>
            <a:gs pos="100000">
              <a:schemeClr val="accent4">
                <a:hueOff val="-2678862"/>
                <a:satOff val="16139"/>
                <a:lumOff val="129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GB" sz="1050" kern="1200" dirty="0"/>
            <a:t>Sustainable resources</a:t>
          </a:r>
        </a:p>
      </dsp:txBody>
      <dsp:txXfrm>
        <a:off x="1951621" y="3592135"/>
        <a:ext cx="806567" cy="806567"/>
      </dsp:txXfrm>
    </dsp:sp>
    <dsp:sp modelId="{708A784D-8CD2-437A-95E4-DDA56DD8ED6E}">
      <dsp:nvSpPr>
        <dsp:cNvPr id="0" name=""/>
        <dsp:cNvSpPr/>
      </dsp:nvSpPr>
      <dsp:spPr>
        <a:xfrm rot="12600000">
          <a:off x="1469310" y="3379114"/>
          <a:ext cx="303038" cy="384971"/>
        </a:xfrm>
        <a:prstGeom prst="rightArrow">
          <a:avLst>
            <a:gd name="adj1" fmla="val 60000"/>
            <a:gd name="adj2" fmla="val 50000"/>
          </a:avLst>
        </a:prstGeom>
        <a:gradFill rotWithShape="0">
          <a:gsLst>
            <a:gs pos="0">
              <a:schemeClr val="accent4">
                <a:hueOff val="-2678862"/>
                <a:satOff val="16139"/>
                <a:lumOff val="1294"/>
                <a:alphaOff val="0"/>
                <a:shade val="51000"/>
                <a:satMod val="130000"/>
              </a:schemeClr>
            </a:gs>
            <a:gs pos="80000">
              <a:schemeClr val="accent4">
                <a:hueOff val="-2678862"/>
                <a:satOff val="16139"/>
                <a:lumOff val="1294"/>
                <a:alphaOff val="0"/>
                <a:shade val="93000"/>
                <a:satMod val="130000"/>
              </a:schemeClr>
            </a:gs>
            <a:gs pos="100000">
              <a:schemeClr val="accent4">
                <a:hueOff val="-2678862"/>
                <a:satOff val="16139"/>
                <a:lumOff val="129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rot="10800000">
        <a:off x="1554131" y="3478836"/>
        <a:ext cx="212127" cy="230983"/>
      </dsp:txXfrm>
    </dsp:sp>
    <dsp:sp modelId="{6558D89B-D5B7-477D-9E3C-B4B07F3287D4}">
      <dsp:nvSpPr>
        <dsp:cNvPr id="0" name=""/>
        <dsp:cNvSpPr/>
      </dsp:nvSpPr>
      <dsp:spPr>
        <a:xfrm>
          <a:off x="301570" y="2568876"/>
          <a:ext cx="1140657" cy="1140657"/>
        </a:xfrm>
        <a:prstGeom prst="ellipse">
          <a:avLst/>
        </a:prstGeom>
        <a:gradFill rotWithShape="0">
          <a:gsLst>
            <a:gs pos="0">
              <a:schemeClr val="accent4">
                <a:hueOff val="-3571816"/>
                <a:satOff val="21519"/>
                <a:lumOff val="1725"/>
                <a:alphaOff val="0"/>
                <a:shade val="51000"/>
                <a:satMod val="130000"/>
              </a:schemeClr>
            </a:gs>
            <a:gs pos="80000">
              <a:schemeClr val="accent4">
                <a:hueOff val="-3571816"/>
                <a:satOff val="21519"/>
                <a:lumOff val="1725"/>
                <a:alphaOff val="0"/>
                <a:shade val="93000"/>
                <a:satMod val="130000"/>
              </a:schemeClr>
            </a:gs>
            <a:gs pos="100000">
              <a:schemeClr val="accent4">
                <a:hueOff val="-3571816"/>
                <a:satOff val="21519"/>
                <a:lumOff val="172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GB" sz="1050" kern="1200" dirty="0"/>
            <a:t>Careful timing</a:t>
          </a:r>
        </a:p>
      </dsp:txBody>
      <dsp:txXfrm>
        <a:off x="468615" y="2735921"/>
        <a:ext cx="806567" cy="806567"/>
      </dsp:txXfrm>
    </dsp:sp>
    <dsp:sp modelId="{848009BD-BEA5-4FA3-97FD-498706074500}">
      <dsp:nvSpPr>
        <dsp:cNvPr id="0" name=""/>
        <dsp:cNvSpPr/>
      </dsp:nvSpPr>
      <dsp:spPr>
        <a:xfrm rot="16200000">
          <a:off x="720379" y="2099082"/>
          <a:ext cx="303038" cy="384971"/>
        </a:xfrm>
        <a:prstGeom prst="rightArrow">
          <a:avLst>
            <a:gd name="adj1" fmla="val 60000"/>
            <a:gd name="adj2" fmla="val 50000"/>
          </a:avLst>
        </a:prstGeom>
        <a:gradFill rotWithShape="0">
          <a:gsLst>
            <a:gs pos="0">
              <a:schemeClr val="accent4">
                <a:hueOff val="-3571816"/>
                <a:satOff val="21519"/>
                <a:lumOff val="1725"/>
                <a:alphaOff val="0"/>
                <a:shade val="51000"/>
                <a:satMod val="130000"/>
              </a:schemeClr>
            </a:gs>
            <a:gs pos="80000">
              <a:schemeClr val="accent4">
                <a:hueOff val="-3571816"/>
                <a:satOff val="21519"/>
                <a:lumOff val="1725"/>
                <a:alphaOff val="0"/>
                <a:shade val="93000"/>
                <a:satMod val="130000"/>
              </a:schemeClr>
            </a:gs>
            <a:gs pos="100000">
              <a:schemeClr val="accent4">
                <a:hueOff val="-3571816"/>
                <a:satOff val="21519"/>
                <a:lumOff val="172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a:off x="765835" y="2221532"/>
        <a:ext cx="212127" cy="230983"/>
      </dsp:txXfrm>
    </dsp:sp>
    <dsp:sp modelId="{895D28D4-A63D-433C-B652-3B5390F7D8A2}">
      <dsp:nvSpPr>
        <dsp:cNvPr id="0" name=""/>
        <dsp:cNvSpPr/>
      </dsp:nvSpPr>
      <dsp:spPr>
        <a:xfrm>
          <a:off x="301570" y="856448"/>
          <a:ext cx="1140657" cy="1140657"/>
        </a:xfrm>
        <a:prstGeom prst="ellipse">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GB" sz="1050" kern="1200" dirty="0"/>
            <a:t>Partnership with unions</a:t>
          </a:r>
        </a:p>
      </dsp:txBody>
      <dsp:txXfrm>
        <a:off x="468615" y="1023493"/>
        <a:ext cx="806567" cy="806567"/>
      </dsp:txXfrm>
    </dsp:sp>
    <dsp:sp modelId="{DCA0A9D1-AD02-4849-8A0B-4B2AAEF52071}">
      <dsp:nvSpPr>
        <dsp:cNvPr id="0" name=""/>
        <dsp:cNvSpPr/>
      </dsp:nvSpPr>
      <dsp:spPr>
        <a:xfrm rot="19800000">
          <a:off x="1454455" y="810472"/>
          <a:ext cx="303038" cy="384971"/>
        </a:xfrm>
        <a:prstGeom prst="rightArrow">
          <a:avLst>
            <a:gd name="adj1" fmla="val 60000"/>
            <a:gd name="adj2" fmla="val 50000"/>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a:off x="1460545" y="910194"/>
        <a:ext cx="212127" cy="23098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7D7EA7-0940-4DC4-A83B-52C954ECB549}">
      <dsp:nvSpPr>
        <dsp:cNvPr id="0" name=""/>
        <dsp:cNvSpPr/>
      </dsp:nvSpPr>
      <dsp:spPr>
        <a:xfrm>
          <a:off x="1784576" y="234"/>
          <a:ext cx="1140657" cy="1140657"/>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GB" sz="1050" kern="1200" dirty="0"/>
            <a:t>Strive for consensus</a:t>
          </a:r>
        </a:p>
      </dsp:txBody>
      <dsp:txXfrm>
        <a:off x="1951621" y="167279"/>
        <a:ext cx="806567" cy="806567"/>
      </dsp:txXfrm>
    </dsp:sp>
    <dsp:sp modelId="{22D8F6F4-2F0C-4251-AA46-75004A9A7F2E}">
      <dsp:nvSpPr>
        <dsp:cNvPr id="0" name=""/>
        <dsp:cNvSpPr/>
      </dsp:nvSpPr>
      <dsp:spPr>
        <a:xfrm rot="1800000">
          <a:off x="2937461" y="801896"/>
          <a:ext cx="303038" cy="384971"/>
        </a:xfrm>
        <a:prstGeom prst="rightArrow">
          <a:avLst>
            <a:gd name="adj1" fmla="val 60000"/>
            <a:gd name="adj2" fmla="val 5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a:off x="2943551" y="856162"/>
        <a:ext cx="212127" cy="230983"/>
      </dsp:txXfrm>
    </dsp:sp>
    <dsp:sp modelId="{25E81369-495E-4601-9129-6DCA9755F2F6}">
      <dsp:nvSpPr>
        <dsp:cNvPr id="0" name=""/>
        <dsp:cNvSpPr/>
      </dsp:nvSpPr>
      <dsp:spPr>
        <a:xfrm>
          <a:off x="3267582" y="856448"/>
          <a:ext cx="1140657" cy="1140657"/>
        </a:xfrm>
        <a:prstGeom prst="ellipse">
          <a:avLst/>
        </a:prstGeom>
        <a:solidFill>
          <a:srgbClr val="FF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GB" sz="1050" kern="1200" dirty="0"/>
            <a:t>Engage stakeholders</a:t>
          </a:r>
        </a:p>
      </dsp:txBody>
      <dsp:txXfrm>
        <a:off x="3434627" y="1023493"/>
        <a:ext cx="806567" cy="806567"/>
      </dsp:txXfrm>
    </dsp:sp>
    <dsp:sp modelId="{A452AAA8-D0D8-4098-B8DA-22224ADBBBF6}">
      <dsp:nvSpPr>
        <dsp:cNvPr id="0" name=""/>
        <dsp:cNvSpPr/>
      </dsp:nvSpPr>
      <dsp:spPr>
        <a:xfrm rot="5400000">
          <a:off x="3686391" y="2081929"/>
          <a:ext cx="303038" cy="384971"/>
        </a:xfrm>
        <a:prstGeom prst="rightArrow">
          <a:avLst>
            <a:gd name="adj1" fmla="val 60000"/>
            <a:gd name="adj2" fmla="val 50000"/>
          </a:avLst>
        </a:prstGeom>
        <a:gradFill rotWithShape="0">
          <a:gsLst>
            <a:gs pos="0">
              <a:schemeClr val="accent4">
                <a:hueOff val="-892954"/>
                <a:satOff val="5380"/>
                <a:lumOff val="431"/>
                <a:alphaOff val="0"/>
                <a:shade val="51000"/>
                <a:satMod val="130000"/>
              </a:schemeClr>
            </a:gs>
            <a:gs pos="80000">
              <a:schemeClr val="accent4">
                <a:hueOff val="-892954"/>
                <a:satOff val="5380"/>
                <a:lumOff val="431"/>
                <a:alphaOff val="0"/>
                <a:shade val="93000"/>
                <a:satMod val="130000"/>
              </a:schemeClr>
            </a:gs>
            <a:gs pos="100000">
              <a:schemeClr val="accent4">
                <a:hueOff val="-892954"/>
                <a:satOff val="5380"/>
                <a:lumOff val="43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a:off x="3731847" y="2113468"/>
        <a:ext cx="212127" cy="230983"/>
      </dsp:txXfrm>
    </dsp:sp>
    <dsp:sp modelId="{86CBE398-558E-4F61-9CA7-F4B58D0F5D2B}">
      <dsp:nvSpPr>
        <dsp:cNvPr id="0" name=""/>
        <dsp:cNvSpPr/>
      </dsp:nvSpPr>
      <dsp:spPr>
        <a:xfrm>
          <a:off x="3267582" y="2568876"/>
          <a:ext cx="1140657" cy="1140657"/>
        </a:xfrm>
        <a:prstGeom prst="ellipse">
          <a:avLst/>
        </a:prstGeom>
        <a:gradFill rotWithShape="0">
          <a:gsLst>
            <a:gs pos="0">
              <a:schemeClr val="accent4">
                <a:hueOff val="-1785908"/>
                <a:satOff val="10760"/>
                <a:lumOff val="862"/>
                <a:alphaOff val="0"/>
                <a:shade val="51000"/>
                <a:satMod val="130000"/>
              </a:schemeClr>
            </a:gs>
            <a:gs pos="80000">
              <a:schemeClr val="accent4">
                <a:hueOff val="-1785908"/>
                <a:satOff val="10760"/>
                <a:lumOff val="862"/>
                <a:alphaOff val="0"/>
                <a:shade val="93000"/>
                <a:satMod val="130000"/>
              </a:schemeClr>
            </a:gs>
            <a:gs pos="100000">
              <a:schemeClr val="accent4">
                <a:hueOff val="-1785908"/>
                <a:satOff val="10760"/>
                <a:lumOff val="86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GB" sz="1050" kern="1200" dirty="0"/>
            <a:t>Careful piloting</a:t>
          </a:r>
        </a:p>
      </dsp:txBody>
      <dsp:txXfrm>
        <a:off x="3434627" y="2735921"/>
        <a:ext cx="806567" cy="806567"/>
      </dsp:txXfrm>
    </dsp:sp>
    <dsp:sp modelId="{00F0A0C6-7841-4B8A-BAD0-5C1FD5AD31E2}">
      <dsp:nvSpPr>
        <dsp:cNvPr id="0" name=""/>
        <dsp:cNvSpPr/>
      </dsp:nvSpPr>
      <dsp:spPr>
        <a:xfrm rot="9000000">
          <a:off x="2952316" y="3370538"/>
          <a:ext cx="303038" cy="384971"/>
        </a:xfrm>
        <a:prstGeom prst="rightArrow">
          <a:avLst>
            <a:gd name="adj1" fmla="val 60000"/>
            <a:gd name="adj2" fmla="val 50000"/>
          </a:avLst>
        </a:prstGeom>
        <a:gradFill rotWithShape="0">
          <a:gsLst>
            <a:gs pos="0">
              <a:schemeClr val="accent4">
                <a:hueOff val="-1785908"/>
                <a:satOff val="10760"/>
                <a:lumOff val="862"/>
                <a:alphaOff val="0"/>
                <a:shade val="51000"/>
                <a:satMod val="130000"/>
              </a:schemeClr>
            </a:gs>
            <a:gs pos="80000">
              <a:schemeClr val="accent4">
                <a:hueOff val="-1785908"/>
                <a:satOff val="10760"/>
                <a:lumOff val="862"/>
                <a:alphaOff val="0"/>
                <a:shade val="93000"/>
                <a:satMod val="130000"/>
              </a:schemeClr>
            </a:gs>
            <a:gs pos="100000">
              <a:schemeClr val="accent4">
                <a:hueOff val="-1785908"/>
                <a:satOff val="10760"/>
                <a:lumOff val="86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rot="10800000">
        <a:off x="3037137" y="3424804"/>
        <a:ext cx="212127" cy="230983"/>
      </dsp:txXfrm>
    </dsp:sp>
    <dsp:sp modelId="{06B967C2-283A-47F5-AD3A-5D66C4A2BFD3}">
      <dsp:nvSpPr>
        <dsp:cNvPr id="0" name=""/>
        <dsp:cNvSpPr/>
      </dsp:nvSpPr>
      <dsp:spPr>
        <a:xfrm>
          <a:off x="1784576" y="3425090"/>
          <a:ext cx="1140657" cy="1140657"/>
        </a:xfrm>
        <a:prstGeom prst="ellipse">
          <a:avLst/>
        </a:prstGeom>
        <a:gradFill rotWithShape="0">
          <a:gsLst>
            <a:gs pos="0">
              <a:schemeClr val="accent4">
                <a:hueOff val="-2678862"/>
                <a:satOff val="16139"/>
                <a:lumOff val="1294"/>
                <a:alphaOff val="0"/>
                <a:shade val="51000"/>
                <a:satMod val="130000"/>
              </a:schemeClr>
            </a:gs>
            <a:gs pos="80000">
              <a:schemeClr val="accent4">
                <a:hueOff val="-2678862"/>
                <a:satOff val="16139"/>
                <a:lumOff val="1294"/>
                <a:alphaOff val="0"/>
                <a:shade val="93000"/>
                <a:satMod val="130000"/>
              </a:schemeClr>
            </a:gs>
            <a:gs pos="100000">
              <a:schemeClr val="accent4">
                <a:hueOff val="-2678862"/>
                <a:satOff val="16139"/>
                <a:lumOff val="129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GB" sz="1050" kern="1200" dirty="0"/>
            <a:t>Sustainable resources</a:t>
          </a:r>
        </a:p>
      </dsp:txBody>
      <dsp:txXfrm>
        <a:off x="1951621" y="3592135"/>
        <a:ext cx="806567" cy="806567"/>
      </dsp:txXfrm>
    </dsp:sp>
    <dsp:sp modelId="{708A784D-8CD2-437A-95E4-DDA56DD8ED6E}">
      <dsp:nvSpPr>
        <dsp:cNvPr id="0" name=""/>
        <dsp:cNvSpPr/>
      </dsp:nvSpPr>
      <dsp:spPr>
        <a:xfrm rot="12600000">
          <a:off x="1469310" y="3379114"/>
          <a:ext cx="303038" cy="384971"/>
        </a:xfrm>
        <a:prstGeom prst="rightArrow">
          <a:avLst>
            <a:gd name="adj1" fmla="val 60000"/>
            <a:gd name="adj2" fmla="val 50000"/>
          </a:avLst>
        </a:prstGeom>
        <a:gradFill rotWithShape="0">
          <a:gsLst>
            <a:gs pos="0">
              <a:schemeClr val="accent4">
                <a:hueOff val="-2678862"/>
                <a:satOff val="16139"/>
                <a:lumOff val="1294"/>
                <a:alphaOff val="0"/>
                <a:shade val="51000"/>
                <a:satMod val="130000"/>
              </a:schemeClr>
            </a:gs>
            <a:gs pos="80000">
              <a:schemeClr val="accent4">
                <a:hueOff val="-2678862"/>
                <a:satOff val="16139"/>
                <a:lumOff val="1294"/>
                <a:alphaOff val="0"/>
                <a:shade val="93000"/>
                <a:satMod val="130000"/>
              </a:schemeClr>
            </a:gs>
            <a:gs pos="100000">
              <a:schemeClr val="accent4">
                <a:hueOff val="-2678862"/>
                <a:satOff val="16139"/>
                <a:lumOff val="129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rot="10800000">
        <a:off x="1554131" y="3478836"/>
        <a:ext cx="212127" cy="230983"/>
      </dsp:txXfrm>
    </dsp:sp>
    <dsp:sp modelId="{6558D89B-D5B7-477D-9E3C-B4B07F3287D4}">
      <dsp:nvSpPr>
        <dsp:cNvPr id="0" name=""/>
        <dsp:cNvSpPr/>
      </dsp:nvSpPr>
      <dsp:spPr>
        <a:xfrm>
          <a:off x="301570" y="2568876"/>
          <a:ext cx="1140657" cy="1140657"/>
        </a:xfrm>
        <a:prstGeom prst="ellipse">
          <a:avLst/>
        </a:prstGeom>
        <a:gradFill rotWithShape="0">
          <a:gsLst>
            <a:gs pos="0">
              <a:schemeClr val="accent4">
                <a:hueOff val="-3571816"/>
                <a:satOff val="21519"/>
                <a:lumOff val="1725"/>
                <a:alphaOff val="0"/>
                <a:shade val="51000"/>
                <a:satMod val="130000"/>
              </a:schemeClr>
            </a:gs>
            <a:gs pos="80000">
              <a:schemeClr val="accent4">
                <a:hueOff val="-3571816"/>
                <a:satOff val="21519"/>
                <a:lumOff val="1725"/>
                <a:alphaOff val="0"/>
                <a:shade val="93000"/>
                <a:satMod val="130000"/>
              </a:schemeClr>
            </a:gs>
            <a:gs pos="100000">
              <a:schemeClr val="accent4">
                <a:hueOff val="-3571816"/>
                <a:satOff val="21519"/>
                <a:lumOff val="172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GB" sz="1050" kern="1200" dirty="0"/>
            <a:t>Careful timing</a:t>
          </a:r>
        </a:p>
      </dsp:txBody>
      <dsp:txXfrm>
        <a:off x="468615" y="2735921"/>
        <a:ext cx="806567" cy="806567"/>
      </dsp:txXfrm>
    </dsp:sp>
    <dsp:sp modelId="{848009BD-BEA5-4FA3-97FD-498706074500}">
      <dsp:nvSpPr>
        <dsp:cNvPr id="0" name=""/>
        <dsp:cNvSpPr/>
      </dsp:nvSpPr>
      <dsp:spPr>
        <a:xfrm rot="16200000">
          <a:off x="720379" y="2099082"/>
          <a:ext cx="303038" cy="384971"/>
        </a:xfrm>
        <a:prstGeom prst="rightArrow">
          <a:avLst>
            <a:gd name="adj1" fmla="val 60000"/>
            <a:gd name="adj2" fmla="val 50000"/>
          </a:avLst>
        </a:prstGeom>
        <a:gradFill rotWithShape="0">
          <a:gsLst>
            <a:gs pos="0">
              <a:schemeClr val="accent4">
                <a:hueOff val="-3571816"/>
                <a:satOff val="21519"/>
                <a:lumOff val="1725"/>
                <a:alphaOff val="0"/>
                <a:shade val="51000"/>
                <a:satMod val="130000"/>
              </a:schemeClr>
            </a:gs>
            <a:gs pos="80000">
              <a:schemeClr val="accent4">
                <a:hueOff val="-3571816"/>
                <a:satOff val="21519"/>
                <a:lumOff val="1725"/>
                <a:alphaOff val="0"/>
                <a:shade val="93000"/>
                <a:satMod val="130000"/>
              </a:schemeClr>
            </a:gs>
            <a:gs pos="100000">
              <a:schemeClr val="accent4">
                <a:hueOff val="-3571816"/>
                <a:satOff val="21519"/>
                <a:lumOff val="172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a:off x="765835" y="2221532"/>
        <a:ext cx="212127" cy="230983"/>
      </dsp:txXfrm>
    </dsp:sp>
    <dsp:sp modelId="{895D28D4-A63D-433C-B652-3B5390F7D8A2}">
      <dsp:nvSpPr>
        <dsp:cNvPr id="0" name=""/>
        <dsp:cNvSpPr/>
      </dsp:nvSpPr>
      <dsp:spPr>
        <a:xfrm>
          <a:off x="301570" y="856448"/>
          <a:ext cx="1140657" cy="1140657"/>
        </a:xfrm>
        <a:prstGeom prst="ellipse">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GB" sz="1050" kern="1200" dirty="0"/>
            <a:t>Partnership with unions</a:t>
          </a:r>
        </a:p>
      </dsp:txBody>
      <dsp:txXfrm>
        <a:off x="468615" y="1023493"/>
        <a:ext cx="806567" cy="806567"/>
      </dsp:txXfrm>
    </dsp:sp>
    <dsp:sp modelId="{DCA0A9D1-AD02-4849-8A0B-4B2AAEF52071}">
      <dsp:nvSpPr>
        <dsp:cNvPr id="0" name=""/>
        <dsp:cNvSpPr/>
      </dsp:nvSpPr>
      <dsp:spPr>
        <a:xfrm rot="19800000">
          <a:off x="1454455" y="810472"/>
          <a:ext cx="303038" cy="384971"/>
        </a:xfrm>
        <a:prstGeom prst="rightArrow">
          <a:avLst>
            <a:gd name="adj1" fmla="val 60000"/>
            <a:gd name="adj2" fmla="val 50000"/>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a:off x="1460545" y="910194"/>
        <a:ext cx="212127" cy="230983"/>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cdr:x>
      <cdr:y>0</cdr:y>
    </cdr:from>
    <cdr:to>
      <cdr:x>0.70013</cdr:x>
      <cdr:y>0.09048</cdr:y>
    </cdr:to>
    <cdr:sp macro="" textlink="">
      <cdr:nvSpPr>
        <cdr:cNvPr id="2" name="TextBox 1"/>
        <cdr:cNvSpPr txBox="1"/>
      </cdr:nvSpPr>
      <cdr:spPr>
        <a:xfrm xmlns:a="http://schemas.openxmlformats.org/drawingml/2006/main">
          <a:off x="0" y="0"/>
          <a:ext cx="3876675" cy="3619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900" dirty="0">
              <a:solidFill>
                <a:sysClr val="windowText" lastClr="000000"/>
              </a:solidFill>
            </a:rPr>
            <a:t>Mean task input in percentiles of 1960 task</a:t>
          </a:r>
          <a:r>
            <a:rPr lang="en-GB" sz="900" baseline="0" dirty="0">
              <a:solidFill>
                <a:sysClr val="windowText" lastClr="000000"/>
              </a:solidFill>
            </a:rPr>
            <a:t> distribution</a:t>
          </a:r>
          <a:endParaRPr lang="en-GB" sz="900" dirty="0">
            <a:solidFill>
              <a:sysClr val="windowText" lastClr="000000"/>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0.32166</cdr:x>
      <cdr:y>0.97628</cdr:y>
    </cdr:from>
    <cdr:to>
      <cdr:x>0.73496</cdr:x>
      <cdr:y>1</cdr:y>
    </cdr:to>
    <cdr:sp macro="" textlink="">
      <cdr:nvSpPr>
        <cdr:cNvPr id="2" name="TextBox 3"/>
        <cdr:cNvSpPr txBox="1"/>
      </cdr:nvSpPr>
      <cdr:spPr>
        <a:xfrm xmlns:a="http://schemas.openxmlformats.org/drawingml/2006/main">
          <a:off x="2617032" y="4151032"/>
          <a:ext cx="3362520" cy="100854"/>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b"/>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r"/>
          <a:r>
            <a:rPr lang="en-GB" sz="1050" b="1" dirty="0">
              <a:solidFill>
                <a:schemeClr val="bg1">
                  <a:lumMod val="85000"/>
                </a:schemeClr>
              </a:solidFill>
            </a:rPr>
            <a:t>Students' proficiency level in</a:t>
          </a:r>
          <a:r>
            <a:rPr lang="en-GB" sz="1050" b="1" baseline="0" dirty="0">
              <a:solidFill>
                <a:schemeClr val="bg1">
                  <a:lumMod val="85000"/>
                </a:schemeClr>
              </a:solidFill>
            </a:rPr>
            <a:t> PISA mathematics</a:t>
          </a:r>
          <a:endParaRPr lang="en-GB" sz="1050" b="1" dirty="0">
            <a:solidFill>
              <a:schemeClr val="bg1">
                <a:lumMod val="85000"/>
              </a:schemeClr>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0.72171</cdr:x>
      <cdr:y>0.95413</cdr:y>
    </cdr:from>
    <cdr:to>
      <cdr:x>0.95176</cdr:x>
      <cdr:y>0.99086</cdr:y>
    </cdr:to>
    <cdr:sp macro="" textlink="">
      <cdr:nvSpPr>
        <cdr:cNvPr id="2" name="TextBox 1"/>
        <cdr:cNvSpPr txBox="1"/>
      </cdr:nvSpPr>
      <cdr:spPr>
        <a:xfrm xmlns:a="http://schemas.openxmlformats.org/drawingml/2006/main">
          <a:off x="3705226" y="6961476"/>
          <a:ext cx="1181088" cy="268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000"/>
            <a:t>Numeracy score</a:t>
          </a:r>
          <a:endParaRPr lang="en-GB" sz="1100"/>
        </a:p>
      </cdr:txBody>
    </cdr:sp>
  </cdr:relSizeAnchor>
</c:userShapes>
</file>

<file path=ppt/drawings/drawing4.xml><?xml version="1.0" encoding="utf-8"?>
<c:userShapes xmlns:c="http://schemas.openxmlformats.org/drawingml/2006/chart">
  <cdr:relSizeAnchor xmlns:cdr="http://schemas.openxmlformats.org/drawingml/2006/chartDrawing">
    <cdr:from>
      <cdr:x>0.72171</cdr:x>
      <cdr:y>0.95413</cdr:y>
    </cdr:from>
    <cdr:to>
      <cdr:x>0.95176</cdr:x>
      <cdr:y>0.99086</cdr:y>
    </cdr:to>
    <cdr:sp macro="" textlink="">
      <cdr:nvSpPr>
        <cdr:cNvPr id="2" name="TextBox 1"/>
        <cdr:cNvSpPr txBox="1"/>
      </cdr:nvSpPr>
      <cdr:spPr>
        <a:xfrm xmlns:a="http://schemas.openxmlformats.org/drawingml/2006/main">
          <a:off x="3705226" y="6961476"/>
          <a:ext cx="1181088" cy="268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000"/>
            <a:t>Numeracy score</a:t>
          </a:r>
          <a:endParaRPr lang="en-GB" sz="1100"/>
        </a:p>
      </cdr:txBody>
    </cdr:sp>
  </cdr:relSizeAnchor>
</c:userShapes>
</file>

<file path=ppt/drawings/drawing5.xml><?xml version="1.0" encoding="utf-8"?>
<c:userShapes xmlns:c="http://schemas.openxmlformats.org/drawingml/2006/chart">
  <cdr:relSizeAnchor xmlns:cdr="http://schemas.openxmlformats.org/drawingml/2006/chartDrawing">
    <cdr:from>
      <cdr:x>0</cdr:x>
      <cdr:y>2.29851E-7</cdr:y>
    </cdr:from>
    <cdr:to>
      <cdr:x>0.03161</cdr:x>
      <cdr:y>0.06305</cdr:y>
    </cdr:to>
    <cdr:sp macro="" textlink="">
      <cdr:nvSpPr>
        <cdr:cNvPr id="2" name="TextBox 1"/>
        <cdr:cNvSpPr txBox="1"/>
      </cdr:nvSpPr>
      <cdr:spPr>
        <a:xfrm xmlns:a="http://schemas.openxmlformats.org/drawingml/2006/main">
          <a:off x="0" y="1"/>
          <a:ext cx="269566" cy="27431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100" dirty="0">
              <a:solidFill>
                <a:schemeClr val="bg1"/>
              </a:solidFill>
            </a:rPr>
            <a:t>%</a:t>
          </a:r>
        </a:p>
      </cdr:txBody>
    </cdr:sp>
  </cdr:relSizeAnchor>
</c:userShapes>
</file>

<file path=ppt/drawings/drawing6.xml><?xml version="1.0" encoding="utf-8"?>
<c:userShapes xmlns:c="http://schemas.openxmlformats.org/drawingml/2006/chart">
  <cdr:relSizeAnchor xmlns:cdr="http://schemas.openxmlformats.org/drawingml/2006/chartDrawing">
    <cdr:from>
      <cdr:x>0.0083</cdr:x>
      <cdr:y>0.23254</cdr:y>
    </cdr:from>
    <cdr:to>
      <cdr:x>0.02583</cdr:x>
      <cdr:y>0.28995</cdr:y>
    </cdr:to>
    <cdr:sp macro="" textlink="">
      <cdr:nvSpPr>
        <cdr:cNvPr id="2" name="TextBox 1"/>
        <cdr:cNvSpPr txBox="1"/>
      </cdr:nvSpPr>
      <cdr:spPr>
        <a:xfrm xmlns:a="http://schemas.openxmlformats.org/drawingml/2006/main">
          <a:off x="85726" y="1157289"/>
          <a:ext cx="180975" cy="2857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GB" sz="1100"/>
        </a:p>
      </cdr:txBody>
    </cdr:sp>
  </cdr:relSizeAnchor>
  <cdr:relSizeAnchor xmlns:cdr="http://schemas.openxmlformats.org/drawingml/2006/chartDrawing">
    <cdr:from>
      <cdr:x>0.07036</cdr:x>
      <cdr:y>0.32432</cdr:y>
    </cdr:from>
    <cdr:to>
      <cdr:x>0.99859</cdr:x>
      <cdr:y>0.32529</cdr:y>
    </cdr:to>
    <cdr:cxnSp macro="">
      <cdr:nvCxnSpPr>
        <cdr:cNvPr id="4" name="Straight Connector 3"/>
        <cdr:cNvCxnSpPr/>
      </cdr:nvCxnSpPr>
      <cdr:spPr>
        <a:xfrm xmlns:a="http://schemas.openxmlformats.org/drawingml/2006/main">
          <a:off x="611684" y="1295905"/>
          <a:ext cx="8069552" cy="3876"/>
        </a:xfrm>
        <a:prstGeom xmlns:a="http://schemas.openxmlformats.org/drawingml/2006/main" prst="line">
          <a:avLst/>
        </a:prstGeom>
        <a:ln xmlns:a="http://schemas.openxmlformats.org/drawingml/2006/main" w="2857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7.xml><?xml version="1.0" encoding="utf-8"?>
<c:userShapes xmlns:c="http://schemas.openxmlformats.org/drawingml/2006/chart">
  <cdr:relSizeAnchor xmlns:cdr="http://schemas.openxmlformats.org/drawingml/2006/chartDrawing">
    <cdr:from>
      <cdr:x>0.59645</cdr:x>
      <cdr:y>0.08806</cdr:y>
    </cdr:from>
    <cdr:to>
      <cdr:x>0.94472</cdr:x>
      <cdr:y>0.12256</cdr:y>
    </cdr:to>
    <cdr:sp macro="" textlink="">
      <cdr:nvSpPr>
        <cdr:cNvPr id="3" name="TextBox 3"/>
        <cdr:cNvSpPr txBox="1"/>
      </cdr:nvSpPr>
      <cdr:spPr>
        <a:xfrm xmlns:a="http://schemas.openxmlformats.org/drawingml/2006/main">
          <a:off x="5150969" y="392921"/>
          <a:ext cx="3007660" cy="153937"/>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defPPr>
            <a:defRPr lang="ko-KR"/>
          </a:defPPr>
          <a:lvl1pPr marL="0" algn="l" defTabSz="914400" rtl="0" eaLnBrk="1" latinLnBrk="1" hangingPunct="1">
            <a:defRPr sz="1800" kern="1200">
              <a:solidFill>
                <a:schemeClr val="dk1"/>
              </a:solidFill>
              <a:latin typeface="+mn-lt"/>
              <a:ea typeface="+mn-ea"/>
              <a:cs typeface="+mn-cs"/>
            </a:defRPr>
          </a:lvl1pPr>
          <a:lvl2pPr marL="457200" algn="l" defTabSz="914400" rtl="0" eaLnBrk="1" latinLnBrk="1" hangingPunct="1">
            <a:defRPr sz="1800" kern="1200">
              <a:solidFill>
                <a:schemeClr val="dk1"/>
              </a:solidFill>
              <a:latin typeface="+mn-lt"/>
              <a:ea typeface="+mn-ea"/>
              <a:cs typeface="+mn-cs"/>
            </a:defRPr>
          </a:lvl2pPr>
          <a:lvl3pPr marL="914400" algn="l" defTabSz="914400" rtl="0" eaLnBrk="1" latinLnBrk="1" hangingPunct="1">
            <a:defRPr sz="1800" kern="1200">
              <a:solidFill>
                <a:schemeClr val="dk1"/>
              </a:solidFill>
              <a:latin typeface="+mn-lt"/>
              <a:ea typeface="+mn-ea"/>
              <a:cs typeface="+mn-cs"/>
            </a:defRPr>
          </a:lvl3pPr>
          <a:lvl4pPr marL="1371600" algn="l" defTabSz="914400" rtl="0" eaLnBrk="1" latinLnBrk="1" hangingPunct="1">
            <a:defRPr sz="1800" kern="1200">
              <a:solidFill>
                <a:schemeClr val="dk1"/>
              </a:solidFill>
              <a:latin typeface="+mn-lt"/>
              <a:ea typeface="+mn-ea"/>
              <a:cs typeface="+mn-cs"/>
            </a:defRPr>
          </a:lvl4pPr>
          <a:lvl5pPr marL="1828800" algn="l" defTabSz="914400" rtl="0" eaLnBrk="1" latinLnBrk="1" hangingPunct="1">
            <a:defRPr sz="1800" kern="1200">
              <a:solidFill>
                <a:schemeClr val="dk1"/>
              </a:solidFill>
              <a:latin typeface="+mn-lt"/>
              <a:ea typeface="+mn-ea"/>
              <a:cs typeface="+mn-cs"/>
            </a:defRPr>
          </a:lvl5pPr>
          <a:lvl6pPr marL="2286000" algn="l" defTabSz="914400" rtl="0" eaLnBrk="1" latinLnBrk="1" hangingPunct="1">
            <a:defRPr sz="1800" kern="1200">
              <a:solidFill>
                <a:schemeClr val="dk1"/>
              </a:solidFill>
              <a:latin typeface="+mn-lt"/>
              <a:ea typeface="+mn-ea"/>
              <a:cs typeface="+mn-cs"/>
            </a:defRPr>
          </a:lvl6pPr>
          <a:lvl7pPr marL="2743200" algn="l" defTabSz="914400" rtl="0" eaLnBrk="1" latinLnBrk="1" hangingPunct="1">
            <a:defRPr sz="1800" kern="1200">
              <a:solidFill>
                <a:schemeClr val="dk1"/>
              </a:solidFill>
              <a:latin typeface="+mn-lt"/>
              <a:ea typeface="+mn-ea"/>
              <a:cs typeface="+mn-cs"/>
            </a:defRPr>
          </a:lvl7pPr>
          <a:lvl8pPr marL="3200400" algn="l" defTabSz="914400" rtl="0" eaLnBrk="1" latinLnBrk="1" hangingPunct="1">
            <a:defRPr sz="1800" kern="1200">
              <a:solidFill>
                <a:schemeClr val="dk1"/>
              </a:solidFill>
              <a:latin typeface="+mn-lt"/>
              <a:ea typeface="+mn-ea"/>
              <a:cs typeface="+mn-cs"/>
            </a:defRPr>
          </a:lvl8pPr>
          <a:lvl9pPr marL="3657600" algn="l" defTabSz="914400" rtl="0" eaLnBrk="1" latinLnBrk="1" hangingPunct="1">
            <a:defRPr sz="1800" kern="1200">
              <a:solidFill>
                <a:schemeClr val="dk1"/>
              </a:solidFill>
              <a:latin typeface="+mn-lt"/>
              <a:ea typeface="+mn-ea"/>
              <a:cs typeface="+mn-cs"/>
            </a:defRPr>
          </a:lvl9pPr>
        </a:lstStyle>
        <a:p xmlns:a="http://schemas.openxmlformats.org/drawingml/2006/main">
          <a:pPr algn="ctr"/>
          <a:r>
            <a:rPr lang="en-GB" sz="1600" b="1" dirty="0">
              <a:solidFill>
                <a:schemeClr val="bg1"/>
              </a:solidFill>
            </a:rPr>
            <a:t>Professional collaboration</a:t>
          </a:r>
        </a:p>
      </cdr:txBody>
    </cdr:sp>
  </cdr:relSizeAnchor>
</c:userShapes>
</file>

<file path=ppt/drawings/drawing8.xml><?xml version="1.0" encoding="utf-8"?>
<c:userShapes xmlns:c="http://schemas.openxmlformats.org/drawingml/2006/chart">
  <cdr:relSizeAnchor xmlns:cdr="http://schemas.openxmlformats.org/drawingml/2006/chartDrawing">
    <cdr:from>
      <cdr:x>0</cdr:x>
      <cdr:y>0.26589</cdr:y>
    </cdr:from>
    <cdr:to>
      <cdr:x>0.06315</cdr:x>
      <cdr:y>0.7341</cdr:y>
    </cdr:to>
    <cdr:sp macro="" textlink="">
      <cdr:nvSpPr>
        <cdr:cNvPr id="3" name="Tekstvak 2"/>
        <cdr:cNvSpPr txBox="1"/>
      </cdr:nvSpPr>
      <cdr:spPr>
        <a:xfrm xmlns:a="http://schemas.openxmlformats.org/drawingml/2006/main">
          <a:off x="0" y="1103618"/>
          <a:ext cx="570225" cy="1943343"/>
        </a:xfrm>
        <a:prstGeom xmlns:a="http://schemas.openxmlformats.org/drawingml/2006/main" prst="rect">
          <a:avLst/>
        </a:prstGeom>
      </cdr:spPr>
      <cdr:txBody>
        <a:bodyPr xmlns:a="http://schemas.openxmlformats.org/drawingml/2006/main" vertOverflow="clip" horzOverflow="clip" vert="vert270" wrap="square" rtlCol="0" anchor="ctr" anchorCtr="1"/>
        <a:lstStyle xmlns:a="http://schemas.openxmlformats.org/drawingml/2006/main"/>
        <a:p xmlns:a="http://schemas.openxmlformats.org/drawingml/2006/main">
          <a:r>
            <a:rPr lang="nl-NL" sz="1100" dirty="0">
              <a:solidFill>
                <a:schemeClr val="bg1"/>
              </a:solidFill>
            </a:rPr>
            <a:t>Cumulative percentage</a:t>
          </a:r>
        </a:p>
        <a:p xmlns:a="http://schemas.openxmlformats.org/drawingml/2006/main">
          <a:endParaRPr lang="nl-NL" sz="1100" dirty="0">
            <a:solidFill>
              <a:schemeClr val="bg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8481FD-0120-48CD-AC60-EE65AF6E468E}" type="datetimeFigureOut">
              <a:rPr lang="ko-KR" altLang="en-US" smtClean="0"/>
              <a:pPr/>
              <a:t>2016-03-11</a:t>
            </a:fld>
            <a:endParaRPr lang="ko-KR" altLang="en-US"/>
          </a:p>
        </p:txBody>
      </p:sp>
      <p:sp>
        <p:nvSpPr>
          <p:cNvPr id="4" name="슬라이드 이미지 개체 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6AD644-F3CF-494C-BD32-BCF09FB97BD7}" type="slidenum">
              <a:rPr lang="ko-KR" altLang="en-US" smtClean="0"/>
              <a:pPr/>
              <a:t>‹#›</a:t>
            </a:fld>
            <a:endParaRPr lang="ko-KR" altLang="en-US"/>
          </a:p>
        </p:txBody>
      </p:sp>
    </p:spTree>
    <p:extLst>
      <p:ext uri="{BB962C8B-B14F-4D97-AF65-F5344CB8AC3E}">
        <p14:creationId xmlns:p14="http://schemas.microsoft.com/office/powerpoint/2010/main" val="1614091297"/>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Research shows that teachers are the biggest within-school influence on student learning. If we want to raise the achievement of our students, we have to improve teaching through the development and support for professional teacher force.</a:t>
            </a:r>
          </a:p>
          <a:p>
            <a:endParaRPr lang="en-GB" dirty="0"/>
          </a:p>
        </p:txBody>
      </p:sp>
      <p:sp>
        <p:nvSpPr>
          <p:cNvPr id="4" name="Slide Number Placeholder 3"/>
          <p:cNvSpPr>
            <a:spLocks noGrp="1"/>
          </p:cNvSpPr>
          <p:nvPr>
            <p:ph type="sldNum" sz="quarter" idx="10"/>
          </p:nvPr>
        </p:nvSpPr>
        <p:spPr/>
        <p:txBody>
          <a:bodyPr/>
          <a:lstStyle/>
          <a:p>
            <a:fld id="{B76AD644-F3CF-494C-BD32-BCF09FB97BD7}" type="slidenum">
              <a:rPr lang="ko-KR" altLang="en-US" smtClean="0"/>
              <a:pPr/>
              <a:t>1</a:t>
            </a:fld>
            <a:endParaRPr lang="ko-KR" altLang="en-US"/>
          </a:p>
        </p:txBody>
      </p:sp>
    </p:spTree>
    <p:extLst>
      <p:ext uri="{BB962C8B-B14F-4D97-AF65-F5344CB8AC3E}">
        <p14:creationId xmlns:p14="http://schemas.microsoft.com/office/powerpoint/2010/main" val="2957740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quality of education can never exceed the quality of teaching and teachers. But what exactly are the knowledge,</a:t>
            </a:r>
          </a:p>
          <a:p>
            <a:r>
              <a:rPr lang="en-US" sz="1200" b="0" i="0" u="none" strike="noStrike" kern="1200" baseline="0" dirty="0">
                <a:solidFill>
                  <a:schemeClr val="tx1"/>
                </a:solidFill>
                <a:latin typeface="+mn-lt"/>
                <a:ea typeface="+mn-ea"/>
                <a:cs typeface="+mn-cs"/>
              </a:rPr>
              <a:t>skills and character qualities that will make teachers successful? How and to what extent are these related to teachers’</a:t>
            </a:r>
          </a:p>
          <a:p>
            <a:r>
              <a:rPr lang="en-GB" sz="1200" b="0" i="0" u="none" strike="noStrike" kern="1200" baseline="0" dirty="0">
                <a:solidFill>
                  <a:schemeClr val="tx1"/>
                </a:solidFill>
                <a:latin typeface="+mn-lt"/>
                <a:ea typeface="+mn-ea"/>
                <a:cs typeface="+mn-cs"/>
              </a:rPr>
              <a:t>education?</a:t>
            </a:r>
          </a:p>
          <a:p>
            <a:r>
              <a:rPr lang="en-US" sz="1200" b="0" i="0" u="none" strike="noStrike" kern="1200" baseline="0" dirty="0">
                <a:solidFill>
                  <a:schemeClr val="tx1"/>
                </a:solidFill>
                <a:latin typeface="+mn-lt"/>
                <a:ea typeface="+mn-ea"/>
                <a:cs typeface="+mn-cs"/>
              </a:rPr>
              <a:t>Some people explain poor learning outcomes in their country by claiming that their teachers come from the bottom</a:t>
            </a:r>
          </a:p>
          <a:p>
            <a:r>
              <a:rPr lang="en-US" sz="1200" b="0" i="0" u="none" strike="noStrike" kern="1200" baseline="0" dirty="0">
                <a:solidFill>
                  <a:schemeClr val="tx1"/>
                </a:solidFill>
                <a:latin typeface="+mn-lt"/>
                <a:ea typeface="+mn-ea"/>
                <a:cs typeface="+mn-cs"/>
              </a:rPr>
              <a:t>third of their college graduates, while high-performing countries recruit their teachers from the top third. Surely, top</a:t>
            </a:r>
          </a:p>
          <a:p>
            <a:r>
              <a:rPr lang="en-US" sz="1200" b="0" i="0" u="none" strike="noStrike" kern="1200" baseline="0" dirty="0">
                <a:solidFill>
                  <a:schemeClr val="tx1"/>
                </a:solidFill>
                <a:latin typeface="+mn-lt"/>
                <a:ea typeface="+mn-ea"/>
                <a:cs typeface="+mn-cs"/>
              </a:rPr>
              <a:t>school systems pay a great deal of attention to how they select their staff. They work hard to improve the performance of</a:t>
            </a:r>
          </a:p>
          <a:p>
            <a:r>
              <a:rPr lang="en-US" sz="1200" b="0" i="0" u="none" strike="noStrike" kern="1200" baseline="0" dirty="0">
                <a:solidFill>
                  <a:schemeClr val="tx1"/>
                </a:solidFill>
                <a:latin typeface="+mn-lt"/>
                <a:ea typeface="+mn-ea"/>
                <a:cs typeface="+mn-cs"/>
              </a:rPr>
              <a:t>teachers who are struggling, they provide an environment in which teachers work together to frame good practice, and</a:t>
            </a:r>
          </a:p>
          <a:p>
            <a:r>
              <a:rPr lang="en-US" sz="1200" b="0" i="0" u="none" strike="noStrike" kern="1200" baseline="0" dirty="0">
                <a:solidFill>
                  <a:schemeClr val="tx1"/>
                </a:solidFill>
                <a:latin typeface="+mn-lt"/>
                <a:ea typeface="+mn-ea"/>
                <a:cs typeface="+mn-cs"/>
              </a:rPr>
              <a:t>they establish intelligent pathways for teachers to grow in their careers. But does all that mean that in those countries the</a:t>
            </a:r>
          </a:p>
          <a:p>
            <a:r>
              <a:rPr lang="en-US" sz="1200" b="0" i="0" u="none" strike="noStrike" kern="1200" baseline="0" dirty="0">
                <a:solidFill>
                  <a:schemeClr val="tx1"/>
                </a:solidFill>
                <a:latin typeface="+mn-lt"/>
                <a:ea typeface="+mn-ea"/>
                <a:cs typeface="+mn-cs"/>
              </a:rPr>
              <a:t>top third of graduates chose to become teachers rather than lawyers, doctors or engineers?</a:t>
            </a:r>
            <a:endParaRPr lang="en-GB" dirty="0"/>
          </a:p>
        </p:txBody>
      </p:sp>
      <p:sp>
        <p:nvSpPr>
          <p:cNvPr id="4" name="Slide Number Placeholder 3"/>
          <p:cNvSpPr>
            <a:spLocks noGrp="1"/>
          </p:cNvSpPr>
          <p:nvPr>
            <p:ph type="sldNum" sz="quarter" idx="10"/>
          </p:nvPr>
        </p:nvSpPr>
        <p:spPr/>
        <p:txBody>
          <a:bodyPr/>
          <a:lstStyle/>
          <a:p>
            <a:fld id="{B76AD644-F3CF-494C-BD32-BCF09FB97BD7}" type="slidenum">
              <a:rPr lang="ko-KR" altLang="en-US" smtClean="0"/>
              <a:pPr/>
              <a:t>13</a:t>
            </a:fld>
            <a:endParaRPr lang="ko-KR" altLang="en-US"/>
          </a:p>
        </p:txBody>
      </p:sp>
    </p:spTree>
    <p:extLst>
      <p:ext uri="{BB962C8B-B14F-4D97-AF65-F5344CB8AC3E}">
        <p14:creationId xmlns:p14="http://schemas.microsoft.com/office/powerpoint/2010/main" val="1370034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6AD644-F3CF-494C-BD32-BCF09FB97BD7}" type="slidenum">
              <a:rPr lang="ko-KR" altLang="en-US" smtClean="0"/>
              <a:pPr/>
              <a:t>14</a:t>
            </a:fld>
            <a:endParaRPr lang="ko-KR" altLang="en-US"/>
          </a:p>
        </p:txBody>
      </p:sp>
    </p:spTree>
    <p:extLst>
      <p:ext uri="{BB962C8B-B14F-4D97-AF65-F5344CB8AC3E}">
        <p14:creationId xmlns:p14="http://schemas.microsoft.com/office/powerpoint/2010/main" val="728321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E2209A0B-03C7-4257-B7D9-6280440AC634}" type="slidenum">
              <a:rPr lang="en-US" smtClean="0">
                <a:solidFill>
                  <a:prstClr val="black"/>
                </a:solidFill>
                <a:latin typeface="맑은 고딕"/>
              </a:rPr>
              <a:pPr>
                <a:defRPr/>
              </a:pPr>
              <a:t>15</a:t>
            </a:fld>
            <a:endParaRPr lang="en-US" dirty="0">
              <a:solidFill>
                <a:prstClr val="black"/>
              </a:solidFill>
              <a:latin typeface="맑은 고딕"/>
            </a:endParaRPr>
          </a:p>
        </p:txBody>
      </p:sp>
    </p:spTree>
    <p:extLst>
      <p:ext uri="{BB962C8B-B14F-4D97-AF65-F5344CB8AC3E}">
        <p14:creationId xmlns:p14="http://schemas.microsoft.com/office/powerpoint/2010/main" val="3644185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E2209A0B-03C7-4257-B7D9-6280440AC634}" type="slidenum">
              <a:rPr lang="en-US" smtClean="0">
                <a:solidFill>
                  <a:prstClr val="black"/>
                </a:solidFill>
                <a:latin typeface="맑은 고딕"/>
              </a:rPr>
              <a:pPr>
                <a:defRPr/>
              </a:pPr>
              <a:t>16</a:t>
            </a:fld>
            <a:endParaRPr lang="en-US" dirty="0">
              <a:solidFill>
                <a:prstClr val="black"/>
              </a:solidFill>
              <a:latin typeface="맑은 고딕"/>
            </a:endParaRPr>
          </a:p>
        </p:txBody>
      </p:sp>
    </p:spTree>
    <p:extLst>
      <p:ext uri="{BB962C8B-B14F-4D97-AF65-F5344CB8AC3E}">
        <p14:creationId xmlns:p14="http://schemas.microsoft.com/office/powerpoint/2010/main" val="609527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b="0" i="0" u="none" strike="noStrike" kern="1200" baseline="0" dirty="0">
                <a:solidFill>
                  <a:schemeClr val="tx1"/>
                </a:solidFill>
                <a:latin typeface="+mn-lt"/>
                <a:ea typeface="+mn-ea"/>
                <a:cs typeface="+mn-cs"/>
              </a:rPr>
              <a:t>OECD average</a:t>
            </a:r>
          </a:p>
          <a:p>
            <a:r>
              <a:rPr lang="en-US" sz="1200" b="0" i="0" u="none" strike="noStrike" kern="1200" baseline="0" dirty="0">
                <a:solidFill>
                  <a:schemeClr val="tx1"/>
                </a:solidFill>
                <a:latin typeface="+mn-lt"/>
                <a:ea typeface="+mn-ea"/>
                <a:cs typeface="+mn-cs"/>
              </a:rPr>
              <a:t>Results from PISA show that, on average across OECD countries, students who scored at the lower levels of mathematics proficiency, particularly at or below Level 1, most frequently reported that they are exposed to student-oriented, formative-assessment and teacher-directed instruction. Conversely, students who reported greater exposure to cognitive activation instruction scored, on average, at higher levels of proficiency in mathematics, notably at Level 5 or 6.</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Before accounting for other teaching strategies, cognitive-activation instruction is associated with an increase of about five score points on the PISA mathematics assessment. After accounting for the other three teaching strategies, the average improvement in mathematics performance associated with cognitive-activation instruction is as large as 19 score points. Remarkably, after accounting for the other teaching strategies, there is a positive association between cognitive-activation instruction and mean mathematics performance in every country and economy that participated in PISA 2012, except Albania.</a:t>
            </a:r>
          </a:p>
          <a:p>
            <a:r>
              <a:rPr lang="en-US" sz="1200" b="0" i="0" u="none" strike="noStrike" kern="1200" baseline="0" dirty="0">
                <a:solidFill>
                  <a:schemeClr val="tx1"/>
                </a:solidFill>
                <a:latin typeface="+mn-lt"/>
                <a:ea typeface="+mn-ea"/>
                <a:cs typeface="+mn-cs"/>
              </a:rPr>
              <a:t>Results from PISA also show that these teaching strategies are associated with the learning environment and </a:t>
            </a:r>
            <a:r>
              <a:rPr lang="en-US" sz="1200" b="0" i="0" u="none" strike="noStrike" kern="1200" baseline="0" dirty="0" err="1">
                <a:solidFill>
                  <a:schemeClr val="tx1"/>
                </a:solidFill>
                <a:latin typeface="+mn-lt"/>
                <a:ea typeface="+mn-ea"/>
                <a:cs typeface="+mn-cs"/>
              </a:rPr>
              <a:t>organisation</a:t>
            </a:r>
            <a:r>
              <a:rPr lang="en-US" sz="1200" b="0" i="0" u="none" strike="noStrike" kern="1200" baseline="0" dirty="0">
                <a:solidFill>
                  <a:schemeClr val="tx1"/>
                </a:solidFill>
                <a:latin typeface="+mn-lt"/>
                <a:ea typeface="+mn-ea"/>
                <a:cs typeface="+mn-cs"/>
              </a:rPr>
              <a:t> of schools. For example, schools in which these teaching strategies are used more frequently tend to be those with more supportive teachers, where there are good teacher-student relations, where teachers are skilled in managing their classrooms and maintain discipline, and are those whose students reported feeling a greater sense of belonging at school. The strength of the relationship between the learning environment and instructional strategies is greater with teacher directed</a:t>
            </a:r>
          </a:p>
          <a:p>
            <a:r>
              <a:rPr lang="en-US" sz="1200" b="0" i="0" u="none" strike="noStrike" kern="1200" baseline="0" dirty="0">
                <a:solidFill>
                  <a:schemeClr val="tx1"/>
                </a:solidFill>
                <a:latin typeface="+mn-lt"/>
                <a:ea typeface="+mn-ea"/>
                <a:cs typeface="+mn-cs"/>
              </a:rPr>
              <a:t>and cognitive-activation strategies, and is weaker with student-oriented strategies. Student-oriented instruction is something of an exception in that its relationship with classroom discipline is weak and often negative, most likely because small-group discussions or other methods that aim to give students a more active role in the learning process can generate or require a more dynamic – and, to some, louder – classroom environment.</a:t>
            </a:r>
            <a:endParaRPr lang="en-GB" dirty="0"/>
          </a:p>
        </p:txBody>
      </p:sp>
      <p:sp>
        <p:nvSpPr>
          <p:cNvPr id="4" name="Slide Number Placeholder 3"/>
          <p:cNvSpPr>
            <a:spLocks noGrp="1"/>
          </p:cNvSpPr>
          <p:nvPr>
            <p:ph type="sldNum" sz="quarter" idx="10"/>
          </p:nvPr>
        </p:nvSpPr>
        <p:spPr/>
        <p:txBody>
          <a:bodyPr/>
          <a:lstStyle/>
          <a:p>
            <a:fld id="{B76AD644-F3CF-494C-BD32-BCF09FB97BD7}" type="slidenum">
              <a:rPr lang="ko-KR" altLang="en-US" smtClean="0"/>
              <a:pPr/>
              <a:t>17</a:t>
            </a:fld>
            <a:endParaRPr lang="ko-KR" altLang="en-US"/>
          </a:p>
        </p:txBody>
      </p:sp>
    </p:spTree>
    <p:extLst>
      <p:ext uri="{BB962C8B-B14F-4D97-AF65-F5344CB8AC3E}">
        <p14:creationId xmlns:p14="http://schemas.microsoft.com/office/powerpoint/2010/main" val="409241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GB" dirty="0"/>
              <a:t>These are just some of the examples… </a:t>
            </a:r>
            <a:r>
              <a:rPr lang="en-US" sz="1200" b="0" i="0" u="none" strike="noStrike" kern="1200" baseline="0" dirty="0">
                <a:solidFill>
                  <a:schemeClr val="tx1"/>
                </a:solidFill>
                <a:latin typeface="+mn-lt"/>
                <a:ea typeface="+mn-ea"/>
                <a:cs typeface="+mn-cs"/>
              </a:rPr>
              <a:t>Society now expects teachers to deal effectively with students of different backgrounds and mother tongues, to be sensitive to culture and gender issues, to promote tolerance and social cohesion, to work with disadvantaged and immigrant students, and with students who have learning or </a:t>
            </a:r>
            <a:r>
              <a:rPr lang="en-US" sz="1200" b="0" i="0" u="none" strike="noStrike" kern="1200" baseline="0" dirty="0" err="1">
                <a:solidFill>
                  <a:schemeClr val="tx1"/>
                </a:solidFill>
                <a:latin typeface="+mn-lt"/>
                <a:ea typeface="+mn-ea"/>
                <a:cs typeface="+mn-cs"/>
              </a:rPr>
              <a:t>behavioural</a:t>
            </a:r>
            <a:r>
              <a:rPr lang="en-US" sz="1200" b="0" i="0" u="none" strike="noStrike" kern="1200" baseline="0" dirty="0">
                <a:solidFill>
                  <a:schemeClr val="tx1"/>
                </a:solidFill>
                <a:latin typeface="+mn-lt"/>
                <a:ea typeface="+mn-ea"/>
                <a:cs typeface="+mn-cs"/>
              </a:rPr>
              <a:t> problems, to use new technologies, and to keep pace with rapidly developing fields of knowledge and approaches to student assessment.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On the school level, also:</a:t>
            </a:r>
          </a:p>
          <a:p>
            <a:pPr marL="171450" indent="-171450">
              <a:buFont typeface="Arial" panose="020B0604020202020204" pitchFamily="34" charset="0"/>
              <a:buChar char="•"/>
            </a:pPr>
            <a:r>
              <a:rPr lang="en-US" sz="1200" b="1" i="0" u="none" strike="noStrike" kern="1200" baseline="0" dirty="0">
                <a:solidFill>
                  <a:schemeClr val="tx1"/>
                </a:solidFill>
                <a:latin typeface="+mn-lt"/>
                <a:ea typeface="+mn-ea"/>
                <a:cs typeface="+mn-cs"/>
              </a:rPr>
              <a:t>Projects between schools and international co-operation</a:t>
            </a:r>
            <a:r>
              <a:rPr lang="en-US" sz="1200" b="0" i="0" u="none" strike="noStrike" kern="1200" baseline="0" dirty="0">
                <a:solidFill>
                  <a:schemeClr val="tx1"/>
                </a:solidFill>
                <a:latin typeface="+mn-lt"/>
                <a:ea typeface="+mn-ea"/>
                <a:cs typeface="+mn-cs"/>
              </a:rPr>
              <a:t>. It is becoming more common for schools to collaborate on</a:t>
            </a:r>
          </a:p>
          <a:p>
            <a:r>
              <a:rPr lang="en-US" sz="1200" b="0" i="0" u="none" strike="noStrike" kern="1200" baseline="0" dirty="0">
                <a:solidFill>
                  <a:schemeClr val="tx1"/>
                </a:solidFill>
                <a:latin typeface="+mn-lt"/>
                <a:ea typeface="+mn-ea"/>
                <a:cs typeface="+mn-cs"/>
              </a:rPr>
              <a:t>joint projects and to develop links with schools in other countries. These </a:t>
            </a:r>
            <a:r>
              <a:rPr lang="en-US" sz="1200" b="0" i="0" u="none" strike="noStrike" kern="1200" baseline="0" dirty="0" err="1">
                <a:solidFill>
                  <a:schemeClr val="tx1"/>
                </a:solidFill>
                <a:latin typeface="+mn-lt"/>
                <a:ea typeface="+mn-ea"/>
                <a:cs typeface="+mn-cs"/>
              </a:rPr>
              <a:t>programmes</a:t>
            </a:r>
            <a:r>
              <a:rPr lang="en-US" sz="1200" b="0" i="0" u="none" strike="noStrike" kern="1200" baseline="0" dirty="0">
                <a:solidFill>
                  <a:schemeClr val="tx1"/>
                </a:solidFill>
                <a:latin typeface="+mn-lt"/>
                <a:ea typeface="+mn-ea"/>
                <a:cs typeface="+mn-cs"/>
              </a:rPr>
              <a:t> require teachers with leadership</a:t>
            </a:r>
          </a:p>
          <a:p>
            <a:r>
              <a:rPr lang="en-US" sz="1200" b="0" i="0" u="none" strike="noStrike" kern="1200" baseline="0" dirty="0">
                <a:solidFill>
                  <a:schemeClr val="tx1"/>
                </a:solidFill>
                <a:latin typeface="+mn-lt"/>
                <a:ea typeface="+mn-ea"/>
                <a:cs typeface="+mn-cs"/>
              </a:rPr>
              <a:t>and </a:t>
            </a:r>
            <a:r>
              <a:rPr lang="en-US" sz="1200" b="0" i="0" u="none" strike="noStrike" kern="1200" baseline="0" dirty="0" err="1">
                <a:solidFill>
                  <a:schemeClr val="tx1"/>
                </a:solidFill>
                <a:latin typeface="+mn-lt"/>
                <a:ea typeface="+mn-ea"/>
                <a:cs typeface="+mn-cs"/>
              </a:rPr>
              <a:t>organisational</a:t>
            </a:r>
            <a:r>
              <a:rPr lang="en-US" sz="1200" b="0" i="0" u="none" strike="noStrike" kern="1200" baseline="0" dirty="0">
                <a:solidFill>
                  <a:schemeClr val="tx1"/>
                </a:solidFill>
                <a:latin typeface="+mn-lt"/>
                <a:ea typeface="+mn-ea"/>
                <a:cs typeface="+mn-cs"/>
              </a:rPr>
              <a:t> skills, and the capacity to work and communicate effectively in a range of different settings.</a:t>
            </a: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Managing and sharing leadership</a:t>
            </a:r>
            <a:r>
              <a:rPr lang="en-US" sz="1200" b="0" i="0" u="none" strike="noStrike" kern="1200" baseline="0" dirty="0">
                <a:solidFill>
                  <a:schemeClr val="tx1"/>
                </a:solidFill>
                <a:latin typeface="+mn-lt"/>
                <a:ea typeface="+mn-ea"/>
                <a:cs typeface="+mn-cs"/>
              </a:rPr>
              <a:t>. In most countries, decision making in schools has become more </a:t>
            </a:r>
            <a:r>
              <a:rPr lang="en-US" sz="1200" b="0" i="0" u="none" strike="noStrike" kern="1200" baseline="0" dirty="0" err="1">
                <a:solidFill>
                  <a:schemeClr val="tx1"/>
                </a:solidFill>
                <a:latin typeface="+mn-lt"/>
                <a:ea typeface="+mn-ea"/>
                <a:cs typeface="+mn-cs"/>
              </a:rPr>
              <a:t>decentralised</a:t>
            </a:r>
            <a:r>
              <a:rPr lang="en-US" sz="1200" b="0" i="0" u="none" strike="noStrike" kern="1200" baseline="0" dirty="0">
                <a:solidFill>
                  <a:schemeClr val="tx1"/>
                </a:solidFill>
                <a:latin typeface="+mn-lt"/>
                <a:ea typeface="+mn-ea"/>
                <a:cs typeface="+mn-cs"/>
              </a:rPr>
              <a:t> in</a:t>
            </a:r>
          </a:p>
          <a:p>
            <a:r>
              <a:rPr lang="en-US" sz="1200" b="0" i="0" u="none" strike="noStrike" kern="1200" baseline="0" dirty="0">
                <a:solidFill>
                  <a:schemeClr val="tx1"/>
                </a:solidFill>
                <a:latin typeface="+mn-lt"/>
                <a:ea typeface="+mn-ea"/>
                <a:cs typeface="+mn-cs"/>
              </a:rPr>
              <a:t>recent years, especially with regard to the </a:t>
            </a:r>
            <a:r>
              <a:rPr lang="en-US" sz="1200" b="0" i="0" u="none" strike="noStrike" kern="1200" baseline="0" dirty="0" err="1">
                <a:solidFill>
                  <a:schemeClr val="tx1"/>
                </a:solidFill>
                <a:latin typeface="+mn-lt"/>
                <a:ea typeface="+mn-ea"/>
                <a:cs typeface="+mn-cs"/>
              </a:rPr>
              <a:t>organisation</a:t>
            </a:r>
            <a:r>
              <a:rPr lang="en-US" sz="1200" b="0" i="0" u="none" strike="noStrike" kern="1200" baseline="0" dirty="0">
                <a:solidFill>
                  <a:schemeClr val="tx1"/>
                </a:solidFill>
                <a:latin typeface="+mn-lt"/>
                <a:ea typeface="+mn-ea"/>
                <a:cs typeface="+mn-cs"/>
              </a:rPr>
              <a:t> of instruction. An increase in the number and range of decisions</a:t>
            </a:r>
          </a:p>
          <a:p>
            <a:r>
              <a:rPr lang="en-US" sz="1200" b="0" i="0" u="none" strike="noStrike" kern="1200" baseline="0" dirty="0">
                <a:solidFill>
                  <a:schemeClr val="tx1"/>
                </a:solidFill>
                <a:latin typeface="+mn-lt"/>
                <a:ea typeface="+mn-ea"/>
                <a:cs typeface="+mn-cs"/>
              </a:rPr>
              <a:t>taken at the school level has led to new managerial tasks for teachers; and in some countries teachers are expected</a:t>
            </a:r>
          </a:p>
          <a:p>
            <a:r>
              <a:rPr lang="en-US" sz="1200" b="0" i="0" u="none" strike="noStrike" kern="1200" baseline="0" dirty="0">
                <a:solidFill>
                  <a:schemeClr val="tx1"/>
                </a:solidFill>
                <a:latin typeface="+mn-lt"/>
                <a:ea typeface="+mn-ea"/>
                <a:cs typeface="+mn-cs"/>
              </a:rPr>
              <a:t>to participate in and contribute to school leadership.</a:t>
            </a:r>
            <a:endParaRPr lang="en-GB" dirty="0"/>
          </a:p>
          <a:p>
            <a:endParaRPr lang="en-GB" dirty="0"/>
          </a:p>
          <a:p>
            <a:r>
              <a:rPr lang="en-GB" dirty="0"/>
              <a:t>Also</a:t>
            </a:r>
            <a:r>
              <a:rPr lang="en-GB" baseline="0" dirty="0"/>
              <a:t> on the community level:</a:t>
            </a:r>
          </a:p>
          <a:p>
            <a:pPr marL="171450" indent="-171450">
              <a:buFontTx/>
              <a:buChar char="-"/>
            </a:pPr>
            <a:r>
              <a:rPr lang="en-GB" baseline="0" dirty="0"/>
              <a:t>Providing professional advice to the parents </a:t>
            </a:r>
          </a:p>
          <a:p>
            <a:pPr marL="171450" indent="-171450">
              <a:buFontTx/>
              <a:buChar char="-"/>
            </a:pPr>
            <a:r>
              <a:rPr lang="en-GB" baseline="0" dirty="0"/>
              <a:t>Building community partnership for learning</a:t>
            </a:r>
            <a:endParaRPr lang="en-GB" dirty="0"/>
          </a:p>
        </p:txBody>
      </p:sp>
      <p:sp>
        <p:nvSpPr>
          <p:cNvPr id="4" name="Slide Number Placeholder 3"/>
          <p:cNvSpPr>
            <a:spLocks noGrp="1"/>
          </p:cNvSpPr>
          <p:nvPr>
            <p:ph type="sldNum" sz="quarter" idx="10"/>
          </p:nvPr>
        </p:nvSpPr>
        <p:spPr/>
        <p:txBody>
          <a:bodyPr/>
          <a:lstStyle/>
          <a:p>
            <a:fld id="{B76AD644-F3CF-494C-BD32-BCF09FB97BD7}" type="slidenum">
              <a:rPr lang="ko-KR" altLang="en-US" smtClean="0"/>
              <a:pPr/>
              <a:t>23</a:t>
            </a:fld>
            <a:endParaRPr lang="ko-KR" altLang="en-US"/>
          </a:p>
        </p:txBody>
      </p:sp>
    </p:spTree>
    <p:extLst>
      <p:ext uri="{BB962C8B-B14F-4D97-AF65-F5344CB8AC3E}">
        <p14:creationId xmlns:p14="http://schemas.microsoft.com/office/powerpoint/2010/main" val="2541895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…is really</a:t>
            </a:r>
            <a:r>
              <a:rPr lang="en-GB" sz="1600" baseline="0" dirty="0"/>
              <a:t> about developing teaching as a profession.</a:t>
            </a:r>
          </a:p>
          <a:p>
            <a:endParaRPr lang="en-GB" sz="1600" baseline="0" dirty="0"/>
          </a:p>
          <a:p>
            <a:r>
              <a:rPr lang="en-GB" sz="1600" baseline="0" dirty="0"/>
              <a:t>It’s about recruiting talent, </a:t>
            </a:r>
          </a:p>
          <a:p>
            <a:r>
              <a:rPr lang="en-GB" sz="1600" baseline="0" dirty="0"/>
              <a:t>supporting teachers in continued development, </a:t>
            </a:r>
          </a:p>
          <a:p>
            <a:r>
              <a:rPr lang="en-GB" sz="1600" baseline="0" dirty="0"/>
              <a:t>providing differentiated pathways for professional growth, </a:t>
            </a:r>
          </a:p>
          <a:p>
            <a:r>
              <a:rPr lang="en-GB" sz="1600" baseline="0" dirty="0"/>
              <a:t>and reflecting all of that in the societal image of teachers</a:t>
            </a:r>
          </a:p>
          <a:p>
            <a:endParaRPr lang="en-GB" sz="1600" dirty="0"/>
          </a:p>
        </p:txBody>
      </p:sp>
      <p:sp>
        <p:nvSpPr>
          <p:cNvPr id="4" name="Slide Number Placeholder 3"/>
          <p:cNvSpPr>
            <a:spLocks noGrp="1"/>
          </p:cNvSpPr>
          <p:nvPr>
            <p:ph type="sldNum" sz="quarter" idx="10"/>
          </p:nvPr>
        </p:nvSpPr>
        <p:spPr/>
        <p:txBody>
          <a:bodyPr/>
          <a:lstStyle/>
          <a:p>
            <a:fld id="{B76AD644-F3CF-494C-BD32-BCF09FB97BD7}" type="slidenum">
              <a:rPr lang="ko-KR" altLang="en-US" smtClean="0"/>
              <a:pPr/>
              <a:t>24</a:t>
            </a:fld>
            <a:endParaRPr lang="ko-KR" altLang="en-US"/>
          </a:p>
        </p:txBody>
      </p:sp>
    </p:spTree>
    <p:extLst>
      <p:ext uri="{BB962C8B-B14F-4D97-AF65-F5344CB8AC3E}">
        <p14:creationId xmlns:p14="http://schemas.microsoft.com/office/powerpoint/2010/main" val="105670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B</a:t>
            </a:r>
            <a:r>
              <a:rPr lang="en-US" baseline="0" dirty="0"/>
              <a:t>ased on PIAAC, t</a:t>
            </a:r>
            <a:r>
              <a:rPr lang="en-US" dirty="0"/>
              <a:t>he blue bar shows the middle half of the distribution of numeracy skills of 16-64 year-old tertiary graduates (the end points are the 25th and 75th percentiles of the test scores) and the red segment shows the average </a:t>
            </a:r>
            <a:r>
              <a:rPr lang="en-US" dirty="0" err="1"/>
              <a:t>nueracy</a:t>
            </a:r>
            <a:r>
              <a:rPr lang="en-US" dirty="0"/>
              <a:t> scores of 16-64 year-old teachers (with a 95% confidence interval).</a:t>
            </a:r>
          </a:p>
          <a:p>
            <a:endParaRPr lang="en-US" dirty="0"/>
          </a:p>
          <a:p>
            <a:r>
              <a:rPr lang="en-US" sz="1200" b="0" i="0" u="none" strike="noStrike" kern="1200" baseline="0" dirty="0">
                <a:solidFill>
                  <a:schemeClr val="tx1"/>
                </a:solidFill>
                <a:latin typeface="+mn-lt"/>
                <a:ea typeface="+mn-ea"/>
                <a:cs typeface="+mn-cs"/>
              </a:rPr>
              <a:t>The results show that, among countries with comparable data, there is no country where teachers are in the top third of proficiency in these skills among all college-educated workers; and there is no country where they are among the bottom third of college graduates in these skills. In fact, teachers’ skills in numeracy, literacy and problem solving tend to be similar to those of the average university educated worker. There are just a few exceptions to this general trend: in Japan and Finland, for example, the average teacher has better numeracy skills than the average college graduate while in the Czech Republic, Denmark, Estonia, the Slovak Republic and Sweden, the reverse is true.</a:t>
            </a:r>
          </a:p>
          <a:p>
            <a:r>
              <a:rPr lang="en-US" sz="1200" b="0" i="0" u="none" strike="noStrike" kern="1200" baseline="0" dirty="0">
                <a:solidFill>
                  <a:schemeClr val="tx1"/>
                </a:solidFill>
                <a:latin typeface="+mn-lt"/>
                <a:ea typeface="+mn-ea"/>
                <a:cs typeface="+mn-cs"/>
              </a:rPr>
              <a:t>There is another way of looking at this. While, in each country, teachers tend to score similarly to college graduates on the numeracy test, the numeracy skills of the workforce as a whole differ substantially across countries. Consequently, the numeracy skills of teachers vary across countries too: teachers in Japan and Finland come out on top, followed by their Flemish (Belgium), German, Norwegian and Dutch counterparts. Teachers in Estonia, Italy, Poland and the United States come out at the bottom.</a:t>
            </a:r>
            <a:endParaRPr lang="en-GB" dirty="0"/>
          </a:p>
        </p:txBody>
      </p:sp>
      <p:sp>
        <p:nvSpPr>
          <p:cNvPr id="4" name="Slide Number Placeholder 3"/>
          <p:cNvSpPr>
            <a:spLocks noGrp="1"/>
          </p:cNvSpPr>
          <p:nvPr>
            <p:ph type="sldNum" sz="quarter" idx="10"/>
          </p:nvPr>
        </p:nvSpPr>
        <p:spPr/>
        <p:txBody>
          <a:bodyPr/>
          <a:lstStyle/>
          <a:p>
            <a:fld id="{B76AD644-F3CF-494C-BD32-BCF09FB97BD7}" type="slidenum">
              <a:rPr lang="ko-KR" altLang="en-US" smtClean="0"/>
              <a:pPr/>
              <a:t>25</a:t>
            </a:fld>
            <a:endParaRPr lang="ko-KR" altLang="en-US"/>
          </a:p>
        </p:txBody>
      </p:sp>
    </p:spTree>
    <p:extLst>
      <p:ext uri="{BB962C8B-B14F-4D97-AF65-F5344CB8AC3E}">
        <p14:creationId xmlns:p14="http://schemas.microsoft.com/office/powerpoint/2010/main" val="42893642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B</a:t>
            </a:r>
            <a:r>
              <a:rPr lang="en-US" baseline="0" dirty="0"/>
              <a:t>ased on PIAAC, t</a:t>
            </a:r>
            <a:r>
              <a:rPr lang="en-US" dirty="0"/>
              <a:t>he blue bar shows the middle half of the distribution of numeracy skills of 16-64 year-old tertiary graduates (the end points are the 25th and 75th percentiles of the test scores) and the red segment shows the average </a:t>
            </a:r>
            <a:r>
              <a:rPr lang="en-US" dirty="0" err="1"/>
              <a:t>nueracy</a:t>
            </a:r>
            <a:r>
              <a:rPr lang="en-US" dirty="0"/>
              <a:t> scores of 16-64 year-old teachers (with a 95% confidence interval).</a:t>
            </a:r>
          </a:p>
          <a:p>
            <a:endParaRPr lang="en-US" dirty="0"/>
          </a:p>
          <a:p>
            <a:r>
              <a:rPr lang="en-US" sz="1200" b="0" i="0" u="none" strike="noStrike" kern="1200" baseline="0" dirty="0">
                <a:solidFill>
                  <a:schemeClr val="tx1"/>
                </a:solidFill>
                <a:latin typeface="+mn-lt"/>
                <a:ea typeface="+mn-ea"/>
                <a:cs typeface="+mn-cs"/>
              </a:rPr>
              <a:t>The results show that, among countries with comparable data, there is no country where teachers are in the top third of proficiency in these skills among all college-educated workers; and there is no country where they are among the bottom third of college graduates in these skills. In fact, teachers’ skills in numeracy, literacy and problem solving tend to be similar to those of the average university educated worker. There are just a few exceptions to this general trend: in Japan and Finland, for example, the average teacher has better numeracy skills than the average college graduate while in the Czech Republic, Denmark, Estonia, the Slovak Republic and Sweden, the reverse is true.</a:t>
            </a:r>
          </a:p>
          <a:p>
            <a:r>
              <a:rPr lang="en-US" sz="1200" b="0" i="0" u="none" strike="noStrike" kern="1200" baseline="0" dirty="0">
                <a:solidFill>
                  <a:schemeClr val="tx1"/>
                </a:solidFill>
                <a:latin typeface="+mn-lt"/>
                <a:ea typeface="+mn-ea"/>
                <a:cs typeface="+mn-cs"/>
              </a:rPr>
              <a:t>There is another way of looking at this. While, in each country, teachers tend to score similarly to college graduates on the numeracy test, the numeracy skills of the workforce as a whole differ substantially across countries. Consequently, the numeracy skills of teachers vary across countries too: teachers in Japan and Finland come out on top, followed by their Flemish (Belgium), German, Norwegian and Dutch counterparts. Teachers in Estonia, Italy, Poland and the United States come out at the bottom.</a:t>
            </a:r>
            <a:endParaRPr lang="en-GB" dirty="0"/>
          </a:p>
        </p:txBody>
      </p:sp>
      <p:sp>
        <p:nvSpPr>
          <p:cNvPr id="4" name="Slide Number Placeholder 3"/>
          <p:cNvSpPr>
            <a:spLocks noGrp="1"/>
          </p:cNvSpPr>
          <p:nvPr>
            <p:ph type="sldNum" sz="quarter" idx="10"/>
          </p:nvPr>
        </p:nvSpPr>
        <p:spPr/>
        <p:txBody>
          <a:bodyPr/>
          <a:lstStyle/>
          <a:p>
            <a:fld id="{B76AD644-F3CF-494C-BD32-BCF09FB97BD7}" type="slidenum">
              <a:rPr lang="ko-KR" altLang="en-US" smtClean="0"/>
              <a:pPr/>
              <a:t>26</a:t>
            </a:fld>
            <a:endParaRPr lang="ko-KR" altLang="en-US"/>
          </a:p>
        </p:txBody>
      </p:sp>
    </p:spTree>
    <p:extLst>
      <p:ext uri="{BB962C8B-B14F-4D97-AF65-F5344CB8AC3E}">
        <p14:creationId xmlns:p14="http://schemas.microsoft.com/office/powerpoint/2010/main" val="3271710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GB" sz="1200" kern="1200" dirty="0">
                <a:solidFill>
                  <a:schemeClr val="tx1"/>
                </a:solidFill>
                <a:effectLst/>
                <a:latin typeface="+mn-lt"/>
                <a:ea typeface="+mn-ea"/>
                <a:cs typeface="+mn-cs"/>
              </a:rPr>
              <a:t>There</a:t>
            </a:r>
            <a:r>
              <a:rPr lang="en-GB" sz="1200" kern="1200" baseline="0" dirty="0">
                <a:solidFill>
                  <a:schemeClr val="tx1"/>
                </a:solidFill>
                <a:effectLst/>
                <a:latin typeface="+mn-lt"/>
                <a:ea typeface="+mn-ea"/>
                <a:cs typeface="+mn-cs"/>
              </a:rPr>
              <a:t> are different models of teacher professionalism across the TALIS systems, these figures present an example of the five most frequent models: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High peer networks/low autonomy</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High autonomy</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Knowledge</a:t>
            </a:r>
            <a:r>
              <a:rPr lang="en-GB" sz="1200" kern="1200" baseline="0" dirty="0">
                <a:solidFill>
                  <a:schemeClr val="tx1"/>
                </a:solidFill>
                <a:effectLst/>
                <a:latin typeface="+mn-lt"/>
                <a:ea typeface="+mn-ea"/>
                <a:cs typeface="+mn-cs"/>
              </a:rPr>
              <a:t> emphasis</a:t>
            </a:r>
          </a:p>
          <a:p>
            <a:pPr marL="171450" indent="-171450">
              <a:buFont typeface="Arial" panose="020B0604020202020204" pitchFamily="34" charset="0"/>
              <a:buChar char="•"/>
            </a:pPr>
            <a:r>
              <a:rPr lang="en-GB" sz="1200" kern="1200" baseline="0" dirty="0">
                <a:solidFill>
                  <a:schemeClr val="tx1"/>
                </a:solidFill>
                <a:effectLst/>
                <a:latin typeface="+mn-lt"/>
                <a:ea typeface="+mn-ea"/>
                <a:cs typeface="+mn-cs"/>
              </a:rPr>
              <a:t>Balance domains/high support for professionalism</a:t>
            </a:r>
          </a:p>
          <a:p>
            <a:pPr marL="171450" indent="-171450">
              <a:buFont typeface="Arial" panose="020B0604020202020204" pitchFamily="34" charset="0"/>
              <a:buChar char="•"/>
            </a:pPr>
            <a:r>
              <a:rPr lang="en-GB" sz="1200" kern="1200" baseline="0" dirty="0">
                <a:solidFill>
                  <a:schemeClr val="tx1"/>
                </a:solidFill>
                <a:effectLst/>
                <a:latin typeface="+mn-lt"/>
                <a:ea typeface="+mn-ea"/>
                <a:cs typeface="+mn-cs"/>
              </a:rPr>
              <a:t>Balance domains/ low support for professionalism </a:t>
            </a:r>
            <a:endParaRPr lang="en-GB" sz="1200" kern="1200" dirty="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B76AD644-F3CF-494C-BD32-BCF09FB97BD7}" type="slidenum">
              <a:rPr lang="ko-KR" altLang="en-US" smtClean="0"/>
              <a:pPr/>
              <a:t>28</a:t>
            </a:fld>
            <a:endParaRPr lang="ko-KR" altLang="en-US"/>
          </a:p>
        </p:txBody>
      </p:sp>
    </p:spTree>
    <p:extLst>
      <p:ext uri="{BB962C8B-B14F-4D97-AF65-F5344CB8AC3E}">
        <p14:creationId xmlns:p14="http://schemas.microsoft.com/office/powerpoint/2010/main" val="717213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Half of the jobs in the industrialised</a:t>
            </a:r>
            <a:r>
              <a:rPr lang="en-GB" baseline="0" dirty="0"/>
              <a:t> world are potentially automatable, because the things that are easy to teach and easy to test are also the things that are easy to automate, digitize and outsource.</a:t>
            </a:r>
            <a:endParaRPr lang="en-GB" dirty="0"/>
          </a:p>
        </p:txBody>
      </p:sp>
      <p:sp>
        <p:nvSpPr>
          <p:cNvPr id="4" name="Slide Number Placeholder 3"/>
          <p:cNvSpPr>
            <a:spLocks noGrp="1"/>
          </p:cNvSpPr>
          <p:nvPr>
            <p:ph type="sldNum" sz="quarter" idx="10"/>
          </p:nvPr>
        </p:nvSpPr>
        <p:spPr/>
        <p:txBody>
          <a:bodyPr/>
          <a:lstStyle/>
          <a:p>
            <a:fld id="{7AEDADDF-5610-48CC-9E3F-8516FC2C3D29}" type="slidenum">
              <a:rPr lang="ko-KR" altLang="en-US" smtClean="0">
                <a:solidFill>
                  <a:prstClr val="black"/>
                </a:solidFill>
                <a:latin typeface="Calibri"/>
              </a:rPr>
              <a:pPr/>
              <a:t>2</a:t>
            </a:fld>
            <a:endParaRPr lang="ko-KR" altLang="en-US">
              <a:solidFill>
                <a:prstClr val="black"/>
              </a:solidFill>
              <a:latin typeface="Calibri"/>
            </a:endParaRPr>
          </a:p>
        </p:txBody>
      </p:sp>
    </p:spTree>
    <p:extLst>
      <p:ext uri="{BB962C8B-B14F-4D97-AF65-F5344CB8AC3E}">
        <p14:creationId xmlns:p14="http://schemas.microsoft.com/office/powerpoint/2010/main" val="2084152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GB" sz="1200" kern="1200" dirty="0">
                <a:solidFill>
                  <a:schemeClr val="tx1"/>
                </a:solidFill>
                <a:effectLst/>
                <a:latin typeface="+mn-lt"/>
                <a:ea typeface="+mn-ea"/>
                <a:cs typeface="+mn-cs"/>
              </a:rPr>
              <a:t>There</a:t>
            </a:r>
            <a:r>
              <a:rPr lang="en-GB" sz="1200" kern="1200" baseline="0" dirty="0">
                <a:solidFill>
                  <a:schemeClr val="tx1"/>
                </a:solidFill>
                <a:effectLst/>
                <a:latin typeface="+mn-lt"/>
                <a:ea typeface="+mn-ea"/>
                <a:cs typeface="+mn-cs"/>
              </a:rPr>
              <a:t> are different models of teacher professionalism across the TALIS systems, these figures present an example of the five most frequent models: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High peer networks/low autonomy</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High autonomy</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Knowledge</a:t>
            </a:r>
            <a:r>
              <a:rPr lang="en-GB" sz="1200" kern="1200" baseline="0" dirty="0">
                <a:solidFill>
                  <a:schemeClr val="tx1"/>
                </a:solidFill>
                <a:effectLst/>
                <a:latin typeface="+mn-lt"/>
                <a:ea typeface="+mn-ea"/>
                <a:cs typeface="+mn-cs"/>
              </a:rPr>
              <a:t> emphasis</a:t>
            </a:r>
          </a:p>
          <a:p>
            <a:pPr marL="171450" indent="-171450">
              <a:buFont typeface="Arial" panose="020B0604020202020204" pitchFamily="34" charset="0"/>
              <a:buChar char="•"/>
            </a:pPr>
            <a:r>
              <a:rPr lang="en-GB" sz="1200" kern="1200" baseline="0" dirty="0">
                <a:solidFill>
                  <a:schemeClr val="tx1"/>
                </a:solidFill>
                <a:effectLst/>
                <a:latin typeface="+mn-lt"/>
                <a:ea typeface="+mn-ea"/>
                <a:cs typeface="+mn-cs"/>
              </a:rPr>
              <a:t>Balance domains/high support for professionalism</a:t>
            </a:r>
          </a:p>
          <a:p>
            <a:pPr marL="171450" indent="-171450">
              <a:buFont typeface="Arial" panose="020B0604020202020204" pitchFamily="34" charset="0"/>
              <a:buChar char="•"/>
            </a:pPr>
            <a:r>
              <a:rPr lang="en-GB" sz="1200" kern="1200" baseline="0" dirty="0">
                <a:solidFill>
                  <a:schemeClr val="tx1"/>
                </a:solidFill>
                <a:effectLst/>
                <a:latin typeface="+mn-lt"/>
                <a:ea typeface="+mn-ea"/>
                <a:cs typeface="+mn-cs"/>
              </a:rPr>
              <a:t>Balance domains/ low support for professionalism </a:t>
            </a:r>
            <a:endParaRPr lang="en-GB" sz="1200" kern="1200" dirty="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B76AD644-F3CF-494C-BD32-BCF09FB97BD7}" type="slidenum">
              <a:rPr lang="ko-KR" altLang="en-US" smtClean="0"/>
              <a:pPr/>
              <a:t>29</a:t>
            </a:fld>
            <a:endParaRPr lang="ko-KR" altLang="en-US"/>
          </a:p>
        </p:txBody>
      </p:sp>
    </p:spTree>
    <p:extLst>
      <p:ext uri="{BB962C8B-B14F-4D97-AF65-F5344CB8AC3E}">
        <p14:creationId xmlns:p14="http://schemas.microsoft.com/office/powerpoint/2010/main" val="4235496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GB" sz="1200" kern="1200" dirty="0">
                <a:solidFill>
                  <a:schemeClr val="tx1"/>
                </a:solidFill>
                <a:effectLst/>
                <a:latin typeface="+mn-lt"/>
                <a:ea typeface="+mn-ea"/>
                <a:cs typeface="+mn-cs"/>
              </a:rPr>
              <a:t>There</a:t>
            </a:r>
            <a:r>
              <a:rPr lang="en-GB" sz="1200" kern="1200" baseline="0" dirty="0">
                <a:solidFill>
                  <a:schemeClr val="tx1"/>
                </a:solidFill>
                <a:effectLst/>
                <a:latin typeface="+mn-lt"/>
                <a:ea typeface="+mn-ea"/>
                <a:cs typeface="+mn-cs"/>
              </a:rPr>
              <a:t> are different models of teacher professionalism across the TALIS systems, these figures present an example of the five most frequent models: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High peer networks/low autonomy</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High autonomy</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Knowledge</a:t>
            </a:r>
            <a:r>
              <a:rPr lang="en-GB" sz="1200" kern="1200" baseline="0" dirty="0">
                <a:solidFill>
                  <a:schemeClr val="tx1"/>
                </a:solidFill>
                <a:effectLst/>
                <a:latin typeface="+mn-lt"/>
                <a:ea typeface="+mn-ea"/>
                <a:cs typeface="+mn-cs"/>
              </a:rPr>
              <a:t> emphasis</a:t>
            </a:r>
          </a:p>
          <a:p>
            <a:pPr marL="171450" indent="-171450">
              <a:buFont typeface="Arial" panose="020B0604020202020204" pitchFamily="34" charset="0"/>
              <a:buChar char="•"/>
            </a:pPr>
            <a:r>
              <a:rPr lang="en-GB" sz="1200" kern="1200" baseline="0" dirty="0">
                <a:solidFill>
                  <a:schemeClr val="tx1"/>
                </a:solidFill>
                <a:effectLst/>
                <a:latin typeface="+mn-lt"/>
                <a:ea typeface="+mn-ea"/>
                <a:cs typeface="+mn-cs"/>
              </a:rPr>
              <a:t>Balance domains/high support for professionalism</a:t>
            </a:r>
          </a:p>
          <a:p>
            <a:pPr marL="171450" indent="-171450">
              <a:buFont typeface="Arial" panose="020B0604020202020204" pitchFamily="34" charset="0"/>
              <a:buChar char="•"/>
            </a:pPr>
            <a:r>
              <a:rPr lang="en-GB" sz="1200" kern="1200" baseline="0" dirty="0">
                <a:solidFill>
                  <a:schemeClr val="tx1"/>
                </a:solidFill>
                <a:effectLst/>
                <a:latin typeface="+mn-lt"/>
                <a:ea typeface="+mn-ea"/>
                <a:cs typeface="+mn-cs"/>
              </a:rPr>
              <a:t>Balance domains/ low support for professionalism </a:t>
            </a:r>
            <a:endParaRPr lang="en-GB" sz="1200" kern="1200" dirty="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B76AD644-F3CF-494C-BD32-BCF09FB97BD7}" type="slidenum">
              <a:rPr lang="ko-KR" altLang="en-US" smtClean="0"/>
              <a:pPr/>
              <a:t>30</a:t>
            </a:fld>
            <a:endParaRPr lang="ko-KR" altLang="en-US"/>
          </a:p>
        </p:txBody>
      </p:sp>
    </p:spTree>
    <p:extLst>
      <p:ext uri="{BB962C8B-B14F-4D97-AF65-F5344CB8AC3E}">
        <p14:creationId xmlns:p14="http://schemas.microsoft.com/office/powerpoint/2010/main" val="28649939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normAutofit/>
          </a:bodyPr>
          <a:lstStyle/>
          <a:p>
            <a:r>
              <a:rPr lang="en-GB" sz="1200" kern="1200" dirty="0">
                <a:solidFill>
                  <a:schemeClr val="tx1"/>
                </a:solidFill>
                <a:effectLst/>
                <a:latin typeface="+mn-lt"/>
                <a:ea typeface="+mn-ea"/>
                <a:cs typeface="+mn-cs"/>
              </a:rPr>
              <a:t>The figure presents and overview of teacher professionalism looks like across TALIS systems,</a:t>
            </a:r>
            <a:r>
              <a:rPr lang="en-GB" sz="1200" kern="1200" baseline="0" dirty="0">
                <a:solidFill>
                  <a:schemeClr val="tx1"/>
                </a:solidFill>
                <a:effectLst/>
                <a:latin typeface="+mn-lt"/>
                <a:ea typeface="+mn-ea"/>
                <a:cs typeface="+mn-cs"/>
              </a:rPr>
              <a:t> by plotting the teacher professionalism index. </a:t>
            </a:r>
            <a:r>
              <a:rPr lang="en-GB" sz="1200" kern="1200" dirty="0">
                <a:solidFill>
                  <a:schemeClr val="tx1"/>
                </a:solidFill>
                <a:effectLst/>
                <a:latin typeface="+mn-lt"/>
                <a:ea typeface="+mn-ea"/>
                <a:cs typeface="+mn-cs"/>
              </a:rPr>
              <a:t>The index</a:t>
            </a:r>
            <a:r>
              <a:rPr lang="en-GB" sz="1200" kern="1200" baseline="0" dirty="0">
                <a:solidFill>
                  <a:schemeClr val="tx1"/>
                </a:solidFill>
                <a:effectLst/>
                <a:latin typeface="+mn-lt"/>
                <a:ea typeface="+mn-ea"/>
                <a:cs typeface="+mn-cs"/>
              </a:rPr>
              <a:t> measures the extent to which </a:t>
            </a:r>
            <a:r>
              <a:rPr lang="en-GB" sz="1200" kern="1200" dirty="0">
                <a:solidFill>
                  <a:schemeClr val="tx1"/>
                </a:solidFill>
                <a:effectLst/>
                <a:latin typeface="+mn-lt"/>
                <a:ea typeface="+mn-ea"/>
                <a:cs typeface="+mn-cs"/>
              </a:rPr>
              <a:t>education systems support teachers’ professionalism in each of  TP domains. Each of the domains of teacher professionalism is scaled from 0 to 5, with 5 representing a theoretical maximum where all practices within the domain are observed. The overall index of teacher professionalism adds up values on the three domains, with values ranging from a theoretical minimum of 0 to a possible maximum of 15. In reality, as the figure shows, most teachers find themselves in environments where these practices are partially observed. </a:t>
            </a:r>
          </a:p>
        </p:txBody>
      </p:sp>
      <p:sp>
        <p:nvSpPr>
          <p:cNvPr id="4" name="슬라이드 번호 개체 틀 3"/>
          <p:cNvSpPr>
            <a:spLocks noGrp="1"/>
          </p:cNvSpPr>
          <p:nvPr>
            <p:ph type="sldNum" sz="quarter" idx="10"/>
          </p:nvPr>
        </p:nvSpPr>
        <p:spPr/>
        <p:txBody>
          <a:bodyPr/>
          <a:lstStyle/>
          <a:p>
            <a:fld id="{B76AD644-F3CF-494C-BD32-BCF09FB97BD7}" type="slidenum">
              <a:rPr lang="ko-KR" altLang="en-US" smtClean="0"/>
              <a:pPr/>
              <a:t>31</a:t>
            </a:fld>
            <a:endParaRPr lang="ko-KR" altLang="en-US"/>
          </a:p>
        </p:txBody>
      </p:sp>
    </p:spTree>
    <p:extLst>
      <p:ext uri="{BB962C8B-B14F-4D97-AF65-F5344CB8AC3E}">
        <p14:creationId xmlns:p14="http://schemas.microsoft.com/office/powerpoint/2010/main" val="1161511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normAutofit/>
          </a:bodyPr>
          <a:lstStyle/>
          <a:p>
            <a:r>
              <a:rPr lang="en-GB" sz="1200" kern="1200" dirty="0">
                <a:solidFill>
                  <a:schemeClr val="tx1"/>
                </a:solidFill>
                <a:effectLst/>
                <a:latin typeface="+mn-lt"/>
                <a:ea typeface="+mn-ea"/>
                <a:cs typeface="+mn-cs"/>
              </a:rPr>
              <a:t>The figure presents and overview of teacher professionalism looks like across TALIS systems,</a:t>
            </a:r>
            <a:r>
              <a:rPr lang="en-GB" sz="1200" kern="1200" baseline="0" dirty="0">
                <a:solidFill>
                  <a:schemeClr val="tx1"/>
                </a:solidFill>
                <a:effectLst/>
                <a:latin typeface="+mn-lt"/>
                <a:ea typeface="+mn-ea"/>
                <a:cs typeface="+mn-cs"/>
              </a:rPr>
              <a:t> by plotting the teacher professionalism index. </a:t>
            </a:r>
            <a:r>
              <a:rPr lang="en-GB" sz="1200" kern="1200" dirty="0">
                <a:solidFill>
                  <a:schemeClr val="tx1"/>
                </a:solidFill>
                <a:effectLst/>
                <a:latin typeface="+mn-lt"/>
                <a:ea typeface="+mn-ea"/>
                <a:cs typeface="+mn-cs"/>
              </a:rPr>
              <a:t>The index</a:t>
            </a:r>
            <a:r>
              <a:rPr lang="en-GB" sz="1200" kern="1200" baseline="0" dirty="0">
                <a:solidFill>
                  <a:schemeClr val="tx1"/>
                </a:solidFill>
                <a:effectLst/>
                <a:latin typeface="+mn-lt"/>
                <a:ea typeface="+mn-ea"/>
                <a:cs typeface="+mn-cs"/>
              </a:rPr>
              <a:t> measures the extent to which </a:t>
            </a:r>
            <a:r>
              <a:rPr lang="en-GB" sz="1200" kern="1200" dirty="0">
                <a:solidFill>
                  <a:schemeClr val="tx1"/>
                </a:solidFill>
                <a:effectLst/>
                <a:latin typeface="+mn-lt"/>
                <a:ea typeface="+mn-ea"/>
                <a:cs typeface="+mn-cs"/>
              </a:rPr>
              <a:t>education systems support teachers’ professionalism in each of  TP domains. Each of the domains of teacher professionalism is scaled from 0 to 5, with 5 representing a theoretical maximum where all practices within the domain are observed. The overall index of teacher professionalism adds up values on the three domains, with values ranging from a theoretical minimum of 0 to a possible maximum of 15. In reality, as the figure shows, most teachers find themselves in environments where these practices are partially observed. </a:t>
            </a:r>
          </a:p>
        </p:txBody>
      </p:sp>
      <p:sp>
        <p:nvSpPr>
          <p:cNvPr id="4" name="슬라이드 번호 개체 틀 3"/>
          <p:cNvSpPr>
            <a:spLocks noGrp="1"/>
          </p:cNvSpPr>
          <p:nvPr>
            <p:ph type="sldNum" sz="quarter" idx="10"/>
          </p:nvPr>
        </p:nvSpPr>
        <p:spPr/>
        <p:txBody>
          <a:bodyPr/>
          <a:lstStyle/>
          <a:p>
            <a:fld id="{B76AD644-F3CF-494C-BD32-BCF09FB97BD7}" type="slidenum">
              <a:rPr lang="ko-KR" altLang="en-US" smtClean="0"/>
              <a:pPr/>
              <a:t>32</a:t>
            </a:fld>
            <a:endParaRPr lang="ko-KR" altLang="en-US"/>
          </a:p>
        </p:txBody>
      </p:sp>
    </p:spTree>
    <p:extLst>
      <p:ext uri="{BB962C8B-B14F-4D97-AF65-F5344CB8AC3E}">
        <p14:creationId xmlns:p14="http://schemas.microsoft.com/office/powerpoint/2010/main" val="30806549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Self-efficacy</a:t>
            </a:r>
            <a:r>
              <a:rPr lang="en-GB" baseline="0" dirty="0"/>
              <a:t> items:</a:t>
            </a:r>
          </a:p>
          <a:p>
            <a:pPr lvl="0"/>
            <a:r>
              <a:rPr lang="en-US" sz="800" dirty="0"/>
              <a:t>Control disruptive </a:t>
            </a:r>
            <a:r>
              <a:rPr lang="en-US" sz="800" dirty="0" err="1"/>
              <a:t>behaviour</a:t>
            </a:r>
            <a:r>
              <a:rPr lang="en-US" sz="800" dirty="0"/>
              <a:t> in the classroom</a:t>
            </a:r>
            <a:endParaRPr lang="en-GB" sz="800" dirty="0"/>
          </a:p>
          <a:p>
            <a:pPr lvl="0"/>
            <a:r>
              <a:rPr lang="en-US" sz="800" dirty="0"/>
              <a:t>Make their expectations about student </a:t>
            </a:r>
            <a:r>
              <a:rPr lang="en-US" sz="800" dirty="0" err="1"/>
              <a:t>behaviour</a:t>
            </a:r>
            <a:r>
              <a:rPr lang="en-US" sz="800" dirty="0"/>
              <a:t> clear</a:t>
            </a:r>
            <a:endParaRPr lang="en-GB" sz="800" dirty="0"/>
          </a:p>
          <a:p>
            <a:pPr lvl="0"/>
            <a:r>
              <a:rPr lang="en-US" sz="800" dirty="0"/>
              <a:t>Get students to follow classroom rules</a:t>
            </a:r>
            <a:endParaRPr lang="en-GB" sz="800" dirty="0"/>
          </a:p>
          <a:p>
            <a:pPr lvl="0"/>
            <a:r>
              <a:rPr lang="en-US" sz="800" dirty="0"/>
              <a:t>Calm a student who is disruptive or noisy</a:t>
            </a:r>
            <a:endParaRPr lang="en-GB" sz="800" dirty="0"/>
          </a:p>
          <a:p>
            <a:pPr lvl="0"/>
            <a:r>
              <a:rPr lang="en-US" sz="800" dirty="0"/>
              <a:t>Craft good questions for my students</a:t>
            </a:r>
            <a:endParaRPr lang="en-GB" sz="800" dirty="0"/>
          </a:p>
          <a:p>
            <a:pPr lvl="0"/>
            <a:r>
              <a:rPr lang="en-US" sz="800" dirty="0"/>
              <a:t>Use a variety of assessment strategies</a:t>
            </a:r>
            <a:endParaRPr lang="en-GB" sz="800" dirty="0"/>
          </a:p>
          <a:p>
            <a:pPr lvl="0"/>
            <a:r>
              <a:rPr lang="en-US" sz="800" dirty="0"/>
              <a:t>Provide an alternative explanation or example when students are confused</a:t>
            </a:r>
            <a:endParaRPr lang="en-GB" sz="800" dirty="0"/>
          </a:p>
          <a:p>
            <a:pPr lvl="0"/>
            <a:r>
              <a:rPr lang="en-US" sz="800" dirty="0"/>
              <a:t>Implement alternative instructional strategies in my classroom</a:t>
            </a:r>
            <a:endParaRPr lang="en-GB" sz="800" dirty="0"/>
          </a:p>
          <a:p>
            <a:pPr lvl="0"/>
            <a:r>
              <a:rPr lang="en-US" sz="800" dirty="0"/>
              <a:t>Get students to believe they can do well in school work</a:t>
            </a:r>
            <a:endParaRPr lang="en-GB" sz="800" dirty="0"/>
          </a:p>
          <a:p>
            <a:pPr lvl="0"/>
            <a:r>
              <a:rPr lang="en-US" sz="800" dirty="0"/>
              <a:t>Help my students value learning</a:t>
            </a:r>
            <a:endParaRPr lang="en-GB" sz="800" dirty="0"/>
          </a:p>
          <a:p>
            <a:pPr lvl="0"/>
            <a:r>
              <a:rPr lang="en-US" sz="800" dirty="0"/>
              <a:t>Motivate students who show low interest in school work</a:t>
            </a:r>
            <a:endParaRPr lang="en-GB" sz="800" dirty="0"/>
          </a:p>
          <a:p>
            <a:pPr lvl="0"/>
            <a:r>
              <a:rPr lang="en-GB" sz="800" dirty="0"/>
              <a:t>Help students think critically</a:t>
            </a:r>
          </a:p>
          <a:p>
            <a:endParaRPr lang="en-GB" dirty="0"/>
          </a:p>
        </p:txBody>
      </p:sp>
      <p:sp>
        <p:nvSpPr>
          <p:cNvPr id="4" name="Slide Number Placeholder 3"/>
          <p:cNvSpPr>
            <a:spLocks noGrp="1"/>
          </p:cNvSpPr>
          <p:nvPr>
            <p:ph type="sldNum" sz="quarter" idx="10"/>
          </p:nvPr>
        </p:nvSpPr>
        <p:spPr/>
        <p:txBody>
          <a:bodyPr/>
          <a:lstStyle/>
          <a:p>
            <a:fld id="{B76AD644-F3CF-494C-BD32-BCF09FB97BD7}" type="slidenum">
              <a:rPr lang="ko-KR" altLang="en-US" smtClean="0"/>
              <a:pPr/>
              <a:t>33</a:t>
            </a:fld>
            <a:endParaRPr lang="ko-KR" altLang="en-US"/>
          </a:p>
        </p:txBody>
      </p:sp>
    </p:spTree>
    <p:extLst>
      <p:ext uri="{BB962C8B-B14F-4D97-AF65-F5344CB8AC3E}">
        <p14:creationId xmlns:p14="http://schemas.microsoft.com/office/powerpoint/2010/main" val="38814286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normAutofit fontScale="85000" lnSpcReduction="10000"/>
          </a:bodyPr>
          <a:lstStyle/>
          <a:p>
            <a:r>
              <a:rPr lang="en-US" sz="1200" b="0" i="0" u="none" strike="noStrike" kern="1200" baseline="0" dirty="0">
                <a:solidFill>
                  <a:schemeClr val="tx1"/>
                </a:solidFill>
                <a:latin typeface="+mn-lt"/>
                <a:ea typeface="+mn-ea"/>
                <a:cs typeface="+mn-cs"/>
              </a:rPr>
              <a:t>The figure shows teacher’s predicted percentile in the distribution of all teachers, estimated by his or her overall score on the teacher professionalism index. The figure indicates where in the distribution of all teachers a given teacher would be expected to rank if she benefited from only one support, compared to those benefiting from five or ten best practices. As the figure shows, teachers with a value on the overall index of only one are expected to fall in the bottom third of all teachers in terms of their perceived status and self-efficacy and their satisfaction with their profession and work environment. In contrast, teachers with a value of five on the overall professionalism index are in the 40-51st percentile of all teachers in terms of all outcomes. At the top end of the spectrum, teachers with values of ten on the overall index, which corresponds to benefiting from two-thirds of the identified</a:t>
            </a:r>
          </a:p>
          <a:p>
            <a:r>
              <a:rPr lang="en-US" sz="1200" b="0" i="0" u="none" strike="noStrike" kern="1200" baseline="0" dirty="0">
                <a:solidFill>
                  <a:schemeClr val="tx1"/>
                </a:solidFill>
                <a:latin typeface="+mn-lt"/>
                <a:ea typeface="+mn-ea"/>
                <a:cs typeface="+mn-cs"/>
              </a:rPr>
              <a:t>In concrete terms, it appears that gains in support for teacher professionalism matter more at the lower end of the spectrum, such that implementing a few additional best practices matters more for teachers’ perceptions of status and self-efficacy and satisfaction with profession and work environment if they are not benefiting from any. At the top end, additional best practices do not have the same additional effect on teachers’ perceptions and satisfaction.  best practices, are likely to rank in the top half of the distribution of all teachers. </a:t>
            </a:r>
          </a:p>
          <a:p>
            <a:endParaRPr lang="en-US" sz="1200" b="0"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latin typeface="+mn-lt"/>
                <a:ea typeface="+mn-ea"/>
                <a:cs typeface="+mn-cs"/>
              </a:rPr>
              <a:t>In terms of variations across teachers’ perceptions and satisfaction, the analysis finds that teacher professionalism is least associated with teachers’ beliefs about the status of teaching in society, and more strongly linked to their perceptions of their own teaching and their satisfaction. The status outcome specifically asks teachers to what extent they believe that teaching is a valued profession in society, which may reflect larger structures of educational requirements and pay than the other three outcomes, which are more personal perceptions of satisfaction and teaching abilities. Nonetheless, we do find that higher values on the knowledge base and peer networks indices are both positively associated with perceived status. </a:t>
            </a:r>
          </a:p>
          <a:p>
            <a:pPr marL="0" marR="0" indent="0" algn="l" defTabSz="914400" rtl="0" eaLnBrk="1" fontAlgn="auto" latinLnBrk="1"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A careful look at the domains of teacher professionalism (TP) reveals different patterns of relationships between the different TP domains and teacher outcomes. IN particular it shows particularly the importance  knowledge base and peer networks. </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B76AD644-F3CF-494C-BD32-BCF09FB97BD7}" type="slidenum">
              <a:rPr lang="ko-KR" altLang="en-US" smtClean="0"/>
              <a:pPr/>
              <a:t>34</a:t>
            </a:fld>
            <a:endParaRPr lang="ko-KR" altLang="en-US"/>
          </a:p>
        </p:txBody>
      </p:sp>
    </p:spTree>
    <p:extLst>
      <p:ext uri="{BB962C8B-B14F-4D97-AF65-F5344CB8AC3E}">
        <p14:creationId xmlns:p14="http://schemas.microsoft.com/office/powerpoint/2010/main" val="16059849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Notes: Countries with less than 5% high socioeconomically disadvantaged schools are not included in the above table.</a:t>
            </a:r>
            <a:r>
              <a:rPr lang="en-US" dirty="0"/>
              <a:t> </a:t>
            </a:r>
          </a:p>
          <a:p>
            <a:endParaRPr lang="en-US" dirty="0"/>
          </a:p>
          <a:p>
            <a:pPr marL="0" marR="0" indent="0" algn="l" defTabSz="914400" rtl="0" eaLnBrk="1" fontAlgn="auto" latinLnBrk="1"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To explore the cross-national differences in the effects of teacher professionalism domains, this and the next figures present the </a:t>
            </a:r>
            <a:r>
              <a:rPr lang="en-US" sz="1200" b="0" i="0" u="none" strike="noStrike" kern="1200" baseline="0" dirty="0" err="1">
                <a:solidFill>
                  <a:schemeClr val="tx1"/>
                </a:solidFill>
                <a:latin typeface="+mn-lt"/>
                <a:ea typeface="+mn-ea"/>
                <a:cs typeface="+mn-cs"/>
              </a:rPr>
              <a:t>unstandardised</a:t>
            </a:r>
            <a:r>
              <a:rPr lang="en-US" sz="1200" b="0" i="0" u="none" strike="noStrike" kern="1200" baseline="0" dirty="0">
                <a:solidFill>
                  <a:schemeClr val="tx1"/>
                </a:solidFill>
                <a:latin typeface="+mn-lt"/>
                <a:ea typeface="+mn-ea"/>
                <a:cs typeface="+mn-cs"/>
              </a:rPr>
              <a:t> coefficients of association between satisfaction with the current working environment and knowledge and peer network domain for each country separated by a high and low socio-economically disadvantaged concentration level. We focus on the knowledge and peer networks domain, where the relationships are the strongest. Each result controls for teacher’s sex, years of experience, subject degree and school type </a:t>
            </a:r>
          </a:p>
          <a:p>
            <a:pPr marL="0" marR="0" indent="0" algn="l" defTabSz="914400" rtl="0" eaLnBrk="1" fontAlgn="auto" latinLnBrk="1"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In looking at the differences in this association of teacher satisfaction with their current work environment with the knowledge base domain between teachers in low and high socio-economically disadvantaged schools, it can be seen that in </a:t>
            </a:r>
            <a:r>
              <a:rPr lang="en-US" sz="1200" b="1" i="0" u="none" strike="noStrike" kern="1200" baseline="0" dirty="0">
                <a:solidFill>
                  <a:schemeClr val="tx1"/>
                </a:solidFill>
                <a:latin typeface="+mn-lt"/>
                <a:ea typeface="+mn-ea"/>
                <a:cs typeface="+mn-cs"/>
              </a:rPr>
              <a:t>most countries/economies the size of the relationship increases significantly as the concentration of socio-economically disadvantaged students increases</a:t>
            </a:r>
            <a:r>
              <a:rPr lang="en-US" sz="1200" b="0" i="0" u="none" strike="noStrike" kern="1200" baseline="0">
                <a:solidFill>
                  <a:schemeClr val="tx1"/>
                </a:solidFill>
                <a:latin typeface="+mn-lt"/>
                <a:ea typeface="+mn-ea"/>
                <a:cs typeface="+mn-cs"/>
              </a:rPr>
              <a:t>. The </a:t>
            </a:r>
            <a:r>
              <a:rPr lang="en-US" sz="1200" b="0" i="0" u="none" strike="noStrike" kern="1200" baseline="0" dirty="0">
                <a:solidFill>
                  <a:schemeClr val="tx1"/>
                </a:solidFill>
                <a:latin typeface="+mn-lt"/>
                <a:ea typeface="+mn-ea"/>
                <a:cs typeface="+mn-cs"/>
              </a:rPr>
              <a:t>greatest overall association is found for teachers in high concentration schools in Norway, where a one point increase in the knowledge base domain for teachers in high-needs schools is associated with a 0.84 point increase in teacher satisfaction. The lack of an association between the knowledge base scale and teacher satisfaction in low-needs schools in Norway reinforces the importance of targeting teacher support to teachers in high-needs schools to help increase their satisfaction and reduce teacher attrition. </a:t>
            </a:r>
            <a:endParaRPr lang="en-US" dirty="0"/>
          </a:p>
          <a:p>
            <a:endParaRPr lang="en-GB" dirty="0"/>
          </a:p>
        </p:txBody>
      </p:sp>
      <p:sp>
        <p:nvSpPr>
          <p:cNvPr id="4" name="Slide Number Placeholder 3"/>
          <p:cNvSpPr>
            <a:spLocks noGrp="1"/>
          </p:cNvSpPr>
          <p:nvPr>
            <p:ph type="sldNum" sz="quarter" idx="10"/>
          </p:nvPr>
        </p:nvSpPr>
        <p:spPr/>
        <p:txBody>
          <a:bodyPr/>
          <a:lstStyle/>
          <a:p>
            <a:fld id="{B76AD644-F3CF-494C-BD32-BCF09FB97BD7}" type="slidenum">
              <a:rPr lang="ko-KR" altLang="en-US" smtClean="0"/>
              <a:pPr/>
              <a:t>35</a:t>
            </a:fld>
            <a:endParaRPr lang="ko-KR" altLang="en-US"/>
          </a:p>
        </p:txBody>
      </p:sp>
    </p:spTree>
    <p:extLst>
      <p:ext uri="{BB962C8B-B14F-4D97-AF65-F5344CB8AC3E}">
        <p14:creationId xmlns:p14="http://schemas.microsoft.com/office/powerpoint/2010/main" val="41633464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Notes: Countries with less than 5% high socioeconomically disadvantaged schools are not included in the above table.</a:t>
            </a:r>
            <a:r>
              <a:rPr lang="en-US" dirty="0"/>
              <a:t> </a:t>
            </a:r>
          </a:p>
          <a:p>
            <a:endParaRPr lang="en-GB" dirty="0"/>
          </a:p>
          <a:p>
            <a:r>
              <a:rPr lang="en-US" sz="1200" b="0" i="0" u="none" strike="noStrike" kern="1200" baseline="0" dirty="0">
                <a:solidFill>
                  <a:schemeClr val="tx1"/>
                </a:solidFill>
                <a:latin typeface="+mn-lt"/>
                <a:ea typeface="+mn-ea"/>
                <a:cs typeface="+mn-cs"/>
              </a:rPr>
              <a:t>The figure suggests that there is a near universal positive relationship between the presence of peer networks and teacher satisfaction with their current work environment. Regardless of the concentration of socio-economically disadvantaged students, it is clear that high peer networks are important for teacher satisfaction. A more nuanced look at the numbers finds that, </a:t>
            </a:r>
            <a:r>
              <a:rPr lang="en-US" sz="1200" b="1" i="0" u="none" strike="noStrike" kern="1200" baseline="0" dirty="0">
                <a:solidFill>
                  <a:schemeClr val="tx1"/>
                </a:solidFill>
                <a:latin typeface="+mn-lt"/>
                <a:ea typeface="+mn-ea"/>
                <a:cs typeface="+mn-cs"/>
              </a:rPr>
              <a:t>in approximately 60% of countries, the size of the effect is greater in high-needs schools</a:t>
            </a:r>
            <a:r>
              <a:rPr lang="en-US" sz="1200" b="0" i="0" u="none" strike="noStrike" kern="1200" baseline="0" dirty="0">
                <a:solidFill>
                  <a:schemeClr val="tx1"/>
                </a:solidFill>
                <a:latin typeface="+mn-lt"/>
                <a:ea typeface="+mn-ea"/>
                <a:cs typeface="+mn-cs"/>
              </a:rPr>
              <a:t>. For example, in Bulgaria, a one point increase in the peer networks, scale is associated with a 0.22 point increase in teacher satisfaction for teachers in low concentration schools, but a 0.75 point increase for teachers in high concentration schools. Although providing additional support for peer networks appears to benefit teachers nearly everywhere, the larger relative benefit of increased support for teachers in high needs schools once again suggests that targeting teacher professionalism support </a:t>
            </a:r>
            <a:r>
              <a:rPr lang="en-US" sz="1200" b="0" i="0" u="none" strike="noStrike" kern="1200" baseline="0" dirty="0" err="1">
                <a:solidFill>
                  <a:schemeClr val="tx1"/>
                </a:solidFill>
                <a:latin typeface="+mn-lt"/>
                <a:ea typeface="+mn-ea"/>
                <a:cs typeface="+mn-cs"/>
              </a:rPr>
              <a:t>programmes</a:t>
            </a:r>
            <a:r>
              <a:rPr lang="en-US" sz="1200" b="0" i="0" u="none" strike="noStrike" kern="1200" baseline="0" dirty="0">
                <a:solidFill>
                  <a:schemeClr val="tx1"/>
                </a:solidFill>
                <a:latin typeface="+mn-lt"/>
                <a:ea typeface="+mn-ea"/>
                <a:cs typeface="+mn-cs"/>
              </a:rPr>
              <a:t> at teachers in high-needs schools may be an effective and important approach.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OVERALL: The ways in which teachers’ professionalism is supported can influence their satisfaction with their current work environment. The results here indicate that teacher professionalism practices are almost always positively associated with increased teacher satisfaction, especially when the support comes in the form of increased professional knowledge or increased peer networks. Important for equity concerns, this positive association is largely amplified in high-needs schools, suggesting that one of the best investments schools can make in increasing teacher satisfaction is providing practices that support teacher professionalism. </a:t>
            </a:r>
            <a:endParaRPr lang="en-GB" dirty="0"/>
          </a:p>
        </p:txBody>
      </p:sp>
      <p:sp>
        <p:nvSpPr>
          <p:cNvPr id="4" name="Slide Number Placeholder 3"/>
          <p:cNvSpPr>
            <a:spLocks noGrp="1"/>
          </p:cNvSpPr>
          <p:nvPr>
            <p:ph type="sldNum" sz="quarter" idx="10"/>
          </p:nvPr>
        </p:nvSpPr>
        <p:spPr/>
        <p:txBody>
          <a:bodyPr/>
          <a:lstStyle/>
          <a:p>
            <a:fld id="{B76AD644-F3CF-494C-BD32-BCF09FB97BD7}" type="slidenum">
              <a:rPr lang="ko-KR" altLang="en-US" smtClean="0"/>
              <a:pPr/>
              <a:t>36</a:t>
            </a:fld>
            <a:endParaRPr lang="ko-KR" altLang="en-US"/>
          </a:p>
        </p:txBody>
      </p:sp>
    </p:spTree>
    <p:extLst>
      <p:ext uri="{BB962C8B-B14F-4D97-AF65-F5344CB8AC3E}">
        <p14:creationId xmlns:p14="http://schemas.microsoft.com/office/powerpoint/2010/main" val="28204506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normAutofit/>
          </a:bodyPr>
          <a:lstStyle/>
          <a:p>
            <a:r>
              <a:rPr lang="en-GB" sz="1200" kern="1200" dirty="0">
                <a:solidFill>
                  <a:schemeClr val="tx1"/>
                </a:solidFill>
                <a:effectLst/>
                <a:latin typeface="+mn-lt"/>
                <a:ea typeface="+mn-ea"/>
                <a:cs typeface="+mn-cs"/>
              </a:rPr>
              <a:t>The figure presents and overview of teacher professionalism looks like across TALIS systems,</a:t>
            </a:r>
            <a:r>
              <a:rPr lang="en-GB" sz="1200" kern="1200" baseline="0" dirty="0">
                <a:solidFill>
                  <a:schemeClr val="tx1"/>
                </a:solidFill>
                <a:effectLst/>
                <a:latin typeface="+mn-lt"/>
                <a:ea typeface="+mn-ea"/>
                <a:cs typeface="+mn-cs"/>
              </a:rPr>
              <a:t> by plotting the teacher professionalism index. </a:t>
            </a:r>
            <a:r>
              <a:rPr lang="en-GB" sz="1200" kern="1200" dirty="0">
                <a:solidFill>
                  <a:schemeClr val="tx1"/>
                </a:solidFill>
                <a:effectLst/>
                <a:latin typeface="+mn-lt"/>
                <a:ea typeface="+mn-ea"/>
                <a:cs typeface="+mn-cs"/>
              </a:rPr>
              <a:t>The index</a:t>
            </a:r>
            <a:r>
              <a:rPr lang="en-GB" sz="1200" kern="1200" baseline="0" dirty="0">
                <a:solidFill>
                  <a:schemeClr val="tx1"/>
                </a:solidFill>
                <a:effectLst/>
                <a:latin typeface="+mn-lt"/>
                <a:ea typeface="+mn-ea"/>
                <a:cs typeface="+mn-cs"/>
              </a:rPr>
              <a:t> measures the extent to which </a:t>
            </a:r>
            <a:r>
              <a:rPr lang="en-GB" sz="1200" kern="1200" dirty="0">
                <a:solidFill>
                  <a:schemeClr val="tx1"/>
                </a:solidFill>
                <a:effectLst/>
                <a:latin typeface="+mn-lt"/>
                <a:ea typeface="+mn-ea"/>
                <a:cs typeface="+mn-cs"/>
              </a:rPr>
              <a:t>education systems support teachers’ professionalism in each of  TP domains. Each of the domains of teacher professionalism is scaled from 0 to 5, with 5 representing a theoretical maximum where all practices within the domain are observed. The overall index of teacher professionalism adds up values on the three domains, with values ranging from a theoretical minimum of 0 to a possible maximum of 15. In reality, as the figure shows, most teachers find themselves in environments where these practices are partially observed. </a:t>
            </a:r>
          </a:p>
        </p:txBody>
      </p:sp>
      <p:sp>
        <p:nvSpPr>
          <p:cNvPr id="4" name="슬라이드 번호 개체 틀 3"/>
          <p:cNvSpPr>
            <a:spLocks noGrp="1"/>
          </p:cNvSpPr>
          <p:nvPr>
            <p:ph type="sldNum" sz="quarter" idx="10"/>
          </p:nvPr>
        </p:nvSpPr>
        <p:spPr/>
        <p:txBody>
          <a:bodyPr/>
          <a:lstStyle/>
          <a:p>
            <a:fld id="{B76AD644-F3CF-494C-BD32-BCF09FB97BD7}" type="slidenum">
              <a:rPr lang="ko-KR" altLang="en-US" smtClean="0"/>
              <a:pPr/>
              <a:t>37</a:t>
            </a:fld>
            <a:endParaRPr lang="ko-KR" altLang="en-US"/>
          </a:p>
        </p:txBody>
      </p:sp>
    </p:spTree>
    <p:extLst>
      <p:ext uri="{BB962C8B-B14F-4D97-AF65-F5344CB8AC3E}">
        <p14:creationId xmlns:p14="http://schemas.microsoft.com/office/powerpoint/2010/main" val="6681819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B76AD644-F3CF-494C-BD32-BCF09FB97BD7}" type="slidenum">
              <a:rPr lang="ko-KR" altLang="en-US" smtClean="0"/>
              <a:pPr/>
              <a:t>38</a:t>
            </a:fld>
            <a:endParaRPr lang="ko-KR" altLang="en-US"/>
          </a:p>
        </p:txBody>
      </p:sp>
    </p:spTree>
    <p:extLst>
      <p:ext uri="{BB962C8B-B14F-4D97-AF65-F5344CB8AC3E}">
        <p14:creationId xmlns:p14="http://schemas.microsoft.com/office/powerpoint/2010/main" val="2376514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a:t>
            </a:r>
            <a:r>
              <a:rPr lang="en-GB" baseline="0" dirty="0"/>
              <a:t> robotics. They run whole factories these days.</a:t>
            </a:r>
            <a:endParaRPr lang="en-GB" dirty="0"/>
          </a:p>
        </p:txBody>
      </p:sp>
      <p:sp>
        <p:nvSpPr>
          <p:cNvPr id="4" name="Slide Number Placeholder 3"/>
          <p:cNvSpPr>
            <a:spLocks noGrp="1"/>
          </p:cNvSpPr>
          <p:nvPr>
            <p:ph type="sldNum" sz="quarter" idx="10"/>
          </p:nvPr>
        </p:nvSpPr>
        <p:spPr/>
        <p:txBody>
          <a:bodyPr/>
          <a:lstStyle/>
          <a:p>
            <a:fld id="{7AEDADDF-5610-48CC-9E3F-8516FC2C3D29}" type="slidenum">
              <a:rPr lang="ko-KR" altLang="en-US" smtClean="0">
                <a:solidFill>
                  <a:prstClr val="black"/>
                </a:solidFill>
                <a:latin typeface="Calibri"/>
              </a:rPr>
              <a:pPr/>
              <a:t>3</a:t>
            </a:fld>
            <a:endParaRPr lang="ko-KR" altLang="en-US">
              <a:solidFill>
                <a:prstClr val="black"/>
              </a:solidFill>
              <a:latin typeface="Calibri"/>
            </a:endParaRPr>
          </a:p>
        </p:txBody>
      </p:sp>
    </p:spTree>
    <p:extLst>
      <p:ext uri="{BB962C8B-B14F-4D97-AF65-F5344CB8AC3E}">
        <p14:creationId xmlns:p14="http://schemas.microsoft.com/office/powerpoint/2010/main" val="3898014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figure shows, at the country level, the predicted effect of teachers’ past participation in induction</a:t>
            </a:r>
          </a:p>
          <a:p>
            <a:r>
              <a:rPr lang="en-US" sz="1200" b="0" i="0" u="none" strike="noStrike" kern="1200" baseline="0" dirty="0" err="1">
                <a:solidFill>
                  <a:schemeClr val="tx1"/>
                </a:solidFill>
                <a:latin typeface="+mn-lt"/>
                <a:ea typeface="+mn-ea"/>
                <a:cs typeface="+mn-cs"/>
              </a:rPr>
              <a:t>programmes</a:t>
            </a:r>
            <a:r>
              <a:rPr lang="en-US" sz="1200" b="0" i="0" u="none" strike="noStrike" kern="1200" baseline="0" dirty="0">
                <a:solidFill>
                  <a:schemeClr val="tx1"/>
                </a:solidFill>
                <a:latin typeface="+mn-lt"/>
                <a:ea typeface="+mn-ea"/>
                <a:cs typeface="+mn-cs"/>
              </a:rPr>
              <a:t> on the probability of their reporting that they had participated in three or more different types of</a:t>
            </a:r>
          </a:p>
          <a:p>
            <a:r>
              <a:rPr lang="en-US" sz="1200" b="0" i="0" u="none" strike="noStrike" kern="1200" baseline="0" dirty="0">
                <a:solidFill>
                  <a:schemeClr val="tx1"/>
                </a:solidFill>
                <a:latin typeface="+mn-lt"/>
                <a:ea typeface="+mn-ea"/>
                <a:cs typeface="+mn-cs"/>
              </a:rPr>
              <a:t>professional development activities over the preceding 12 months. Although the results should be interpreted with</a:t>
            </a:r>
          </a:p>
          <a:p>
            <a:r>
              <a:rPr lang="en-US" sz="1200" b="0" i="0" u="none" strike="noStrike" kern="1200" baseline="0" dirty="0">
                <a:solidFill>
                  <a:schemeClr val="tx1"/>
                </a:solidFill>
                <a:latin typeface="+mn-lt"/>
                <a:ea typeface="+mn-ea"/>
                <a:cs typeface="+mn-cs"/>
              </a:rPr>
              <a:t>caution, the significant positive relationships shown in the figure could indicate that promoting induction </a:t>
            </a:r>
            <a:r>
              <a:rPr lang="en-US" sz="1200" b="0" i="0" u="none" strike="noStrike" kern="1200" baseline="0" dirty="0" err="1">
                <a:solidFill>
                  <a:schemeClr val="tx1"/>
                </a:solidFill>
                <a:latin typeface="+mn-lt"/>
                <a:ea typeface="+mn-ea"/>
                <a:cs typeface="+mn-cs"/>
              </a:rPr>
              <a:t>programmes</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might encourage teachers’ future participation in professional development activities. Being involved in induction</a:t>
            </a:r>
          </a:p>
          <a:p>
            <a:r>
              <a:rPr lang="en-US" sz="1200" b="0" i="0" u="none" strike="noStrike" kern="1200" baseline="0" dirty="0">
                <a:solidFill>
                  <a:schemeClr val="tx1"/>
                </a:solidFill>
                <a:latin typeface="+mn-lt"/>
                <a:ea typeface="+mn-ea"/>
                <a:cs typeface="+mn-cs"/>
              </a:rPr>
              <a:t>activities might spark teachers’ interest in remaining up-to-date in content and pedagogical knowledge by taking</a:t>
            </a:r>
          </a:p>
          <a:p>
            <a:r>
              <a:rPr lang="en-US" sz="1200" b="0" i="0" u="none" strike="noStrike" kern="1200" baseline="0" dirty="0">
                <a:solidFill>
                  <a:schemeClr val="tx1"/>
                </a:solidFill>
                <a:latin typeface="+mn-lt"/>
                <a:ea typeface="+mn-ea"/>
                <a:cs typeface="+mn-cs"/>
              </a:rPr>
              <a:t>advantage of further learning opportunities.</a:t>
            </a:r>
            <a:endParaRPr lang="en-GB" dirty="0"/>
          </a:p>
        </p:txBody>
      </p:sp>
      <p:sp>
        <p:nvSpPr>
          <p:cNvPr id="4" name="Slide Number Placeholder 3"/>
          <p:cNvSpPr>
            <a:spLocks noGrp="1"/>
          </p:cNvSpPr>
          <p:nvPr>
            <p:ph type="sldNum" sz="quarter" idx="10"/>
          </p:nvPr>
        </p:nvSpPr>
        <p:spPr/>
        <p:txBody>
          <a:bodyPr/>
          <a:lstStyle/>
          <a:p>
            <a:fld id="{B76AD644-F3CF-494C-BD32-BCF09FB97BD7}" type="slidenum">
              <a:rPr lang="ko-KR" altLang="en-US" smtClean="0"/>
              <a:pPr/>
              <a:t>39</a:t>
            </a:fld>
            <a:endParaRPr lang="ko-KR" altLang="en-US"/>
          </a:p>
        </p:txBody>
      </p:sp>
    </p:spTree>
    <p:extLst>
      <p:ext uri="{BB962C8B-B14F-4D97-AF65-F5344CB8AC3E}">
        <p14:creationId xmlns:p14="http://schemas.microsoft.com/office/powerpoint/2010/main" val="15907511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1" hangingPunct="1">
              <a:lnSpc>
                <a:spcPct val="100000"/>
              </a:lnSpc>
              <a:spcBef>
                <a:spcPts val="0"/>
              </a:spcBef>
              <a:spcAft>
                <a:spcPts val="0"/>
              </a:spcAft>
              <a:buClrTx/>
              <a:buSzTx/>
              <a:buFontTx/>
              <a:buNone/>
              <a:tabLst/>
              <a:defRPr/>
            </a:pPr>
            <a:r>
              <a:rPr lang="fr-CA" altLang="ko-KR" dirty="0"/>
              <a:t>In TALIS countries, the </a:t>
            </a:r>
            <a:r>
              <a:rPr lang="fr-CA" altLang="ko-KR" dirty="0" err="1"/>
              <a:t>bulk</a:t>
            </a:r>
            <a:r>
              <a:rPr lang="fr-CA" altLang="ko-KR" dirty="0"/>
              <a:t> of </a:t>
            </a:r>
            <a:r>
              <a:rPr lang="fr-CA" altLang="ko-KR" dirty="0" err="1"/>
              <a:t>teacher</a:t>
            </a:r>
            <a:r>
              <a:rPr lang="fr-CA" altLang="ko-KR" dirty="0"/>
              <a:t> </a:t>
            </a:r>
            <a:r>
              <a:rPr lang="fr-CA" altLang="ko-KR" dirty="0" err="1"/>
              <a:t>cooperation</a:t>
            </a:r>
            <a:r>
              <a:rPr lang="fr-CA" altLang="ko-KR" dirty="0"/>
              <a:t> </a:t>
            </a:r>
            <a:r>
              <a:rPr lang="fr-CA" altLang="ko-KR" dirty="0" err="1"/>
              <a:t>takes</a:t>
            </a:r>
            <a:r>
              <a:rPr lang="fr-CA" altLang="ko-KR" dirty="0"/>
              <a:t> the </a:t>
            </a:r>
            <a:r>
              <a:rPr lang="fr-CA" altLang="ko-KR" dirty="0" err="1"/>
              <a:t>form</a:t>
            </a:r>
            <a:r>
              <a:rPr lang="fr-CA" altLang="ko-KR" dirty="0"/>
              <a:t> of exchange and coordination </a:t>
            </a:r>
            <a:r>
              <a:rPr lang="fr-CA" altLang="ko-KR" dirty="0" err="1"/>
              <a:t>rather</a:t>
            </a:r>
            <a:r>
              <a:rPr lang="fr-CA" altLang="ko-KR" dirty="0"/>
              <a:t> </a:t>
            </a:r>
            <a:r>
              <a:rPr lang="fr-CA" altLang="ko-KR" dirty="0" err="1"/>
              <a:t>than</a:t>
            </a:r>
            <a:r>
              <a:rPr lang="fr-CA" altLang="ko-KR" dirty="0"/>
              <a:t> more effective </a:t>
            </a:r>
            <a:r>
              <a:rPr lang="fr-CA" altLang="ko-KR" dirty="0" err="1"/>
              <a:t>forms</a:t>
            </a:r>
            <a:r>
              <a:rPr lang="fr-CA" altLang="ko-KR" dirty="0"/>
              <a:t> of </a:t>
            </a:r>
            <a:r>
              <a:rPr lang="fr-CA" altLang="ko-KR" dirty="0" err="1"/>
              <a:t>professional</a:t>
            </a:r>
            <a:r>
              <a:rPr lang="fr-CA" altLang="ko-KR" dirty="0"/>
              <a:t> collaboration.</a:t>
            </a:r>
          </a:p>
          <a:p>
            <a:pPr marL="0" marR="0" indent="0" algn="l" defTabSz="914400" rtl="0" eaLnBrk="1" fontAlgn="auto" latinLnBrk="1" hangingPunct="1">
              <a:lnSpc>
                <a:spcPct val="100000"/>
              </a:lnSpc>
              <a:spcBef>
                <a:spcPts val="0"/>
              </a:spcBef>
              <a:spcAft>
                <a:spcPts val="0"/>
              </a:spcAft>
              <a:buClrTx/>
              <a:buSzTx/>
              <a:buFontTx/>
              <a:buNone/>
              <a:tabLst/>
              <a:defRPr/>
            </a:pPr>
            <a:endParaRPr lang="fr-CA" altLang="ko-KR" dirty="0"/>
          </a:p>
          <a:p>
            <a:pPr marL="0" marR="0" indent="0" algn="l" defTabSz="914400" rtl="0" eaLnBrk="1" fontAlgn="auto" latinLnBrk="1" hangingPunct="1">
              <a:lnSpc>
                <a:spcPct val="100000"/>
              </a:lnSpc>
              <a:spcBef>
                <a:spcPts val="0"/>
              </a:spcBef>
              <a:spcAft>
                <a:spcPts val="0"/>
              </a:spcAft>
              <a:buClrTx/>
              <a:buSzTx/>
              <a:buFontTx/>
              <a:buNone/>
              <a:tabLst/>
              <a:defRPr/>
            </a:pPr>
            <a:r>
              <a:rPr lang="fr-CA" altLang="ko-KR" dirty="0" err="1"/>
              <a:t>Yet</a:t>
            </a:r>
            <a:r>
              <a:rPr lang="fr-CA" altLang="ko-KR" dirty="0"/>
              <a:t>, </a:t>
            </a:r>
            <a:r>
              <a:rPr lang="fr-CA" altLang="ko-KR" dirty="0" err="1"/>
              <a:t>teachers</a:t>
            </a:r>
            <a:r>
              <a:rPr lang="fr-CA" altLang="ko-KR" dirty="0"/>
              <a:t> in Shanghai report </a:t>
            </a:r>
            <a:r>
              <a:rPr lang="fr-CA" altLang="ko-KR" dirty="0" err="1"/>
              <a:t>engaging</a:t>
            </a:r>
            <a:r>
              <a:rPr lang="fr-CA" altLang="ko-KR" baseline="0" dirty="0"/>
              <a:t> more </a:t>
            </a:r>
            <a:r>
              <a:rPr lang="fr-CA" altLang="ko-KR" baseline="0" dirty="0" err="1"/>
              <a:t>regularly</a:t>
            </a:r>
            <a:r>
              <a:rPr lang="fr-CA" altLang="ko-KR" baseline="0" dirty="0"/>
              <a:t> </a:t>
            </a:r>
            <a:r>
              <a:rPr lang="fr-CA" altLang="ko-KR" dirty="0"/>
              <a:t>in </a:t>
            </a:r>
            <a:r>
              <a:rPr lang="fr-CA" altLang="ko-KR" dirty="0" err="1"/>
              <a:t>these</a:t>
            </a:r>
            <a:r>
              <a:rPr lang="fr-CA" altLang="ko-KR" dirty="0"/>
              <a:t> </a:t>
            </a:r>
            <a:r>
              <a:rPr lang="fr-CA" altLang="ko-KR" dirty="0" err="1"/>
              <a:t>deeper</a:t>
            </a:r>
            <a:r>
              <a:rPr lang="fr-CA" altLang="ko-KR" baseline="0" dirty="0"/>
              <a:t> </a:t>
            </a:r>
            <a:r>
              <a:rPr lang="fr-CA" altLang="ko-KR" baseline="0" dirty="0" err="1"/>
              <a:t>forms</a:t>
            </a:r>
            <a:r>
              <a:rPr lang="fr-CA" altLang="ko-KR" baseline="0" dirty="0"/>
              <a:t> of </a:t>
            </a:r>
            <a:r>
              <a:rPr lang="fr-CA" altLang="ko-KR" baseline="0" dirty="0" err="1"/>
              <a:t>professional</a:t>
            </a:r>
            <a:r>
              <a:rPr lang="fr-CA" altLang="ko-KR" baseline="0" dirty="0"/>
              <a:t> collaboration</a:t>
            </a:r>
            <a:r>
              <a:rPr lang="fr-CA" altLang="ko-KR" dirty="0"/>
              <a:t> </a:t>
            </a:r>
            <a:r>
              <a:rPr lang="fr-CA" altLang="ko-KR" dirty="0" err="1"/>
              <a:t>than</a:t>
            </a:r>
            <a:r>
              <a:rPr lang="fr-CA" altLang="ko-KR" dirty="0"/>
              <a:t> in </a:t>
            </a:r>
            <a:r>
              <a:rPr lang="fr-CA" altLang="ko-KR" dirty="0" err="1"/>
              <a:t>other</a:t>
            </a:r>
            <a:r>
              <a:rPr lang="fr-CA" altLang="ko-KR" dirty="0"/>
              <a:t> TALIS countries.</a:t>
            </a:r>
            <a:endParaRPr lang="en-GB" altLang="ko-KR" dirty="0"/>
          </a:p>
        </p:txBody>
      </p:sp>
      <p:sp>
        <p:nvSpPr>
          <p:cNvPr id="4" name="슬라이드 번호 개체 틀 3"/>
          <p:cNvSpPr>
            <a:spLocks noGrp="1"/>
          </p:cNvSpPr>
          <p:nvPr>
            <p:ph type="sldNum" sz="quarter" idx="10"/>
          </p:nvPr>
        </p:nvSpPr>
        <p:spPr/>
        <p:txBody>
          <a:bodyPr/>
          <a:lstStyle/>
          <a:p>
            <a:fld id="{B76AD644-F3CF-494C-BD32-BCF09FB97BD7}" type="slidenum">
              <a:rPr lang="ko-KR" altLang="en-US" smtClean="0"/>
              <a:pPr/>
              <a:t>40</a:t>
            </a:fld>
            <a:endParaRPr lang="ko-KR" altLang="en-US"/>
          </a:p>
        </p:txBody>
      </p:sp>
    </p:spTree>
    <p:extLst>
      <p:ext uri="{BB962C8B-B14F-4D97-AF65-F5344CB8AC3E}">
        <p14:creationId xmlns:p14="http://schemas.microsoft.com/office/powerpoint/2010/main" val="19672485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z="1600" dirty="0"/>
              <a:t>Here</a:t>
            </a:r>
            <a:r>
              <a:rPr lang="en-US" altLang="ko-KR" sz="1600" baseline="0" dirty="0"/>
              <a:t> is some data on this. </a:t>
            </a:r>
          </a:p>
          <a:p>
            <a:endParaRPr lang="en-US" altLang="ko-KR" sz="1600" baseline="0" dirty="0"/>
          </a:p>
          <a:p>
            <a:r>
              <a:rPr lang="en-US" altLang="ko-KR" sz="1600" baseline="0" dirty="0"/>
              <a:t>Teachers who teach more often jointly as a team consistently report higher levels of job satisfaction. </a:t>
            </a:r>
          </a:p>
          <a:p>
            <a:endParaRPr lang="en-US" altLang="ko-KR" sz="1600" baseline="0" dirty="0"/>
          </a:p>
          <a:p>
            <a:r>
              <a:rPr lang="en-US" altLang="ko-KR" sz="1600" baseline="0" dirty="0"/>
              <a:t>The same is true for observing other teachers classes </a:t>
            </a:r>
          </a:p>
          <a:p>
            <a:endParaRPr lang="en-US" altLang="ko-KR" sz="1600" baseline="0" dirty="0"/>
          </a:p>
          <a:p>
            <a:r>
              <a:rPr lang="en-US" altLang="ko-KR" sz="1600" baseline="0" dirty="0"/>
              <a:t>Or engaging in joint activities across different classes</a:t>
            </a:r>
          </a:p>
          <a:p>
            <a:endParaRPr lang="en-US" altLang="ko-KR" sz="1600" baseline="0" dirty="0"/>
          </a:p>
          <a:p>
            <a:r>
              <a:rPr lang="en-US" altLang="ko-KR" sz="1600" baseline="0" dirty="0"/>
              <a:t>Or to take part in collaborative professional learning</a:t>
            </a:r>
          </a:p>
          <a:p>
            <a:endParaRPr lang="ko-KR" altLang="en-US" sz="1600" dirty="0"/>
          </a:p>
        </p:txBody>
      </p:sp>
      <p:sp>
        <p:nvSpPr>
          <p:cNvPr id="4" name="슬라이드 번호 개체 틀 3"/>
          <p:cNvSpPr>
            <a:spLocks noGrp="1"/>
          </p:cNvSpPr>
          <p:nvPr>
            <p:ph type="sldNum" sz="quarter" idx="10"/>
          </p:nvPr>
        </p:nvSpPr>
        <p:spPr/>
        <p:txBody>
          <a:bodyPr/>
          <a:lstStyle/>
          <a:p>
            <a:fld id="{B76AD644-F3CF-494C-BD32-BCF09FB97BD7}" type="slidenum">
              <a:rPr lang="ko-KR" altLang="en-US" smtClean="0">
                <a:solidFill>
                  <a:prstClr val="black"/>
                </a:solidFill>
                <a:latin typeface="Calibri"/>
              </a:rPr>
              <a:pPr/>
              <a:t>41</a:t>
            </a:fld>
            <a:endParaRPr lang="ko-KR" altLang="en-US">
              <a:solidFill>
                <a:prstClr val="black"/>
              </a:solidFill>
              <a:latin typeface="Calibri"/>
            </a:endParaRPr>
          </a:p>
        </p:txBody>
      </p:sp>
    </p:spTree>
    <p:extLst>
      <p:ext uri="{BB962C8B-B14F-4D97-AF65-F5344CB8AC3E}">
        <p14:creationId xmlns:p14="http://schemas.microsoft.com/office/powerpoint/2010/main" val="15445349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fr-CA" altLang="ko-KR" dirty="0"/>
              <a:t>New</a:t>
            </a:r>
            <a:r>
              <a:rPr lang="fr-CA" altLang="ko-KR" baseline="0" dirty="0"/>
              <a:t> graph for the PPT – </a:t>
            </a:r>
            <a:r>
              <a:rPr lang="fr-CA" altLang="ko-KR" baseline="0" dirty="0" err="1"/>
              <a:t>derived</a:t>
            </a:r>
            <a:r>
              <a:rPr lang="fr-CA" altLang="ko-KR" baseline="0" dirty="0"/>
              <a:t> </a:t>
            </a:r>
            <a:r>
              <a:rPr lang="fr-CA" altLang="ko-KR" baseline="0" dirty="0" err="1"/>
              <a:t>from</a:t>
            </a:r>
            <a:r>
              <a:rPr lang="fr-CA" altLang="ko-KR" baseline="0" dirty="0"/>
              <a:t> tables 5.5.Web.2, 5.5.Web.3 and 5.5.Web.5.</a:t>
            </a:r>
            <a:endParaRPr lang="ko-KR" altLang="en-US" dirty="0"/>
          </a:p>
        </p:txBody>
      </p:sp>
      <p:sp>
        <p:nvSpPr>
          <p:cNvPr id="4" name="슬라이드 번호 개체 틀 3"/>
          <p:cNvSpPr>
            <a:spLocks noGrp="1"/>
          </p:cNvSpPr>
          <p:nvPr>
            <p:ph type="sldNum" sz="quarter" idx="10"/>
          </p:nvPr>
        </p:nvSpPr>
        <p:spPr/>
        <p:txBody>
          <a:bodyPr/>
          <a:lstStyle/>
          <a:p>
            <a:fld id="{B76AD644-F3CF-494C-BD32-BCF09FB97BD7}" type="slidenum">
              <a:rPr lang="ko-KR" altLang="en-US" smtClean="0"/>
              <a:pPr/>
              <a:t>42</a:t>
            </a:fld>
            <a:endParaRPr lang="ko-KR" altLang="en-US"/>
          </a:p>
        </p:txBody>
      </p:sp>
    </p:spTree>
    <p:extLst>
      <p:ext uri="{BB962C8B-B14F-4D97-AF65-F5344CB8AC3E}">
        <p14:creationId xmlns:p14="http://schemas.microsoft.com/office/powerpoint/2010/main" val="13758606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Teachers who reported that they are provided with opportunities to participate in decision making at school</a:t>
            </a:r>
          </a:p>
          <a:p>
            <a:r>
              <a:rPr lang="en-US" sz="1200" b="0" i="0" u="none" strike="noStrike" kern="1200" baseline="0" dirty="0">
                <a:solidFill>
                  <a:schemeClr val="tx1"/>
                </a:solidFill>
                <a:latin typeface="+mn-lt"/>
                <a:ea typeface="+mn-ea"/>
                <a:cs typeface="+mn-cs"/>
              </a:rPr>
              <a:t>reported greater job satisfaction (in all TALIS-participating countries and economies) and a greater sense of self-efficacy</a:t>
            </a:r>
          </a:p>
          <a:p>
            <a:r>
              <a:rPr lang="en-US" sz="1200" b="0" i="0" u="none" strike="noStrike" kern="1200" baseline="0" dirty="0">
                <a:solidFill>
                  <a:schemeClr val="tx1"/>
                </a:solidFill>
                <a:latin typeface="+mn-lt"/>
                <a:ea typeface="+mn-ea"/>
                <a:cs typeface="+mn-cs"/>
              </a:rPr>
              <a:t>(in most countries/economies). The relationship between job satisfaction and teacher participation in school decision</a:t>
            </a:r>
          </a:p>
          <a:p>
            <a:r>
              <a:rPr lang="en-US" sz="1200" b="0" i="0" u="none" strike="noStrike" kern="1200" baseline="0" dirty="0">
                <a:solidFill>
                  <a:schemeClr val="tx1"/>
                </a:solidFill>
                <a:latin typeface="+mn-lt"/>
                <a:ea typeface="+mn-ea"/>
                <a:cs typeface="+mn-cs"/>
              </a:rPr>
              <a:t>making is particularly strong in all countries.</a:t>
            </a:r>
            <a:endParaRPr lang="en-GB" dirty="0"/>
          </a:p>
        </p:txBody>
      </p:sp>
      <p:sp>
        <p:nvSpPr>
          <p:cNvPr id="4" name="Slide Number Placeholder 3"/>
          <p:cNvSpPr>
            <a:spLocks noGrp="1"/>
          </p:cNvSpPr>
          <p:nvPr>
            <p:ph type="sldNum" sz="quarter" idx="10"/>
          </p:nvPr>
        </p:nvSpPr>
        <p:spPr/>
        <p:txBody>
          <a:bodyPr/>
          <a:lstStyle/>
          <a:p>
            <a:fld id="{B76AD644-F3CF-494C-BD32-BCF09FB97BD7}" type="slidenum">
              <a:rPr lang="ko-KR" altLang="en-US" smtClean="0"/>
              <a:pPr/>
              <a:t>43</a:t>
            </a:fld>
            <a:endParaRPr lang="ko-KR" altLang="en-US"/>
          </a:p>
        </p:txBody>
      </p:sp>
    </p:spTree>
    <p:extLst>
      <p:ext uri="{BB962C8B-B14F-4D97-AF65-F5344CB8AC3E}">
        <p14:creationId xmlns:p14="http://schemas.microsoft.com/office/powerpoint/2010/main" val="3385553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Teachers who reported that they are provided with opportunities to participate in decision making at school</a:t>
            </a:r>
          </a:p>
          <a:p>
            <a:r>
              <a:rPr lang="en-US" sz="1200" b="0" i="0" u="none" strike="noStrike" kern="1200" baseline="0" dirty="0">
                <a:solidFill>
                  <a:schemeClr val="tx1"/>
                </a:solidFill>
                <a:latin typeface="+mn-lt"/>
                <a:ea typeface="+mn-ea"/>
                <a:cs typeface="+mn-cs"/>
              </a:rPr>
              <a:t>reported greater job satisfaction (in all TALIS-participating countries and economies) and a greater sense of self-efficacy</a:t>
            </a:r>
          </a:p>
          <a:p>
            <a:r>
              <a:rPr lang="en-US" sz="1200" b="0" i="0" u="none" strike="noStrike" kern="1200" baseline="0" dirty="0">
                <a:solidFill>
                  <a:schemeClr val="tx1"/>
                </a:solidFill>
                <a:latin typeface="+mn-lt"/>
                <a:ea typeface="+mn-ea"/>
                <a:cs typeface="+mn-cs"/>
              </a:rPr>
              <a:t>(in most countries/economies). The relationship between job satisfaction and teacher participation in school decision</a:t>
            </a:r>
          </a:p>
          <a:p>
            <a:r>
              <a:rPr lang="en-US" sz="1200" b="0" i="0" u="none" strike="noStrike" kern="1200" baseline="0" dirty="0">
                <a:solidFill>
                  <a:schemeClr val="tx1"/>
                </a:solidFill>
                <a:latin typeface="+mn-lt"/>
                <a:ea typeface="+mn-ea"/>
                <a:cs typeface="+mn-cs"/>
              </a:rPr>
              <a:t>making is particularly strong in all countries.</a:t>
            </a:r>
            <a:endParaRPr lang="en-GB" dirty="0"/>
          </a:p>
        </p:txBody>
      </p:sp>
      <p:sp>
        <p:nvSpPr>
          <p:cNvPr id="4" name="Slide Number Placeholder 3"/>
          <p:cNvSpPr>
            <a:spLocks noGrp="1"/>
          </p:cNvSpPr>
          <p:nvPr>
            <p:ph type="sldNum" sz="quarter" idx="10"/>
          </p:nvPr>
        </p:nvSpPr>
        <p:spPr/>
        <p:txBody>
          <a:bodyPr/>
          <a:lstStyle/>
          <a:p>
            <a:fld id="{B76AD644-F3CF-494C-BD32-BCF09FB97BD7}" type="slidenum">
              <a:rPr lang="ko-KR" altLang="en-US" smtClean="0"/>
              <a:pPr/>
              <a:t>44</a:t>
            </a:fld>
            <a:endParaRPr lang="ko-KR" altLang="en-US"/>
          </a:p>
        </p:txBody>
      </p:sp>
    </p:spTree>
    <p:extLst>
      <p:ext uri="{BB962C8B-B14F-4D97-AF65-F5344CB8AC3E}">
        <p14:creationId xmlns:p14="http://schemas.microsoft.com/office/powerpoint/2010/main" val="35737990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b="0" i="0" u="none" strike="noStrike" kern="1200" baseline="0" dirty="0">
                <a:solidFill>
                  <a:schemeClr val="tx1"/>
                </a:solidFill>
                <a:latin typeface="+mn-lt"/>
                <a:ea typeface="+mn-ea"/>
                <a:cs typeface="+mn-cs"/>
              </a:rPr>
              <a:t>First, this figure shows that larger proportions of teachers, on average, reported that they had undertaken professional development focused on the content (73%) or pedagogical knowledge (68%) of the subject they teach rather than in the areas identified by TALIS as emerging competency areas and areas where there is a shortage of skills. For example, 16% of teachers reported that they had participated in professional development on teaching in a multicultural setting, and around 33% of teachers participated in professional development on teaching </a:t>
            </a:r>
            <a:r>
              <a:rPr lang="en-GB" sz="1200" b="0" i="0" u="none" strike="noStrike" kern="1200" baseline="0" dirty="0">
                <a:solidFill>
                  <a:schemeClr val="tx1"/>
                </a:solidFill>
                <a:latin typeface="+mn-lt"/>
                <a:ea typeface="+mn-ea"/>
                <a:cs typeface="+mn-cs"/>
              </a:rPr>
              <a:t>students with special needs. </a:t>
            </a:r>
            <a:r>
              <a:rPr lang="en-US" sz="1200" b="0" i="0" u="none" strike="noStrike" kern="1200" baseline="0" dirty="0">
                <a:solidFill>
                  <a:schemeClr val="tx1"/>
                </a:solidFill>
                <a:latin typeface="+mn-lt"/>
                <a:ea typeface="+mn-ea"/>
                <a:cs typeface="+mn-cs"/>
              </a:rPr>
              <a:t>Second, teachers are less likely to report a moderate or large positive impact on their teaching from professional development in these emerging competency areas. Some 77% of teachers reported a moderate or large positive impact on their teaching from professional development activities that focused on teaching students with special needs or teaching in a multicultural or multilingual setting. In contrast, 91% of teachers who participated in professional development in subject-matter content and 87% of teachers who participated in such activities focusing on pedagogy reported such positive impact on their teaching.</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Individual teacher development, in turn, needs to be associated with school improvement. To be most effective, professional development </a:t>
            </a:r>
            <a:r>
              <a:rPr lang="en-US" sz="1200" b="0" i="0" u="none" strike="noStrike" kern="1200" baseline="0" dirty="0" err="1">
                <a:solidFill>
                  <a:schemeClr val="tx1"/>
                </a:solidFill>
                <a:latin typeface="+mn-lt"/>
                <a:ea typeface="+mn-ea"/>
                <a:cs typeface="+mn-cs"/>
              </a:rPr>
              <a:t>programmes</a:t>
            </a:r>
            <a:r>
              <a:rPr lang="en-US" sz="1200" b="0" i="0" u="none" strike="noStrike" kern="1200" baseline="0" dirty="0">
                <a:solidFill>
                  <a:schemeClr val="tx1"/>
                </a:solidFill>
                <a:latin typeface="+mn-lt"/>
                <a:ea typeface="+mn-ea"/>
                <a:cs typeface="+mn-cs"/>
              </a:rPr>
              <a:t> should be </a:t>
            </a:r>
            <a:r>
              <a:rPr lang="en-US" sz="1200" b="0" i="0" u="none" strike="noStrike" kern="1200" baseline="0" dirty="0" err="1">
                <a:solidFill>
                  <a:schemeClr val="tx1"/>
                </a:solidFill>
                <a:latin typeface="+mn-lt"/>
                <a:ea typeface="+mn-ea"/>
                <a:cs typeface="+mn-cs"/>
              </a:rPr>
              <a:t>co-ordinated</a:t>
            </a:r>
            <a:r>
              <a:rPr lang="en-US" sz="1200" b="0" i="0" u="none" strike="noStrike" kern="1200" baseline="0" dirty="0">
                <a:solidFill>
                  <a:schemeClr val="tx1"/>
                </a:solidFill>
                <a:latin typeface="+mn-lt"/>
                <a:ea typeface="+mn-ea"/>
                <a:cs typeface="+mn-cs"/>
              </a:rPr>
              <a:t> at the school level so that teachers are aware of the learning goals pursued by their colleagues and potential areas for collaboration. Such joint efforts can contribute to establishing learning communities. Schools that associate the individual teacher’s needs with the school’s priorities,</a:t>
            </a:r>
          </a:p>
          <a:p>
            <a:r>
              <a:rPr lang="en-US" sz="1200" b="0" i="0" u="none" strike="noStrike" kern="1200" baseline="0" dirty="0">
                <a:solidFill>
                  <a:schemeClr val="tx1"/>
                </a:solidFill>
                <a:latin typeface="+mn-lt"/>
                <a:ea typeface="+mn-ea"/>
                <a:cs typeface="+mn-cs"/>
              </a:rPr>
              <a:t>and that also manage to provide the corresponding professional development activities, are likely to perform well.</a:t>
            </a:r>
            <a:endParaRPr lang="en-GB" dirty="0"/>
          </a:p>
        </p:txBody>
      </p:sp>
      <p:sp>
        <p:nvSpPr>
          <p:cNvPr id="4" name="Slide Number Placeholder 3"/>
          <p:cNvSpPr>
            <a:spLocks noGrp="1"/>
          </p:cNvSpPr>
          <p:nvPr>
            <p:ph type="sldNum" sz="quarter" idx="10"/>
          </p:nvPr>
        </p:nvSpPr>
        <p:spPr/>
        <p:txBody>
          <a:bodyPr/>
          <a:lstStyle/>
          <a:p>
            <a:fld id="{B76AD644-F3CF-494C-BD32-BCF09FB97BD7}" type="slidenum">
              <a:rPr lang="ko-KR" altLang="en-US" smtClean="0"/>
              <a:pPr/>
              <a:t>45</a:t>
            </a:fld>
            <a:endParaRPr lang="ko-KR" altLang="en-US"/>
          </a:p>
        </p:txBody>
      </p:sp>
    </p:spTree>
    <p:extLst>
      <p:ext uri="{BB962C8B-B14F-4D97-AF65-F5344CB8AC3E}">
        <p14:creationId xmlns:p14="http://schemas.microsoft.com/office/powerpoint/2010/main" val="4311112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GB" sz="1200" kern="1200" dirty="0">
                <a:solidFill>
                  <a:schemeClr val="tx1"/>
                </a:solidFill>
                <a:latin typeface="+mn-lt"/>
                <a:ea typeface="+mn-ea"/>
                <a:cs typeface="+mn-cs"/>
              </a:rPr>
              <a:t>I want to conclude with what we have learned about successful reform trajectories </a:t>
            </a:r>
            <a:endParaRPr lang="en-US" sz="1200" kern="1200" dirty="0">
              <a:solidFill>
                <a:schemeClr val="tx1"/>
              </a:solidFill>
              <a:latin typeface="+mn-lt"/>
              <a:ea typeface="+mn-ea"/>
              <a:cs typeface="+mn-cs"/>
            </a:endParaRPr>
          </a:p>
          <a:p>
            <a:endParaRPr lang="en-US" sz="1200" u="wavyHeavy" kern="1200" dirty="0">
              <a:solidFill>
                <a:schemeClr val="tx1"/>
              </a:solidFill>
              <a:latin typeface="+mn-lt"/>
              <a:ea typeface="+mn-ea"/>
              <a:cs typeface="+mn-cs"/>
            </a:endParaRPr>
          </a:p>
          <a:p>
            <a:r>
              <a:rPr lang="en-US" sz="1200" u="wavyHeavy" kern="1200" dirty="0">
                <a:solidFill>
                  <a:schemeClr val="tx1"/>
                </a:solidFill>
                <a:latin typeface="+mn-lt"/>
                <a:ea typeface="+mn-ea"/>
                <a:cs typeface="+mn-cs"/>
              </a:rPr>
              <a:t>In the</a:t>
            </a:r>
            <a:r>
              <a:rPr lang="en-GB" sz="1200" kern="1200" dirty="0">
                <a:solidFill>
                  <a:schemeClr val="tx1"/>
                </a:solidFill>
                <a:latin typeface="+mn-lt"/>
                <a:ea typeface="+mn-ea"/>
                <a:cs typeface="+mn-cs"/>
              </a:rPr>
              <a:t> past when you only needed a small slice of well-educated people it was efficient for governments to invest a large sum in a small elite to lead the country. But the social and economic cost of low educational performance has risen substantially and all young people now need to leave school with strong foundation skills.</a:t>
            </a:r>
            <a:endParaRPr lang="en-US" sz="1200" kern="1200" dirty="0">
              <a:solidFill>
                <a:schemeClr val="tx1"/>
              </a:solidFill>
              <a:latin typeface="+mn-lt"/>
              <a:ea typeface="+mn-ea"/>
              <a:cs typeface="+mn-cs"/>
            </a:endParaRPr>
          </a:p>
          <a:p>
            <a:endParaRPr lang="en-US" sz="1200" u="wavyHeavy" kern="1200" dirty="0">
              <a:solidFill>
                <a:schemeClr val="tx1"/>
              </a:solidFill>
              <a:latin typeface="+mn-lt"/>
              <a:ea typeface="+mn-ea"/>
              <a:cs typeface="+mn-cs"/>
            </a:endParaRPr>
          </a:p>
          <a:p>
            <a:r>
              <a:rPr lang="en-US" sz="1200" u="wavyHeavy" kern="1200" dirty="0">
                <a:solidFill>
                  <a:schemeClr val="tx1"/>
                </a:solidFill>
                <a:latin typeface="+mn-lt"/>
                <a:ea typeface="+mn-ea"/>
                <a:cs typeface="+mn-cs"/>
              </a:rPr>
              <a:t>When</a:t>
            </a:r>
            <a:r>
              <a:rPr lang="en-GB" sz="1200" kern="1200" dirty="0">
                <a:solidFill>
                  <a:schemeClr val="tx1"/>
                </a:solidFill>
                <a:latin typeface="+mn-lt"/>
                <a:ea typeface="+mn-ea"/>
                <a:cs typeface="+mn-cs"/>
              </a:rPr>
              <a:t> you could still assume that what you learn in school will last for a lifetime, teaching content and routine cognitive skills was at the centre of education. Today, where you can access content on Google, where routine cognitive skills are being digitised or outsourced, and where jobs are changing rapidly, the focus is on enabling people to become lifelong learners, to manage complex ways of thinking and complex ways of working that computers cannot take over easily.</a:t>
            </a:r>
            <a:endParaRPr lang="en-US" sz="1200" kern="1200" dirty="0">
              <a:solidFill>
                <a:schemeClr val="tx1"/>
              </a:solidFill>
              <a:latin typeface="+mn-lt"/>
              <a:ea typeface="+mn-ea"/>
              <a:cs typeface="+mn-cs"/>
            </a:endParaRPr>
          </a:p>
          <a:p>
            <a:endParaRPr lang="en-US" sz="1200" u="wavyHeavy" kern="1200" dirty="0">
              <a:solidFill>
                <a:schemeClr val="tx1"/>
              </a:solidFill>
              <a:latin typeface="+mn-lt"/>
              <a:ea typeface="+mn-ea"/>
              <a:cs typeface="+mn-cs"/>
            </a:endParaRPr>
          </a:p>
          <a:p>
            <a:r>
              <a:rPr lang="en-US" sz="1200" u="wavyHeavy" kern="1200" dirty="0">
                <a:solidFill>
                  <a:schemeClr val="tx1"/>
                </a:solidFill>
                <a:latin typeface="+mn-lt"/>
                <a:ea typeface="+mn-ea"/>
                <a:cs typeface="+mn-cs"/>
              </a:rPr>
              <a:t>In the past</a:t>
            </a:r>
            <a:r>
              <a:rPr lang="en-GB" sz="1200" kern="1200" dirty="0">
                <a:solidFill>
                  <a:schemeClr val="tx1"/>
                </a:solidFill>
                <a:latin typeface="+mn-lt"/>
                <a:ea typeface="+mn-ea"/>
                <a:cs typeface="+mn-cs"/>
              </a:rPr>
              <a:t>, teachers had sometimes only a few years more education than the students they taught. When teacher quality is so low, governments tend to tell their teachers exactly what to do and exactly how they want it done and they tend to use </a:t>
            </a:r>
            <a:r>
              <a:rPr lang="en-GB" sz="1200" kern="1200" dirty="0" err="1">
                <a:solidFill>
                  <a:schemeClr val="tx1"/>
                </a:solidFill>
                <a:latin typeface="+mn-lt"/>
                <a:ea typeface="+mn-ea"/>
                <a:cs typeface="+mn-cs"/>
              </a:rPr>
              <a:t>Tayloristic</a:t>
            </a:r>
            <a:r>
              <a:rPr lang="en-GB" sz="1200" kern="1200" dirty="0">
                <a:solidFill>
                  <a:schemeClr val="tx1"/>
                </a:solidFill>
                <a:latin typeface="+mn-lt"/>
                <a:ea typeface="+mn-ea"/>
                <a:cs typeface="+mn-cs"/>
              </a:rPr>
              <a:t> methods of administrative control and accountability to get the results they want. Today the challenge is to make teaching a profession of high-level knowledge workers. </a:t>
            </a:r>
            <a:endParaRPr lang="en-US" sz="1200" kern="1200" dirty="0">
              <a:solidFill>
                <a:schemeClr val="tx1"/>
              </a:solidFill>
              <a:latin typeface="+mn-lt"/>
              <a:ea typeface="+mn-ea"/>
              <a:cs typeface="+mn-cs"/>
            </a:endParaRPr>
          </a:p>
          <a:p>
            <a:endParaRPr lang="en-US" sz="1200" u="wavyHeavy" kern="1200" dirty="0">
              <a:solidFill>
                <a:schemeClr val="tx1"/>
              </a:solidFill>
              <a:latin typeface="+mn-lt"/>
              <a:ea typeface="+mn-ea"/>
              <a:cs typeface="+mn-cs"/>
            </a:endParaRPr>
          </a:p>
          <a:p>
            <a:r>
              <a:rPr lang="en-US" sz="1200" u="wavyHeavy" kern="1200" dirty="0">
                <a:solidFill>
                  <a:schemeClr val="tx1"/>
                </a:solidFill>
                <a:latin typeface="+mn-lt"/>
                <a:ea typeface="+mn-ea"/>
                <a:cs typeface="+mn-cs"/>
              </a:rPr>
              <a:t>But such</a:t>
            </a:r>
            <a:r>
              <a:rPr lang="en-GB" sz="1200" kern="1200" dirty="0">
                <a:solidFill>
                  <a:schemeClr val="tx1"/>
                </a:solidFill>
                <a:latin typeface="+mn-lt"/>
                <a:ea typeface="+mn-ea"/>
                <a:cs typeface="+mn-cs"/>
              </a:rPr>
              <a:t> people will not work in schools organised as </a:t>
            </a:r>
            <a:r>
              <a:rPr lang="en-GB" sz="1200" kern="1200" dirty="0" err="1">
                <a:solidFill>
                  <a:schemeClr val="tx1"/>
                </a:solidFill>
                <a:latin typeface="+mn-lt"/>
                <a:ea typeface="+mn-ea"/>
                <a:cs typeface="+mn-cs"/>
              </a:rPr>
              <a:t>Tayloristic</a:t>
            </a:r>
            <a:r>
              <a:rPr lang="en-GB" sz="1200" kern="1200" dirty="0">
                <a:solidFill>
                  <a:schemeClr val="tx1"/>
                </a:solidFill>
                <a:latin typeface="+mn-lt"/>
                <a:ea typeface="+mn-ea"/>
                <a:cs typeface="+mn-cs"/>
              </a:rPr>
              <a:t> workplaces using administrative forms of accountability and bureaucratic command and control systems to direct their work. </a:t>
            </a:r>
            <a:endParaRPr lang="en-US" sz="1200" kern="1200" dirty="0">
              <a:solidFill>
                <a:schemeClr val="tx1"/>
              </a:solidFill>
              <a:latin typeface="+mn-lt"/>
              <a:ea typeface="+mn-ea"/>
              <a:cs typeface="+mn-cs"/>
            </a:endParaRPr>
          </a:p>
          <a:p>
            <a:endParaRPr lang="en-US" sz="1200" u="wavyHeavy" kern="1200" dirty="0">
              <a:solidFill>
                <a:schemeClr val="tx1"/>
              </a:solidFill>
              <a:latin typeface="+mn-lt"/>
              <a:ea typeface="+mn-ea"/>
              <a:cs typeface="+mn-cs"/>
            </a:endParaRPr>
          </a:p>
          <a:p>
            <a:r>
              <a:rPr lang="en-US" sz="1200" u="wavyHeavy" kern="1200" dirty="0">
                <a:solidFill>
                  <a:schemeClr val="tx1"/>
                </a:solidFill>
                <a:latin typeface="+mn-lt"/>
                <a:ea typeface="+mn-ea"/>
                <a:cs typeface="+mn-cs"/>
              </a:rPr>
              <a:t>To attract</a:t>
            </a:r>
            <a:r>
              <a:rPr lang="en-GB" sz="1200" kern="1200" dirty="0">
                <a:solidFill>
                  <a:schemeClr val="tx1"/>
                </a:solidFill>
                <a:latin typeface="+mn-lt"/>
                <a:ea typeface="+mn-ea"/>
                <a:cs typeface="+mn-cs"/>
              </a:rPr>
              <a:t> the people they need, successful education systems have transformed the form of work organisation in their schools to a professional form of work organisation in which professional norms of control complement bureaucratic and administrative forms of control. </a:t>
            </a:r>
            <a:endParaRPr lang="en-US" sz="1200" kern="1200" dirty="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a:defRPr/>
            </a:pPr>
            <a:fld id="{E2209A0B-03C7-4257-B7D9-6280440AC634}" type="slidenum">
              <a:rPr lang="en-US" smtClean="0">
                <a:solidFill>
                  <a:prstClr val="black"/>
                </a:solidFill>
              </a:rPr>
              <a:pPr>
                <a:defRPr/>
              </a:pPr>
              <a:t>55</a:t>
            </a:fld>
            <a:endParaRPr lang="en-US">
              <a:solidFill>
                <a:prstClr val="black"/>
              </a:solidFill>
            </a:endParaRPr>
          </a:p>
        </p:txBody>
      </p:sp>
    </p:spTree>
    <p:extLst>
      <p:ext uri="{BB962C8B-B14F-4D97-AF65-F5344CB8AC3E}">
        <p14:creationId xmlns:p14="http://schemas.microsoft.com/office/powerpoint/2010/main" val="30088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a:spLocks noGrp="1" noChangeArrowheads="1"/>
          </p:cNvSpPr>
          <p:nvPr>
            <p:ph type="sldNum" sz="quarter" idx="5"/>
          </p:nvPr>
        </p:nvSpPr>
        <p:spPr>
          <a:ln/>
        </p:spPr>
        <p:txBody>
          <a:bodyPr/>
          <a:lstStyle/>
          <a:p>
            <a:fld id="{4BB08B54-588C-4703-8324-220580A829E2}" type="slidenum">
              <a:rPr lang="en-US">
                <a:solidFill>
                  <a:prstClr val="black"/>
                </a:solidFill>
                <a:latin typeface="Calibri"/>
              </a:rPr>
              <a:pPr/>
              <a:t>4</a:t>
            </a:fld>
            <a:endParaRPr lang="en-US">
              <a:solidFill>
                <a:prstClr val="black"/>
              </a:solidFill>
              <a:latin typeface="Calibri"/>
            </a:endParaRPr>
          </a:p>
        </p:txBody>
      </p:sp>
      <p:sp>
        <p:nvSpPr>
          <p:cNvPr id="1541122" name="Rectangle 2"/>
          <p:cNvSpPr>
            <a:spLocks noGrp="1" noRot="1" noChangeAspect="1" noChangeArrowheads="1" noTextEdit="1"/>
          </p:cNvSpPr>
          <p:nvPr>
            <p:ph type="sldImg"/>
          </p:nvPr>
        </p:nvSpPr>
        <p:spPr>
          <a:xfrm>
            <a:off x="88900" y="744538"/>
            <a:ext cx="6629400" cy="3729037"/>
          </a:xfrm>
          <a:ln/>
        </p:spPr>
      </p:sp>
      <p:sp>
        <p:nvSpPr>
          <p:cNvPr id="1541123" name="Rectangle 3"/>
          <p:cNvSpPr>
            <a:spLocks noGrp="1" noChangeArrowheads="1"/>
          </p:cNvSpPr>
          <p:nvPr>
            <p:ph type="body" idx="1"/>
          </p:nvPr>
        </p:nvSpPr>
        <p:spPr>
          <a:xfrm>
            <a:off x="681179" y="4724128"/>
            <a:ext cx="5443257" cy="4474507"/>
          </a:xfrm>
        </p:spPr>
        <p:txBody>
          <a:bodyPr/>
          <a:lstStyle/>
          <a:p>
            <a:r>
              <a:rPr lang="en-US" dirty="0"/>
              <a:t>Or think about augmented</a:t>
            </a:r>
            <a:r>
              <a:rPr lang="en-US" baseline="0" dirty="0"/>
              <a:t> reality, the capacity to integrate the world’s knowledge into what we do in real time. The world no longer pays you for what you know – Google knows everything – but for what you can do with what you know.</a:t>
            </a:r>
            <a:endParaRPr lang="en-US" dirty="0"/>
          </a:p>
        </p:txBody>
      </p:sp>
    </p:spTree>
    <p:extLst>
      <p:ext uri="{BB962C8B-B14F-4D97-AF65-F5344CB8AC3E}">
        <p14:creationId xmlns:p14="http://schemas.microsoft.com/office/powerpoint/2010/main" val="276280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there</a:t>
            </a:r>
            <a:r>
              <a:rPr lang="en-GB" baseline="0" dirty="0"/>
              <a:t> is a lot more to come.</a:t>
            </a:r>
          </a:p>
          <a:p>
            <a:r>
              <a:rPr lang="en-GB" baseline="0" dirty="0"/>
              <a:t>So what does this mean for education?</a:t>
            </a:r>
            <a:endParaRPr lang="en-GB" dirty="0"/>
          </a:p>
        </p:txBody>
      </p:sp>
      <p:sp>
        <p:nvSpPr>
          <p:cNvPr id="4" name="Slide Number Placeholder 3"/>
          <p:cNvSpPr>
            <a:spLocks noGrp="1"/>
          </p:cNvSpPr>
          <p:nvPr>
            <p:ph type="sldNum" sz="quarter" idx="10"/>
          </p:nvPr>
        </p:nvSpPr>
        <p:spPr/>
        <p:txBody>
          <a:bodyPr/>
          <a:lstStyle/>
          <a:p>
            <a:fld id="{7AEDADDF-5610-48CC-9E3F-8516FC2C3D29}" type="slidenum">
              <a:rPr lang="ko-KR" altLang="en-US" smtClean="0">
                <a:solidFill>
                  <a:prstClr val="black"/>
                </a:solidFill>
                <a:latin typeface="Calibri"/>
              </a:rPr>
              <a:pPr/>
              <a:t>5</a:t>
            </a:fld>
            <a:endParaRPr lang="ko-KR" altLang="en-US">
              <a:solidFill>
                <a:prstClr val="black"/>
              </a:solidFill>
              <a:latin typeface="Calibri"/>
            </a:endParaRPr>
          </a:p>
        </p:txBody>
      </p:sp>
    </p:spTree>
    <p:extLst>
      <p:ext uri="{BB962C8B-B14F-4D97-AF65-F5344CB8AC3E}">
        <p14:creationId xmlns:p14="http://schemas.microsoft.com/office/powerpoint/2010/main" val="4235284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t>Note: </a:t>
            </a:r>
          </a:p>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t>High income countries: are</a:t>
            </a:r>
            <a:r>
              <a:rPr lang="en-US" sz="900" baseline="0" dirty="0"/>
              <a:t> the most developed and the richest counties. They are </a:t>
            </a:r>
            <a:r>
              <a:rPr lang="en-US" sz="900" dirty="0"/>
              <a:t>defined as countries with gross national income (GNI)</a:t>
            </a:r>
            <a:r>
              <a:rPr lang="en-US" sz="900" baseline="0" dirty="0"/>
              <a:t> above $12,000. ( ex.: Germany, France, Chile, Argentina). </a:t>
            </a:r>
            <a:endParaRPr lang="en-US" sz="9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t>Middle income countries:</a:t>
            </a:r>
            <a:r>
              <a:rPr lang="en-US" sz="900" baseline="0" dirty="0"/>
              <a:t> </a:t>
            </a:r>
            <a:r>
              <a:rPr lang="en-US" sz="900" dirty="0"/>
              <a:t>are a diverse group by size, population and income level, and are home to 5 of the world’s 7 billion people and 73% of the world’s poor people (ex.: Brazil, China, India, South Africa).</a:t>
            </a:r>
            <a:r>
              <a:rPr lang="en-US" sz="900" baseline="0" dirty="0"/>
              <a:t> </a:t>
            </a:r>
            <a:endParaRPr lang="en-US" sz="9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t>Low income countries:</a:t>
            </a:r>
            <a:r>
              <a:rPr lang="en-US" sz="900" baseline="0" dirty="0"/>
              <a:t> are sometimes also referred to as developing countries with GNI per capita below $ 1,000. ( ex.: Afghanistan, Uganda, Haiti). </a:t>
            </a:r>
            <a:endParaRPr lang="en-US" sz="900" dirty="0"/>
          </a:p>
          <a:p>
            <a:endParaRPr lang="en-GB" sz="1050" dirty="0"/>
          </a:p>
        </p:txBody>
      </p:sp>
      <p:sp>
        <p:nvSpPr>
          <p:cNvPr id="4" name="Slide Number Placeholder 3"/>
          <p:cNvSpPr>
            <a:spLocks noGrp="1"/>
          </p:cNvSpPr>
          <p:nvPr>
            <p:ph type="sldNum" sz="quarter" idx="10"/>
          </p:nvPr>
        </p:nvSpPr>
        <p:spPr/>
        <p:txBody>
          <a:bodyPr/>
          <a:lstStyle/>
          <a:p>
            <a:fld id="{7BA0431A-2DE5-4157-844A-30C526B4CDCD}" type="slidenum">
              <a:rPr lang="en-GB" smtClean="0"/>
              <a:t>6</a:t>
            </a:fld>
            <a:endParaRPr lang="en-GB"/>
          </a:p>
        </p:txBody>
      </p:sp>
    </p:spTree>
    <p:extLst>
      <p:ext uri="{BB962C8B-B14F-4D97-AF65-F5344CB8AC3E}">
        <p14:creationId xmlns:p14="http://schemas.microsoft.com/office/powerpoint/2010/main" val="580834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quality of education can never exceed the quality of teaching and teachers. But what exactly are the knowledge,</a:t>
            </a:r>
          </a:p>
          <a:p>
            <a:r>
              <a:rPr lang="en-US" sz="1200" b="0" i="0" u="none" strike="noStrike" kern="1200" baseline="0" dirty="0">
                <a:solidFill>
                  <a:schemeClr val="tx1"/>
                </a:solidFill>
                <a:latin typeface="+mn-lt"/>
                <a:ea typeface="+mn-ea"/>
                <a:cs typeface="+mn-cs"/>
              </a:rPr>
              <a:t>skills and character qualities that will make teachers successful? How and to what extent are these related to teachers’</a:t>
            </a:r>
          </a:p>
          <a:p>
            <a:r>
              <a:rPr lang="en-GB" sz="1200" b="0" i="0" u="none" strike="noStrike" kern="1200" baseline="0" dirty="0">
                <a:solidFill>
                  <a:schemeClr val="tx1"/>
                </a:solidFill>
                <a:latin typeface="+mn-lt"/>
                <a:ea typeface="+mn-ea"/>
                <a:cs typeface="+mn-cs"/>
              </a:rPr>
              <a:t>education?</a:t>
            </a:r>
          </a:p>
          <a:p>
            <a:r>
              <a:rPr lang="en-US" sz="1200" b="0" i="0" u="none" strike="noStrike" kern="1200" baseline="0" dirty="0">
                <a:solidFill>
                  <a:schemeClr val="tx1"/>
                </a:solidFill>
                <a:latin typeface="+mn-lt"/>
                <a:ea typeface="+mn-ea"/>
                <a:cs typeface="+mn-cs"/>
              </a:rPr>
              <a:t>Some people explain poor learning outcomes in their country by claiming that their teachers come from the bottom</a:t>
            </a:r>
          </a:p>
          <a:p>
            <a:r>
              <a:rPr lang="en-US" sz="1200" b="0" i="0" u="none" strike="noStrike" kern="1200" baseline="0" dirty="0">
                <a:solidFill>
                  <a:schemeClr val="tx1"/>
                </a:solidFill>
                <a:latin typeface="+mn-lt"/>
                <a:ea typeface="+mn-ea"/>
                <a:cs typeface="+mn-cs"/>
              </a:rPr>
              <a:t>third of their college graduates, while high-performing countries recruit their teachers from the top third. Surely, top</a:t>
            </a:r>
          </a:p>
          <a:p>
            <a:r>
              <a:rPr lang="en-US" sz="1200" b="0" i="0" u="none" strike="noStrike" kern="1200" baseline="0" dirty="0">
                <a:solidFill>
                  <a:schemeClr val="tx1"/>
                </a:solidFill>
                <a:latin typeface="+mn-lt"/>
                <a:ea typeface="+mn-ea"/>
                <a:cs typeface="+mn-cs"/>
              </a:rPr>
              <a:t>school systems pay a great deal of attention to how they select their staff. They work hard to improve the performance of</a:t>
            </a:r>
          </a:p>
          <a:p>
            <a:r>
              <a:rPr lang="en-US" sz="1200" b="0" i="0" u="none" strike="noStrike" kern="1200" baseline="0" dirty="0">
                <a:solidFill>
                  <a:schemeClr val="tx1"/>
                </a:solidFill>
                <a:latin typeface="+mn-lt"/>
                <a:ea typeface="+mn-ea"/>
                <a:cs typeface="+mn-cs"/>
              </a:rPr>
              <a:t>teachers who are struggling, they provide an environment in which teachers work together to frame good practice, and</a:t>
            </a:r>
          </a:p>
          <a:p>
            <a:r>
              <a:rPr lang="en-US" sz="1200" b="0" i="0" u="none" strike="noStrike" kern="1200" baseline="0" dirty="0">
                <a:solidFill>
                  <a:schemeClr val="tx1"/>
                </a:solidFill>
                <a:latin typeface="+mn-lt"/>
                <a:ea typeface="+mn-ea"/>
                <a:cs typeface="+mn-cs"/>
              </a:rPr>
              <a:t>they establish intelligent pathways for teachers to grow in their careers. But does all that mean that in those countries the</a:t>
            </a:r>
          </a:p>
          <a:p>
            <a:r>
              <a:rPr lang="en-US" sz="1200" b="0" i="0" u="none" strike="noStrike" kern="1200" baseline="0" dirty="0">
                <a:solidFill>
                  <a:schemeClr val="tx1"/>
                </a:solidFill>
                <a:latin typeface="+mn-lt"/>
                <a:ea typeface="+mn-ea"/>
                <a:cs typeface="+mn-cs"/>
              </a:rPr>
              <a:t>top third of graduates chose to become teachers rather than lawyers, doctors or engineers?</a:t>
            </a:r>
            <a:endParaRPr lang="en-GB" dirty="0"/>
          </a:p>
        </p:txBody>
      </p:sp>
      <p:sp>
        <p:nvSpPr>
          <p:cNvPr id="4" name="Slide Number Placeholder 3"/>
          <p:cNvSpPr>
            <a:spLocks noGrp="1"/>
          </p:cNvSpPr>
          <p:nvPr>
            <p:ph type="sldNum" sz="quarter" idx="10"/>
          </p:nvPr>
        </p:nvSpPr>
        <p:spPr/>
        <p:txBody>
          <a:bodyPr/>
          <a:lstStyle/>
          <a:p>
            <a:fld id="{B76AD644-F3CF-494C-BD32-BCF09FB97BD7}" type="slidenum">
              <a:rPr lang="ko-KR" altLang="en-US" smtClean="0"/>
              <a:pPr/>
              <a:t>10</a:t>
            </a:fld>
            <a:endParaRPr lang="ko-KR" altLang="en-US"/>
          </a:p>
        </p:txBody>
      </p:sp>
    </p:spTree>
    <p:extLst>
      <p:ext uri="{BB962C8B-B14F-4D97-AF65-F5344CB8AC3E}">
        <p14:creationId xmlns:p14="http://schemas.microsoft.com/office/powerpoint/2010/main" val="389481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quality of education can never exceed the quality of teaching and teachers. But what exactly are the knowledge,</a:t>
            </a:r>
          </a:p>
          <a:p>
            <a:r>
              <a:rPr lang="en-US" sz="1200" b="0" i="0" u="none" strike="noStrike" kern="1200" baseline="0" dirty="0">
                <a:solidFill>
                  <a:schemeClr val="tx1"/>
                </a:solidFill>
                <a:latin typeface="+mn-lt"/>
                <a:ea typeface="+mn-ea"/>
                <a:cs typeface="+mn-cs"/>
              </a:rPr>
              <a:t>skills and character qualities that will make teachers successful? How and to what extent are these related to teachers’</a:t>
            </a:r>
          </a:p>
          <a:p>
            <a:r>
              <a:rPr lang="en-GB" sz="1200" b="0" i="0" u="none" strike="noStrike" kern="1200" baseline="0" dirty="0">
                <a:solidFill>
                  <a:schemeClr val="tx1"/>
                </a:solidFill>
                <a:latin typeface="+mn-lt"/>
                <a:ea typeface="+mn-ea"/>
                <a:cs typeface="+mn-cs"/>
              </a:rPr>
              <a:t>education?</a:t>
            </a:r>
          </a:p>
          <a:p>
            <a:r>
              <a:rPr lang="en-US" sz="1200" b="0" i="0" u="none" strike="noStrike" kern="1200" baseline="0" dirty="0">
                <a:solidFill>
                  <a:schemeClr val="tx1"/>
                </a:solidFill>
                <a:latin typeface="+mn-lt"/>
                <a:ea typeface="+mn-ea"/>
                <a:cs typeface="+mn-cs"/>
              </a:rPr>
              <a:t>Some people explain poor learning outcomes in their country by claiming that their teachers come from the bottom</a:t>
            </a:r>
          </a:p>
          <a:p>
            <a:r>
              <a:rPr lang="en-US" sz="1200" b="0" i="0" u="none" strike="noStrike" kern="1200" baseline="0" dirty="0">
                <a:solidFill>
                  <a:schemeClr val="tx1"/>
                </a:solidFill>
                <a:latin typeface="+mn-lt"/>
                <a:ea typeface="+mn-ea"/>
                <a:cs typeface="+mn-cs"/>
              </a:rPr>
              <a:t>third of their college graduates, while high-performing countries recruit their teachers from the top third. Surely, top</a:t>
            </a:r>
          </a:p>
          <a:p>
            <a:r>
              <a:rPr lang="en-US" sz="1200" b="0" i="0" u="none" strike="noStrike" kern="1200" baseline="0" dirty="0">
                <a:solidFill>
                  <a:schemeClr val="tx1"/>
                </a:solidFill>
                <a:latin typeface="+mn-lt"/>
                <a:ea typeface="+mn-ea"/>
                <a:cs typeface="+mn-cs"/>
              </a:rPr>
              <a:t>school systems pay a great deal of attention to how they select their staff. They work hard to improve the performance of</a:t>
            </a:r>
          </a:p>
          <a:p>
            <a:r>
              <a:rPr lang="en-US" sz="1200" b="0" i="0" u="none" strike="noStrike" kern="1200" baseline="0" dirty="0">
                <a:solidFill>
                  <a:schemeClr val="tx1"/>
                </a:solidFill>
                <a:latin typeface="+mn-lt"/>
                <a:ea typeface="+mn-ea"/>
                <a:cs typeface="+mn-cs"/>
              </a:rPr>
              <a:t>teachers who are struggling, they provide an environment in which teachers work together to frame good practice, and</a:t>
            </a:r>
          </a:p>
          <a:p>
            <a:r>
              <a:rPr lang="en-US" sz="1200" b="0" i="0" u="none" strike="noStrike" kern="1200" baseline="0" dirty="0">
                <a:solidFill>
                  <a:schemeClr val="tx1"/>
                </a:solidFill>
                <a:latin typeface="+mn-lt"/>
                <a:ea typeface="+mn-ea"/>
                <a:cs typeface="+mn-cs"/>
              </a:rPr>
              <a:t>they establish intelligent pathways for teachers to grow in their careers. But does all that mean that in those countries the</a:t>
            </a:r>
          </a:p>
          <a:p>
            <a:r>
              <a:rPr lang="en-US" sz="1200" b="0" i="0" u="none" strike="noStrike" kern="1200" baseline="0" dirty="0">
                <a:solidFill>
                  <a:schemeClr val="tx1"/>
                </a:solidFill>
                <a:latin typeface="+mn-lt"/>
                <a:ea typeface="+mn-ea"/>
                <a:cs typeface="+mn-cs"/>
              </a:rPr>
              <a:t>top third of graduates chose to become teachers rather than lawyers, doctors or engineers?</a:t>
            </a:r>
            <a:endParaRPr lang="en-GB" dirty="0"/>
          </a:p>
        </p:txBody>
      </p:sp>
      <p:sp>
        <p:nvSpPr>
          <p:cNvPr id="4" name="Slide Number Placeholder 3"/>
          <p:cNvSpPr>
            <a:spLocks noGrp="1"/>
          </p:cNvSpPr>
          <p:nvPr>
            <p:ph type="sldNum" sz="quarter" idx="10"/>
          </p:nvPr>
        </p:nvSpPr>
        <p:spPr/>
        <p:txBody>
          <a:bodyPr/>
          <a:lstStyle/>
          <a:p>
            <a:fld id="{B76AD644-F3CF-494C-BD32-BCF09FB97BD7}" type="slidenum">
              <a:rPr lang="ko-KR" altLang="en-US" smtClean="0"/>
              <a:pPr/>
              <a:t>11</a:t>
            </a:fld>
            <a:endParaRPr lang="ko-KR" altLang="en-US"/>
          </a:p>
        </p:txBody>
      </p:sp>
    </p:spTree>
    <p:extLst>
      <p:ext uri="{BB962C8B-B14F-4D97-AF65-F5344CB8AC3E}">
        <p14:creationId xmlns:p14="http://schemas.microsoft.com/office/powerpoint/2010/main" val="2780286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quality of education can never exceed the quality of teaching and teachers. But what exactly are the knowledge,</a:t>
            </a:r>
          </a:p>
          <a:p>
            <a:r>
              <a:rPr lang="en-US" sz="1200" b="0" i="0" u="none" strike="noStrike" kern="1200" baseline="0" dirty="0">
                <a:solidFill>
                  <a:schemeClr val="tx1"/>
                </a:solidFill>
                <a:latin typeface="+mn-lt"/>
                <a:ea typeface="+mn-ea"/>
                <a:cs typeface="+mn-cs"/>
              </a:rPr>
              <a:t>skills and character qualities that will make teachers successful? How and to what extent are these related to teachers’</a:t>
            </a:r>
          </a:p>
          <a:p>
            <a:r>
              <a:rPr lang="en-GB" sz="1200" b="0" i="0" u="none" strike="noStrike" kern="1200" baseline="0" dirty="0">
                <a:solidFill>
                  <a:schemeClr val="tx1"/>
                </a:solidFill>
                <a:latin typeface="+mn-lt"/>
                <a:ea typeface="+mn-ea"/>
                <a:cs typeface="+mn-cs"/>
              </a:rPr>
              <a:t>education?</a:t>
            </a:r>
          </a:p>
          <a:p>
            <a:r>
              <a:rPr lang="en-US" sz="1200" b="0" i="0" u="none" strike="noStrike" kern="1200" baseline="0" dirty="0">
                <a:solidFill>
                  <a:schemeClr val="tx1"/>
                </a:solidFill>
                <a:latin typeface="+mn-lt"/>
                <a:ea typeface="+mn-ea"/>
                <a:cs typeface="+mn-cs"/>
              </a:rPr>
              <a:t>Some people explain poor learning outcomes in their country by claiming that their teachers come from the bottom</a:t>
            </a:r>
          </a:p>
          <a:p>
            <a:r>
              <a:rPr lang="en-US" sz="1200" b="0" i="0" u="none" strike="noStrike" kern="1200" baseline="0" dirty="0">
                <a:solidFill>
                  <a:schemeClr val="tx1"/>
                </a:solidFill>
                <a:latin typeface="+mn-lt"/>
                <a:ea typeface="+mn-ea"/>
                <a:cs typeface="+mn-cs"/>
              </a:rPr>
              <a:t>third of their college graduates, while high-performing countries recruit their teachers from the top third. Surely, top</a:t>
            </a:r>
          </a:p>
          <a:p>
            <a:r>
              <a:rPr lang="en-US" sz="1200" b="0" i="0" u="none" strike="noStrike" kern="1200" baseline="0" dirty="0">
                <a:solidFill>
                  <a:schemeClr val="tx1"/>
                </a:solidFill>
                <a:latin typeface="+mn-lt"/>
                <a:ea typeface="+mn-ea"/>
                <a:cs typeface="+mn-cs"/>
              </a:rPr>
              <a:t>school systems pay a great deal of attention to how they select their staff. They work hard to improve the performance of</a:t>
            </a:r>
          </a:p>
          <a:p>
            <a:r>
              <a:rPr lang="en-US" sz="1200" b="0" i="0" u="none" strike="noStrike" kern="1200" baseline="0" dirty="0">
                <a:solidFill>
                  <a:schemeClr val="tx1"/>
                </a:solidFill>
                <a:latin typeface="+mn-lt"/>
                <a:ea typeface="+mn-ea"/>
                <a:cs typeface="+mn-cs"/>
              </a:rPr>
              <a:t>teachers who are struggling, they provide an environment in which teachers work together to frame good practice, and</a:t>
            </a:r>
          </a:p>
          <a:p>
            <a:r>
              <a:rPr lang="en-US" sz="1200" b="0" i="0" u="none" strike="noStrike" kern="1200" baseline="0" dirty="0">
                <a:solidFill>
                  <a:schemeClr val="tx1"/>
                </a:solidFill>
                <a:latin typeface="+mn-lt"/>
                <a:ea typeface="+mn-ea"/>
                <a:cs typeface="+mn-cs"/>
              </a:rPr>
              <a:t>they establish intelligent pathways for teachers to grow in their careers. But does all that mean that in those countries the</a:t>
            </a:r>
          </a:p>
          <a:p>
            <a:r>
              <a:rPr lang="en-US" sz="1200" b="0" i="0" u="none" strike="noStrike" kern="1200" baseline="0" dirty="0">
                <a:solidFill>
                  <a:schemeClr val="tx1"/>
                </a:solidFill>
                <a:latin typeface="+mn-lt"/>
                <a:ea typeface="+mn-ea"/>
                <a:cs typeface="+mn-cs"/>
              </a:rPr>
              <a:t>top third of graduates chose to become teachers rather than lawyers, doctors or engineers?</a:t>
            </a:r>
            <a:endParaRPr lang="en-GB" dirty="0"/>
          </a:p>
        </p:txBody>
      </p:sp>
      <p:sp>
        <p:nvSpPr>
          <p:cNvPr id="4" name="Slide Number Placeholder 3"/>
          <p:cNvSpPr>
            <a:spLocks noGrp="1"/>
          </p:cNvSpPr>
          <p:nvPr>
            <p:ph type="sldNum" sz="quarter" idx="10"/>
          </p:nvPr>
        </p:nvSpPr>
        <p:spPr/>
        <p:txBody>
          <a:bodyPr/>
          <a:lstStyle/>
          <a:p>
            <a:fld id="{B76AD644-F3CF-494C-BD32-BCF09FB97BD7}" type="slidenum">
              <a:rPr lang="ko-KR" altLang="en-US" smtClean="0"/>
              <a:pPr/>
              <a:t>12</a:t>
            </a:fld>
            <a:endParaRPr lang="ko-KR" altLang="en-US"/>
          </a:p>
        </p:txBody>
      </p:sp>
    </p:spTree>
    <p:extLst>
      <p:ext uri="{BB962C8B-B14F-4D97-AF65-F5344CB8AC3E}">
        <p14:creationId xmlns:p14="http://schemas.microsoft.com/office/powerpoint/2010/main" val="939021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7.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7.jpe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9.xml"/><Relationship Id="rId5" Type="http://schemas.openxmlformats.org/officeDocument/2006/relationships/image" Target="../media/image4.png"/><Relationship Id="rId4" Type="http://schemas.openxmlformats.org/officeDocument/2006/relationships/image" Target="../media/image7.jpe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597819"/>
            <a:ext cx="7772400" cy="1102519"/>
          </a:xfrm>
        </p:spPr>
        <p:txBody>
          <a:bodyPr/>
          <a:lstStyle/>
          <a:p>
            <a:r>
              <a:rPr lang="ko-KR" altLang="en-US"/>
              <a:t>마스터 제목 스타일 편집</a:t>
            </a:r>
          </a:p>
        </p:txBody>
      </p:sp>
      <p:sp>
        <p:nvSpPr>
          <p:cNvPr id="3" name="부제목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p:txBody>
          <a:bodyPr/>
          <a:lstStyle/>
          <a:p>
            <a:fld id="{8F5139DA-9E66-4845-9612-ED86DB46D95B}" type="datetimeFigureOut">
              <a:rPr lang="ko-KR" altLang="en-US" smtClean="0"/>
              <a:pPr/>
              <a:t>2016-03-11</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0FA4A355-2D45-4766-8C87-E8705278E572}" type="slidenum">
              <a:rPr lang="ko-KR" altLang="en-US" smtClean="0"/>
              <a:pPr/>
              <a:t>‹#›</a:t>
            </a:fld>
            <a:endParaRPr lang="ko-KR"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8F5139DA-9E66-4845-9612-ED86DB46D95B}" type="datetimeFigureOut">
              <a:rPr lang="ko-KR" altLang="en-US" smtClean="0"/>
              <a:pPr/>
              <a:t>2016-03-11</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0FA4A355-2D45-4766-8C87-E8705278E572}" type="slidenum">
              <a:rPr lang="ko-KR" altLang="en-US" smtClean="0"/>
              <a:pPr/>
              <a:t>‹#›</a:t>
            </a:fld>
            <a:endParaRPr lang="ko-KR"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05979"/>
            <a:ext cx="2057400" cy="4388644"/>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457200" y="205979"/>
            <a:ext cx="6019800" cy="4388644"/>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8F5139DA-9E66-4845-9612-ED86DB46D95B}" type="datetimeFigureOut">
              <a:rPr lang="ko-KR" altLang="en-US" smtClean="0"/>
              <a:pPr/>
              <a:t>2016-03-11</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0FA4A355-2D45-4766-8C87-E8705278E572}" type="slidenum">
              <a:rPr lang="ko-KR" altLang="en-US" smtClean="0"/>
              <a:pPr/>
              <a:t>‹#›</a:t>
            </a:fld>
            <a:endParaRPr lang="ko-KR"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제목 슬라이드">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print"/>
          <a:srcRect t="2514" r="31667" b="28955"/>
          <a:stretch>
            <a:fillRect/>
          </a:stretch>
        </p:blipFill>
        <p:spPr bwMode="auto">
          <a:xfrm>
            <a:off x="5076056" y="0"/>
            <a:ext cx="4067944" cy="2031690"/>
          </a:xfrm>
          <a:prstGeom prst="rect">
            <a:avLst/>
          </a:prstGeom>
          <a:noFill/>
          <a:ln w="9525">
            <a:noFill/>
            <a:miter lim="800000"/>
            <a:headEnd/>
            <a:tailEnd/>
          </a:ln>
        </p:spPr>
      </p:pic>
      <p:pic>
        <p:nvPicPr>
          <p:cNvPr id="28" name="그림 27" descr="186555785.jpg"/>
          <p:cNvPicPr>
            <a:picLocks noChangeAspect="1"/>
          </p:cNvPicPr>
          <p:nvPr userDrawn="1"/>
        </p:nvPicPr>
        <p:blipFill>
          <a:blip r:embed="rId3" cstate="print"/>
          <a:stretch>
            <a:fillRect/>
          </a:stretch>
        </p:blipFill>
        <p:spPr>
          <a:xfrm>
            <a:off x="3995936" y="1869672"/>
            <a:ext cx="4476984" cy="2241785"/>
          </a:xfrm>
          <a:prstGeom prst="rect">
            <a:avLst/>
          </a:prstGeom>
        </p:spPr>
      </p:pic>
      <p:pic>
        <p:nvPicPr>
          <p:cNvPr id="30" name="그림 29" descr="463246487.jpg"/>
          <p:cNvPicPr>
            <a:picLocks noChangeAspect="1"/>
          </p:cNvPicPr>
          <p:nvPr userDrawn="1"/>
        </p:nvPicPr>
        <p:blipFill>
          <a:blip r:embed="rId4" cstate="print"/>
          <a:srcRect b="2960"/>
          <a:stretch>
            <a:fillRect/>
          </a:stretch>
        </p:blipFill>
        <p:spPr>
          <a:xfrm>
            <a:off x="2483768" y="3219822"/>
            <a:ext cx="4680520" cy="2124056"/>
          </a:xfrm>
          <a:prstGeom prst="rect">
            <a:avLst/>
          </a:prstGeom>
        </p:spPr>
      </p:pic>
      <p:sp>
        <p:nvSpPr>
          <p:cNvPr id="19" name="직각 삼각형 18"/>
          <p:cNvSpPr/>
          <p:nvPr/>
        </p:nvSpPr>
        <p:spPr>
          <a:xfrm rot="5400000">
            <a:off x="-693241" y="693241"/>
            <a:ext cx="8118721" cy="6732239"/>
          </a:xfrm>
          <a:prstGeom prst="r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31" name="직각 삼각형 30"/>
          <p:cNvSpPr/>
          <p:nvPr userDrawn="1"/>
        </p:nvSpPr>
        <p:spPr>
          <a:xfrm rot="5400000">
            <a:off x="-562313" y="562314"/>
            <a:ext cx="7424819" cy="6300191"/>
          </a:xfrm>
          <a:prstGeom prst="rtTriangle">
            <a:avLst/>
          </a:prstGeom>
          <a:solidFill>
            <a:srgbClr val="9C3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26" name="Right Triangle 21"/>
          <p:cNvSpPr/>
          <p:nvPr/>
        </p:nvSpPr>
        <p:spPr>
          <a:xfrm flipH="1">
            <a:off x="5652120" y="560407"/>
            <a:ext cx="3491880" cy="4583093"/>
          </a:xfrm>
          <a:prstGeom prst="rtTriangle">
            <a:avLst/>
          </a:prstGeom>
          <a:solidFill>
            <a:sysClr val="window" lastClr="FFFFFF"/>
          </a:solidFill>
          <a:ln w="19050" cap="flat" cmpd="sng" algn="ctr">
            <a:noFill/>
            <a:prstDash val="solid"/>
          </a:ln>
          <a:effectLst/>
        </p:spPr>
        <p:txBody>
          <a:bodyPr rtlCol="0" anchor="ctr"/>
          <a:lstStyle/>
          <a:p>
            <a:pPr algn="ctr" latinLnBrk="0">
              <a:defRPr/>
            </a:pPr>
            <a:endParaRPr lang="en-US" kern="0">
              <a:solidFill>
                <a:sysClr val="window" lastClr="FFFFFF"/>
              </a:solidFill>
              <a:latin typeface="Arial" pitchFamily="34" charset="0"/>
              <a:cs typeface="Arial" pitchFamily="34" charset="0"/>
            </a:endParaRPr>
          </a:p>
        </p:txBody>
      </p:sp>
      <p:pic>
        <p:nvPicPr>
          <p:cNvPr id="27" name="Picture 7" descr="OECD_TEXT_20cm.png"/>
          <p:cNvPicPr>
            <a:picLocks noChangeAspect="1"/>
          </p:cNvPicPr>
          <p:nvPr/>
        </p:nvPicPr>
        <p:blipFill>
          <a:blip r:embed="rId5" cstate="print"/>
          <a:stretch>
            <a:fillRect/>
          </a:stretch>
        </p:blipFill>
        <p:spPr>
          <a:xfrm>
            <a:off x="6688910" y="4471266"/>
            <a:ext cx="2059554" cy="476749"/>
          </a:xfrm>
          <a:prstGeom prst="rect">
            <a:avLst/>
          </a:prstGeom>
        </p:spPr>
      </p:pic>
      <p:sp>
        <p:nvSpPr>
          <p:cNvPr id="29" name="슬라이드 번호 개체 틀 38"/>
          <p:cNvSpPr txBox="1">
            <a:spLocks/>
          </p:cNvSpPr>
          <p:nvPr/>
        </p:nvSpPr>
        <p:spPr>
          <a:xfrm>
            <a:off x="6553200" y="4767380"/>
            <a:ext cx="2133600" cy="273844"/>
          </a:xfrm>
          <a:prstGeom prst="rect">
            <a:avLst/>
          </a:prstGeom>
        </p:spPr>
        <p:txBody>
          <a:bodyPr vert="horz" lIns="91440" tIns="45720" rIns="91440" bIns="45720" rtlCol="0" anchor="ctr"/>
          <a:lstStyle/>
          <a:p>
            <a:pPr algn="r">
              <a:defRPr/>
            </a:pPr>
            <a:fld id="{56CE0F94-88E1-4810-8429-2312EEB4C30A}" type="slidenum">
              <a:rPr lang="en-US" sz="1200" smtClean="0">
                <a:solidFill>
                  <a:prstClr val="black">
                    <a:tint val="75000"/>
                  </a:prstClr>
                </a:solidFill>
                <a:latin typeface="Arial" pitchFamily="34" charset="0"/>
                <a:cs typeface="Arial" pitchFamily="34" charset="0"/>
              </a:rPr>
              <a:pPr algn="r">
                <a:defRPr/>
              </a:pPr>
              <a:t>‹#›</a:t>
            </a:fld>
            <a:endParaRPr lang="en-US" sz="1200">
              <a:solidFill>
                <a:prstClr val="black">
                  <a:tint val="75000"/>
                </a:prstClr>
              </a:solidFill>
              <a:latin typeface="Arial" pitchFamily="34" charset="0"/>
              <a:cs typeface="Arial" pitchFamily="34" charset="0"/>
            </a:endParaRPr>
          </a:p>
        </p:txBody>
      </p:sp>
      <p:sp>
        <p:nvSpPr>
          <p:cNvPr id="3" name="부제목 2"/>
          <p:cNvSpPr>
            <a:spLocks noGrp="1"/>
          </p:cNvSpPr>
          <p:nvPr>
            <p:ph type="subTitle" idx="1" hasCustomPrompt="1"/>
          </p:nvPr>
        </p:nvSpPr>
        <p:spPr>
          <a:xfrm>
            <a:off x="323528" y="951570"/>
            <a:ext cx="4176464" cy="1314450"/>
          </a:xfrm>
        </p:spPr>
        <p:txBody>
          <a:bodyPr>
            <a:normAutofit/>
          </a:bodyPr>
          <a:lstStyle>
            <a:lvl1pPr marL="0" indent="0" algn="l">
              <a:buNone/>
              <a:defRPr sz="2800" i="1">
                <a:solidFill>
                  <a:schemeClr val="bg1">
                    <a:lumMod val="8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ko-KR" dirty="0"/>
              <a:t>Sub title</a:t>
            </a:r>
            <a:endParaRPr lang="ko-KR" altLang="en-US" dirty="0"/>
          </a:p>
        </p:txBody>
      </p:sp>
      <p:sp>
        <p:nvSpPr>
          <p:cNvPr id="33" name="제목 32"/>
          <p:cNvSpPr>
            <a:spLocks noGrp="1"/>
          </p:cNvSpPr>
          <p:nvPr>
            <p:ph type="title" hasCustomPrompt="1"/>
          </p:nvPr>
        </p:nvSpPr>
        <p:spPr>
          <a:xfrm>
            <a:off x="323528" y="465516"/>
            <a:ext cx="5050904" cy="486054"/>
          </a:xfrm>
        </p:spPr>
        <p:txBody>
          <a:bodyPr>
            <a:normAutofit/>
          </a:bodyPr>
          <a:lstStyle>
            <a:lvl1pPr algn="l">
              <a:defRPr sz="4000" b="1">
                <a:solidFill>
                  <a:schemeClr val="bg1"/>
                </a:solidFill>
                <a:latin typeface="Arial" pitchFamily="34" charset="0"/>
                <a:cs typeface="Arial" pitchFamily="34" charset="0"/>
              </a:defRPr>
            </a:lvl1pPr>
          </a:lstStyle>
          <a:p>
            <a:r>
              <a:rPr lang="en-US" altLang="ko-KR" dirty="0"/>
              <a:t>TITLE</a:t>
            </a:r>
            <a:endParaRPr lang="ko-KR"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제목 및 내용">
    <p:spTree>
      <p:nvGrpSpPr>
        <p:cNvPr id="1" name=""/>
        <p:cNvGrpSpPr/>
        <p:nvPr/>
      </p:nvGrpSpPr>
      <p:grpSpPr>
        <a:xfrm>
          <a:off x="0" y="0"/>
          <a:ext cx="0" cy="0"/>
          <a:chOff x="0" y="0"/>
          <a:chExt cx="0" cy="0"/>
        </a:xfrm>
      </p:grpSpPr>
      <p:sp>
        <p:nvSpPr>
          <p:cNvPr id="8" name="평행 사변형 7"/>
          <p:cNvSpPr/>
          <p:nvPr/>
        </p:nvSpPr>
        <p:spPr>
          <a:xfrm>
            <a:off x="-180528" y="0"/>
            <a:ext cx="9289032"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9" name="평행 사변형 8"/>
          <p:cNvSpPr/>
          <p:nvPr/>
        </p:nvSpPr>
        <p:spPr>
          <a:xfrm>
            <a:off x="-540568" y="0"/>
            <a:ext cx="8568952" cy="504270"/>
          </a:xfrm>
          <a:prstGeom prst="parallelogram">
            <a:avLst>
              <a:gd name="adj" fmla="val 79101"/>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10" name="평행 사변형 9"/>
          <p:cNvSpPr/>
          <p:nvPr/>
        </p:nvSpPr>
        <p:spPr>
          <a:xfrm>
            <a:off x="-532184" y="0"/>
            <a:ext cx="1359768"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28" name="내용 개체 틀 27"/>
          <p:cNvSpPr>
            <a:spLocks noGrp="1"/>
          </p:cNvSpPr>
          <p:nvPr>
            <p:ph sz="quarter" idx="16"/>
          </p:nvPr>
        </p:nvSpPr>
        <p:spPr>
          <a:xfrm>
            <a:off x="468314" y="844153"/>
            <a:ext cx="8135937" cy="3995738"/>
          </a:xfrm>
        </p:spPr>
        <p:txBody>
          <a:bodyPr/>
          <a:lstStyle>
            <a:lvl1pPr>
              <a:defRPr>
                <a:solidFill>
                  <a:srgbClr val="278D99"/>
                </a:solidFill>
                <a:latin typeface="Arial" pitchFamily="34" charset="0"/>
                <a:cs typeface="Arial" pitchFamily="34" charset="0"/>
              </a:defRPr>
            </a:lvl1pPr>
            <a:lvl2pPr>
              <a:defRPr>
                <a:solidFill>
                  <a:srgbClr val="278D99"/>
                </a:solidFill>
                <a:latin typeface="Arial" pitchFamily="34" charset="0"/>
                <a:cs typeface="Arial" pitchFamily="34" charset="0"/>
              </a:defRPr>
            </a:lvl2pPr>
            <a:lvl3pPr>
              <a:defRPr>
                <a:solidFill>
                  <a:srgbClr val="278D99"/>
                </a:solidFill>
                <a:latin typeface="Arial" pitchFamily="34" charset="0"/>
                <a:cs typeface="Arial" pitchFamily="34" charset="0"/>
              </a:defRPr>
            </a:lvl3pPr>
            <a:lvl4pPr>
              <a:defRPr>
                <a:solidFill>
                  <a:srgbClr val="278D99"/>
                </a:solidFill>
                <a:latin typeface="Arial" pitchFamily="34" charset="0"/>
                <a:cs typeface="Arial" pitchFamily="34" charset="0"/>
              </a:defRPr>
            </a:lvl4pPr>
            <a:lvl5pPr>
              <a:defRPr>
                <a:solidFill>
                  <a:srgbClr val="278D99"/>
                </a:solidFill>
                <a:latin typeface="Arial" pitchFamily="34" charset="0"/>
                <a:cs typeface="Arial" pitchFamily="34" charset="0"/>
              </a:defRPr>
            </a:lvl5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ko-KR" altLang="en-US" dirty="0"/>
          </a:p>
        </p:txBody>
      </p:sp>
      <p:sp>
        <p:nvSpPr>
          <p:cNvPr id="30" name="슬라이드 번호 개체 틀 29"/>
          <p:cNvSpPr>
            <a:spLocks noGrp="1"/>
          </p:cNvSpPr>
          <p:nvPr>
            <p:ph type="sldNum" sz="quarter" idx="18"/>
          </p:nvPr>
        </p:nvSpPr>
        <p:spPr>
          <a:xfrm>
            <a:off x="0" y="141480"/>
            <a:ext cx="467544" cy="273844"/>
          </a:xfrm>
          <a:prstGeom prst="rect">
            <a:avLst/>
          </a:prstGeom>
        </p:spPr>
        <p:txBody>
          <a:bodyPr/>
          <a:lstStyle>
            <a:lvl1pPr>
              <a:defRPr b="1">
                <a:solidFill>
                  <a:srgbClr val="278D99"/>
                </a:solidFill>
                <a:latin typeface="Arial" pitchFamily="34" charset="0"/>
                <a:cs typeface="Arial" pitchFamily="34" charset="0"/>
              </a:defRPr>
            </a:lvl1pPr>
          </a:lstStyle>
          <a:p>
            <a:fld id="{B8364164-D7C2-4011-A351-B5EC1CE463BF}" type="slidenum">
              <a:rPr lang="ko-KR" altLang="en-US" smtClean="0"/>
              <a:pPr/>
              <a:t>‹#›</a:t>
            </a:fld>
            <a:endParaRPr lang="ko-KR" altLang="en-US"/>
          </a:p>
        </p:txBody>
      </p:sp>
      <p:sp>
        <p:nvSpPr>
          <p:cNvPr id="32" name="제목 31"/>
          <p:cNvSpPr>
            <a:spLocks noGrp="1"/>
          </p:cNvSpPr>
          <p:nvPr>
            <p:ph type="title"/>
          </p:nvPr>
        </p:nvSpPr>
        <p:spPr>
          <a:xfrm>
            <a:off x="827584" y="0"/>
            <a:ext cx="6552728" cy="465516"/>
          </a:xfrm>
        </p:spPr>
        <p:txBody>
          <a:bodyPr>
            <a:noAutofit/>
          </a:bodyPr>
          <a:lstStyle>
            <a:lvl1pPr algn="l">
              <a:defRPr sz="2800" b="1">
                <a:solidFill>
                  <a:schemeClr val="bg1"/>
                </a:solidFill>
              </a:defRPr>
            </a:lvl1pPr>
          </a:lstStyle>
          <a:p>
            <a:r>
              <a:rPr lang="ko-KR" altLang="en-US"/>
              <a:t>마스터 제목 스타일 편집</a:t>
            </a:r>
            <a:endParaRPr lang="ko-KR"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제목 및 내용">
    <p:bg>
      <p:bgPr>
        <a:gradFill flip="none" rotWithShape="1">
          <a:gsLst>
            <a:gs pos="0">
              <a:srgbClr val="660033"/>
            </a:gs>
            <a:gs pos="50000">
              <a:srgbClr val="990033"/>
            </a:gs>
            <a:gs pos="100000">
              <a:srgbClr val="660033"/>
            </a:gs>
          </a:gsLst>
          <a:lin ang="5400000" scaled="1"/>
          <a:tileRect/>
        </a:gradFill>
        <a:effectLst/>
      </p:bgPr>
    </p:bg>
    <p:spTree>
      <p:nvGrpSpPr>
        <p:cNvPr id="1" name=""/>
        <p:cNvGrpSpPr/>
        <p:nvPr/>
      </p:nvGrpSpPr>
      <p:grpSpPr>
        <a:xfrm>
          <a:off x="0" y="0"/>
          <a:ext cx="0" cy="0"/>
          <a:chOff x="0" y="0"/>
          <a:chExt cx="0" cy="0"/>
        </a:xfrm>
      </p:grpSpPr>
      <p:sp>
        <p:nvSpPr>
          <p:cNvPr id="8" name="평행 사변형 7"/>
          <p:cNvSpPr/>
          <p:nvPr/>
        </p:nvSpPr>
        <p:spPr>
          <a:xfrm>
            <a:off x="-180528" y="0"/>
            <a:ext cx="9289032"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9" name="평행 사변형 8"/>
          <p:cNvSpPr/>
          <p:nvPr/>
        </p:nvSpPr>
        <p:spPr>
          <a:xfrm>
            <a:off x="-540568" y="0"/>
            <a:ext cx="8568952" cy="504270"/>
          </a:xfrm>
          <a:prstGeom prst="parallelogram">
            <a:avLst>
              <a:gd name="adj" fmla="val 79101"/>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10" name="평행 사변형 9"/>
          <p:cNvSpPr/>
          <p:nvPr/>
        </p:nvSpPr>
        <p:spPr>
          <a:xfrm>
            <a:off x="-532184" y="0"/>
            <a:ext cx="1359768"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28" name="내용 개체 틀 27"/>
          <p:cNvSpPr>
            <a:spLocks noGrp="1"/>
          </p:cNvSpPr>
          <p:nvPr>
            <p:ph sz="quarter" idx="16"/>
          </p:nvPr>
        </p:nvSpPr>
        <p:spPr>
          <a:xfrm>
            <a:off x="4270159" y="727968"/>
            <a:ext cx="4873840" cy="4341181"/>
          </a:xfrm>
        </p:spPr>
        <p:txBody>
          <a:bodyPr>
            <a:normAutofit/>
          </a:bodyPr>
          <a:lstStyle>
            <a:lvl1pPr marL="177800" indent="-177800" latinLnBrk="0">
              <a:spcBef>
                <a:spcPts val="600"/>
              </a:spcBef>
              <a:defRPr sz="2400">
                <a:solidFill>
                  <a:schemeClr val="bg1">
                    <a:lumMod val="85000"/>
                  </a:schemeClr>
                </a:solidFill>
                <a:latin typeface="Calibri" panose="020F0502020204030204" pitchFamily="34" charset="0"/>
                <a:cs typeface="Arial" pitchFamily="34" charset="0"/>
              </a:defRPr>
            </a:lvl1pPr>
            <a:lvl2pPr marL="355600" indent="-177800" latinLnBrk="0">
              <a:spcBef>
                <a:spcPts val="600"/>
              </a:spcBef>
              <a:defRPr sz="2000">
                <a:solidFill>
                  <a:schemeClr val="bg1">
                    <a:lumMod val="75000"/>
                  </a:schemeClr>
                </a:solidFill>
                <a:latin typeface="Calibri" panose="020F0502020204030204" pitchFamily="34" charset="0"/>
                <a:cs typeface="Arial" pitchFamily="34" charset="0"/>
              </a:defRPr>
            </a:lvl2pPr>
            <a:lvl3pPr indent="0" latinLnBrk="0">
              <a:spcBef>
                <a:spcPts val="600"/>
              </a:spcBef>
              <a:defRPr sz="1800">
                <a:solidFill>
                  <a:schemeClr val="bg1">
                    <a:lumMod val="75000"/>
                  </a:schemeClr>
                </a:solidFill>
                <a:latin typeface="Calibri" panose="020F0502020204030204" pitchFamily="34" charset="0"/>
                <a:cs typeface="Arial" pitchFamily="34" charset="0"/>
              </a:defRPr>
            </a:lvl3pPr>
            <a:lvl4pPr indent="0" latinLnBrk="0">
              <a:spcBef>
                <a:spcPts val="600"/>
              </a:spcBef>
              <a:defRPr sz="1600">
                <a:solidFill>
                  <a:schemeClr val="bg1">
                    <a:lumMod val="75000"/>
                  </a:schemeClr>
                </a:solidFill>
                <a:latin typeface="Calibri" panose="020F0502020204030204" pitchFamily="34" charset="0"/>
                <a:cs typeface="Arial" pitchFamily="34" charset="0"/>
              </a:defRPr>
            </a:lvl4pPr>
            <a:lvl5pPr indent="0" latinLnBrk="0">
              <a:spcBef>
                <a:spcPts val="600"/>
              </a:spcBef>
              <a:defRPr sz="1600">
                <a:solidFill>
                  <a:schemeClr val="bg1">
                    <a:lumMod val="75000"/>
                  </a:schemeClr>
                </a:solidFill>
                <a:latin typeface="Calibri" panose="020F0502020204030204" pitchFamily="34" charset="0"/>
                <a:cs typeface="Arial" pitchFamily="34" charset="0"/>
              </a:defRPr>
            </a:lvl5p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30" name="슬라이드 번호 개체 틀 29"/>
          <p:cNvSpPr>
            <a:spLocks noGrp="1"/>
          </p:cNvSpPr>
          <p:nvPr>
            <p:ph type="sldNum" sz="quarter" idx="18"/>
          </p:nvPr>
        </p:nvSpPr>
        <p:spPr>
          <a:xfrm>
            <a:off x="0" y="141480"/>
            <a:ext cx="467544" cy="273844"/>
          </a:xfrm>
          <a:prstGeom prst="rect">
            <a:avLst/>
          </a:prstGeom>
        </p:spPr>
        <p:txBody>
          <a:bodyPr/>
          <a:lstStyle>
            <a:lvl1pPr>
              <a:defRPr b="1">
                <a:solidFill>
                  <a:srgbClr val="278D99"/>
                </a:solidFill>
                <a:latin typeface="Arial" pitchFamily="34" charset="0"/>
                <a:cs typeface="Arial" pitchFamily="34" charset="0"/>
              </a:defRPr>
            </a:lvl1pPr>
          </a:lstStyle>
          <a:p>
            <a:fld id="{B8364164-D7C2-4011-A351-B5EC1CE463BF}" type="slidenum">
              <a:rPr lang="ko-KR" altLang="en-US" smtClean="0"/>
              <a:pPr/>
              <a:t>‹#›</a:t>
            </a:fld>
            <a:endParaRPr lang="ko-KR" altLang="en-US"/>
          </a:p>
        </p:txBody>
      </p:sp>
      <p:sp>
        <p:nvSpPr>
          <p:cNvPr id="32" name="제목 31"/>
          <p:cNvSpPr>
            <a:spLocks noGrp="1"/>
          </p:cNvSpPr>
          <p:nvPr>
            <p:ph type="title"/>
          </p:nvPr>
        </p:nvSpPr>
        <p:spPr>
          <a:xfrm>
            <a:off x="827584" y="0"/>
            <a:ext cx="6552728" cy="465516"/>
          </a:xfrm>
        </p:spPr>
        <p:txBody>
          <a:bodyPr>
            <a:noAutofit/>
          </a:bodyPr>
          <a:lstStyle>
            <a:lvl1pPr algn="l">
              <a:defRPr sz="2800" b="1">
                <a:solidFill>
                  <a:schemeClr val="bg1"/>
                </a:solidFill>
              </a:defRPr>
            </a:lvl1pPr>
          </a:lstStyle>
          <a:p>
            <a:r>
              <a:rPr lang="ko-KR" altLang="en-US"/>
              <a:t>마스터 제목 스타일 편집</a:t>
            </a:r>
            <a:endParaRPr lang="ko-KR" altLang="en-US" dirty="0"/>
          </a:p>
        </p:txBody>
      </p:sp>
      <p:sp>
        <p:nvSpPr>
          <p:cNvPr id="6" name="Text Placeholder 5"/>
          <p:cNvSpPr>
            <a:spLocks noGrp="1"/>
          </p:cNvSpPr>
          <p:nvPr>
            <p:ph type="body" sz="quarter" idx="19"/>
          </p:nvPr>
        </p:nvSpPr>
        <p:spPr>
          <a:xfrm>
            <a:off x="1207362" y="1953087"/>
            <a:ext cx="2032987" cy="1686758"/>
          </a:xfrm>
        </p:spPr>
        <p:txBody>
          <a:bodyPr>
            <a:noAutofit/>
          </a:bodyPr>
          <a:lstStyle>
            <a:lvl1pPr marL="0" indent="0" algn="ctr" latinLnBrk="0">
              <a:buNone/>
              <a:defRPr sz="2000">
                <a:latin typeface="Calibri" panose="020F0502020204030204" pitchFamily="34" charset="0"/>
              </a:defRPr>
            </a:lvl1pPr>
          </a:lstStyle>
          <a:p>
            <a:pPr lvl="0"/>
            <a:r>
              <a:rPr lang="en-US" dirty="0"/>
              <a:t>Click to edit Master text styles</a:t>
            </a:r>
          </a:p>
        </p:txBody>
      </p:sp>
    </p:spTree>
    <p:extLst>
      <p:ext uri="{BB962C8B-B14F-4D97-AF65-F5344CB8AC3E}">
        <p14:creationId xmlns:p14="http://schemas.microsoft.com/office/powerpoint/2010/main" val="1541687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 calcmode="lin" valueType="num">
                                      <p:cBhvr>
                                        <p:cTn id="7" dur="1000" fill="hold"/>
                                        <p:tgtEl>
                                          <p:spTgt spid="28">
                                            <p:txEl>
                                              <p:pRg st="0" end="0"/>
                                            </p:txEl>
                                          </p:spTgt>
                                        </p:tgtEl>
                                        <p:attrNameLst>
                                          <p:attrName>ppt_w</p:attrName>
                                        </p:attrNameLst>
                                      </p:cBhvr>
                                      <p:tavLst>
                                        <p:tav tm="0">
                                          <p:val>
                                            <p:strVal val="2/3*#ppt_w"/>
                                          </p:val>
                                        </p:tav>
                                        <p:tav tm="100000">
                                          <p:val>
                                            <p:strVal val="#ppt_w"/>
                                          </p:val>
                                        </p:tav>
                                      </p:tavLst>
                                    </p:anim>
                                    <p:anim calcmode="lin" valueType="num">
                                      <p:cBhvr>
                                        <p:cTn id="8" dur="1000" fill="hold"/>
                                        <p:tgtEl>
                                          <p:spTgt spid="28">
                                            <p:txEl>
                                              <p:pRg st="0" end="0"/>
                                            </p:txEl>
                                          </p:spTgt>
                                        </p:tgtEl>
                                        <p:attrNameLst>
                                          <p:attrName>ppt_h</p:attrName>
                                        </p:attrNameLst>
                                      </p:cBhvr>
                                      <p:tavLst>
                                        <p:tav tm="0">
                                          <p:val>
                                            <p:strVal val="2/3*#ppt_h"/>
                                          </p:val>
                                        </p:tav>
                                        <p:tav tm="100000">
                                          <p:val>
                                            <p:strVal val="#ppt_h"/>
                                          </p:val>
                                        </p:tav>
                                      </p:tavLst>
                                    </p:anim>
                                  </p:childTnLst>
                                </p:cTn>
                              </p:par>
                            </p:childTnLst>
                          </p:cTn>
                        </p:par>
                        <p:par>
                          <p:cTn id="9" fill="hold">
                            <p:stCondLst>
                              <p:cond delay="1000"/>
                            </p:stCondLst>
                            <p:childTnLst>
                              <p:par>
                                <p:cTn id="10" presetID="23" presetClass="entr" presetSubtype="272" fill="hold" grpId="0" nodeType="afterEffect">
                                  <p:stCondLst>
                                    <p:cond delay="0"/>
                                  </p:stCondLst>
                                  <p:childTnLst>
                                    <p:set>
                                      <p:cBhvr>
                                        <p:cTn id="11" dur="1" fill="hold">
                                          <p:stCondLst>
                                            <p:cond delay="0"/>
                                          </p:stCondLst>
                                        </p:cTn>
                                        <p:tgtEl>
                                          <p:spTgt spid="28">
                                            <p:txEl>
                                              <p:pRg st="1" end="1"/>
                                            </p:txEl>
                                          </p:spTgt>
                                        </p:tgtEl>
                                        <p:attrNameLst>
                                          <p:attrName>style.visibility</p:attrName>
                                        </p:attrNameLst>
                                      </p:cBhvr>
                                      <p:to>
                                        <p:strVal val="visible"/>
                                      </p:to>
                                    </p:set>
                                    <p:anim calcmode="lin" valueType="num">
                                      <p:cBhvr>
                                        <p:cTn id="12" dur="1000" fill="hold"/>
                                        <p:tgtEl>
                                          <p:spTgt spid="28">
                                            <p:txEl>
                                              <p:pRg st="1" end="1"/>
                                            </p:txEl>
                                          </p:spTgt>
                                        </p:tgtEl>
                                        <p:attrNameLst>
                                          <p:attrName>ppt_w</p:attrName>
                                        </p:attrNameLst>
                                      </p:cBhvr>
                                      <p:tavLst>
                                        <p:tav tm="0">
                                          <p:val>
                                            <p:strVal val="2/3*#ppt_w"/>
                                          </p:val>
                                        </p:tav>
                                        <p:tav tm="100000">
                                          <p:val>
                                            <p:strVal val="#ppt_w"/>
                                          </p:val>
                                        </p:tav>
                                      </p:tavLst>
                                    </p:anim>
                                    <p:anim calcmode="lin" valueType="num">
                                      <p:cBhvr>
                                        <p:cTn id="13" dur="1000" fill="hold"/>
                                        <p:tgtEl>
                                          <p:spTgt spid="28">
                                            <p:txEl>
                                              <p:pRg st="1" end="1"/>
                                            </p:txEl>
                                          </p:spTgt>
                                        </p:tgtEl>
                                        <p:attrNameLst>
                                          <p:attrName>ppt_h</p:attrName>
                                        </p:attrNameLst>
                                      </p:cBhvr>
                                      <p:tavLst>
                                        <p:tav tm="0">
                                          <p:val>
                                            <p:strVal val="2/3*#ppt_h"/>
                                          </p:val>
                                        </p:tav>
                                        <p:tav tm="100000">
                                          <p:val>
                                            <p:strVal val="#ppt_h"/>
                                          </p:val>
                                        </p:tav>
                                      </p:tavLst>
                                    </p:anim>
                                  </p:childTnLst>
                                </p:cTn>
                              </p:par>
                            </p:childTnLst>
                          </p:cTn>
                        </p:par>
                        <p:par>
                          <p:cTn id="14" fill="hold">
                            <p:stCondLst>
                              <p:cond delay="2000"/>
                            </p:stCondLst>
                            <p:childTnLst>
                              <p:par>
                                <p:cTn id="15" presetID="23" presetClass="entr" presetSubtype="272" fill="hold" grpId="0" nodeType="afterEffect">
                                  <p:stCondLst>
                                    <p:cond delay="0"/>
                                  </p:stCondLst>
                                  <p:childTnLst>
                                    <p:set>
                                      <p:cBhvr>
                                        <p:cTn id="16" dur="1" fill="hold">
                                          <p:stCondLst>
                                            <p:cond delay="0"/>
                                          </p:stCondLst>
                                        </p:cTn>
                                        <p:tgtEl>
                                          <p:spTgt spid="28">
                                            <p:txEl>
                                              <p:pRg st="2" end="2"/>
                                            </p:txEl>
                                          </p:spTgt>
                                        </p:tgtEl>
                                        <p:attrNameLst>
                                          <p:attrName>style.visibility</p:attrName>
                                        </p:attrNameLst>
                                      </p:cBhvr>
                                      <p:to>
                                        <p:strVal val="visible"/>
                                      </p:to>
                                    </p:set>
                                    <p:anim calcmode="lin" valueType="num">
                                      <p:cBhvr>
                                        <p:cTn id="17" dur="1000" fill="hold"/>
                                        <p:tgtEl>
                                          <p:spTgt spid="28">
                                            <p:txEl>
                                              <p:pRg st="2" end="2"/>
                                            </p:txEl>
                                          </p:spTgt>
                                        </p:tgtEl>
                                        <p:attrNameLst>
                                          <p:attrName>ppt_w</p:attrName>
                                        </p:attrNameLst>
                                      </p:cBhvr>
                                      <p:tavLst>
                                        <p:tav tm="0">
                                          <p:val>
                                            <p:strVal val="2/3*#ppt_w"/>
                                          </p:val>
                                        </p:tav>
                                        <p:tav tm="100000">
                                          <p:val>
                                            <p:strVal val="#ppt_w"/>
                                          </p:val>
                                        </p:tav>
                                      </p:tavLst>
                                    </p:anim>
                                    <p:anim calcmode="lin" valueType="num">
                                      <p:cBhvr>
                                        <p:cTn id="18" dur="1000" fill="hold"/>
                                        <p:tgtEl>
                                          <p:spTgt spid="28">
                                            <p:txEl>
                                              <p:pRg st="2" end="2"/>
                                            </p:txEl>
                                          </p:spTgt>
                                        </p:tgtEl>
                                        <p:attrNameLst>
                                          <p:attrName>ppt_h</p:attrName>
                                        </p:attrNameLst>
                                      </p:cBhvr>
                                      <p:tavLst>
                                        <p:tav tm="0">
                                          <p:val>
                                            <p:strVal val="2/3*#ppt_h"/>
                                          </p:val>
                                        </p:tav>
                                        <p:tav tm="100000">
                                          <p:val>
                                            <p:strVal val="#ppt_h"/>
                                          </p:val>
                                        </p:tav>
                                      </p:tavLst>
                                    </p:anim>
                                  </p:childTnLst>
                                </p:cTn>
                              </p:par>
                            </p:childTnLst>
                          </p:cTn>
                        </p:par>
                        <p:par>
                          <p:cTn id="19" fill="hold">
                            <p:stCondLst>
                              <p:cond delay="3000"/>
                            </p:stCondLst>
                            <p:childTnLst>
                              <p:par>
                                <p:cTn id="20" presetID="23" presetClass="entr" presetSubtype="272" fill="hold" grpId="0" nodeType="afterEffect">
                                  <p:stCondLst>
                                    <p:cond delay="0"/>
                                  </p:stCondLst>
                                  <p:childTnLst>
                                    <p:set>
                                      <p:cBhvr>
                                        <p:cTn id="21" dur="1" fill="hold">
                                          <p:stCondLst>
                                            <p:cond delay="0"/>
                                          </p:stCondLst>
                                        </p:cTn>
                                        <p:tgtEl>
                                          <p:spTgt spid="28">
                                            <p:txEl>
                                              <p:pRg st="3" end="3"/>
                                            </p:txEl>
                                          </p:spTgt>
                                        </p:tgtEl>
                                        <p:attrNameLst>
                                          <p:attrName>style.visibility</p:attrName>
                                        </p:attrNameLst>
                                      </p:cBhvr>
                                      <p:to>
                                        <p:strVal val="visible"/>
                                      </p:to>
                                    </p:set>
                                    <p:anim calcmode="lin" valueType="num">
                                      <p:cBhvr>
                                        <p:cTn id="22" dur="1000" fill="hold"/>
                                        <p:tgtEl>
                                          <p:spTgt spid="28">
                                            <p:txEl>
                                              <p:pRg st="3" end="3"/>
                                            </p:txEl>
                                          </p:spTgt>
                                        </p:tgtEl>
                                        <p:attrNameLst>
                                          <p:attrName>ppt_w</p:attrName>
                                        </p:attrNameLst>
                                      </p:cBhvr>
                                      <p:tavLst>
                                        <p:tav tm="0">
                                          <p:val>
                                            <p:strVal val="2/3*#ppt_w"/>
                                          </p:val>
                                        </p:tav>
                                        <p:tav tm="100000">
                                          <p:val>
                                            <p:strVal val="#ppt_w"/>
                                          </p:val>
                                        </p:tav>
                                      </p:tavLst>
                                    </p:anim>
                                    <p:anim calcmode="lin" valueType="num">
                                      <p:cBhvr>
                                        <p:cTn id="23" dur="1000" fill="hold"/>
                                        <p:tgtEl>
                                          <p:spTgt spid="28">
                                            <p:txEl>
                                              <p:pRg st="3" end="3"/>
                                            </p:txEl>
                                          </p:spTgt>
                                        </p:tgtEl>
                                        <p:attrNameLst>
                                          <p:attrName>ppt_h</p:attrName>
                                        </p:attrNameLst>
                                      </p:cBhvr>
                                      <p:tavLst>
                                        <p:tav tm="0">
                                          <p:val>
                                            <p:strVal val="2/3*#ppt_h"/>
                                          </p:val>
                                        </p:tav>
                                        <p:tav tm="100000">
                                          <p:val>
                                            <p:strVal val="#ppt_h"/>
                                          </p:val>
                                        </p:tav>
                                      </p:tavLst>
                                    </p:anim>
                                  </p:childTnLst>
                                </p:cTn>
                              </p:par>
                            </p:childTnLst>
                          </p:cTn>
                        </p:par>
                        <p:par>
                          <p:cTn id="24" fill="hold">
                            <p:stCondLst>
                              <p:cond delay="4000"/>
                            </p:stCondLst>
                            <p:childTnLst>
                              <p:par>
                                <p:cTn id="25" presetID="23" presetClass="entr" presetSubtype="272" fill="hold" grpId="0" nodeType="afterEffect">
                                  <p:stCondLst>
                                    <p:cond delay="0"/>
                                  </p:stCondLst>
                                  <p:childTnLst>
                                    <p:set>
                                      <p:cBhvr>
                                        <p:cTn id="26" dur="1" fill="hold">
                                          <p:stCondLst>
                                            <p:cond delay="0"/>
                                          </p:stCondLst>
                                        </p:cTn>
                                        <p:tgtEl>
                                          <p:spTgt spid="28">
                                            <p:txEl>
                                              <p:pRg st="4" end="4"/>
                                            </p:txEl>
                                          </p:spTgt>
                                        </p:tgtEl>
                                        <p:attrNameLst>
                                          <p:attrName>style.visibility</p:attrName>
                                        </p:attrNameLst>
                                      </p:cBhvr>
                                      <p:to>
                                        <p:strVal val="visible"/>
                                      </p:to>
                                    </p:set>
                                    <p:anim calcmode="lin" valueType="num">
                                      <p:cBhvr>
                                        <p:cTn id="27" dur="1000" fill="hold"/>
                                        <p:tgtEl>
                                          <p:spTgt spid="28">
                                            <p:txEl>
                                              <p:pRg st="4" end="4"/>
                                            </p:txEl>
                                          </p:spTgt>
                                        </p:tgtEl>
                                        <p:attrNameLst>
                                          <p:attrName>ppt_w</p:attrName>
                                        </p:attrNameLst>
                                      </p:cBhvr>
                                      <p:tavLst>
                                        <p:tav tm="0">
                                          <p:val>
                                            <p:strVal val="2/3*#ppt_w"/>
                                          </p:val>
                                        </p:tav>
                                        <p:tav tm="100000">
                                          <p:val>
                                            <p:strVal val="#ppt_w"/>
                                          </p:val>
                                        </p:tav>
                                      </p:tavLst>
                                    </p:anim>
                                    <p:anim calcmode="lin" valueType="num">
                                      <p:cBhvr>
                                        <p:cTn id="28" dur="1000" fill="hold"/>
                                        <p:tgtEl>
                                          <p:spTgt spid="28">
                                            <p:txEl>
                                              <p:pRg st="4" end="4"/>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tmplLst>
          <p:tmpl lvl="1">
            <p:tnLst>
              <p:par>
                <p:cTn presetID="23" presetClass="entr" presetSubtype="272"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1000" fill="hold"/>
                        <p:tgtEl>
                          <p:spTgt spid="28"/>
                        </p:tgtEl>
                        <p:attrNameLst>
                          <p:attrName>ppt_w</p:attrName>
                        </p:attrNameLst>
                      </p:cBhvr>
                      <p:tavLst>
                        <p:tav tm="0">
                          <p:val>
                            <p:strVal val="2/3*#ppt_w"/>
                          </p:val>
                        </p:tav>
                        <p:tav tm="100000">
                          <p:val>
                            <p:strVal val="#ppt_w"/>
                          </p:val>
                        </p:tav>
                      </p:tavLst>
                    </p:anim>
                    <p:anim calcmode="lin" valueType="num">
                      <p:cBhvr>
                        <p:cTn dur="1000" fill="hold"/>
                        <p:tgtEl>
                          <p:spTgt spid="28"/>
                        </p:tgtEl>
                        <p:attrNameLst>
                          <p:attrName>ppt_h</p:attrName>
                        </p:attrNameLst>
                      </p:cBhvr>
                      <p:tavLst>
                        <p:tav tm="0">
                          <p:val>
                            <p:strVal val="2/3*#ppt_h"/>
                          </p:val>
                        </p:tav>
                        <p:tav tm="100000">
                          <p:val>
                            <p:strVal val="#ppt_h"/>
                          </p:val>
                        </p:tav>
                      </p:tavLst>
                    </p:anim>
                  </p:childTnLst>
                </p:cTn>
              </p:par>
            </p:tnLst>
          </p:tmpl>
          <p:tmpl lvl="2">
            <p:tnLst>
              <p:par>
                <p:cTn presetID="23" presetClass="entr" presetSubtype="272"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1000" fill="hold"/>
                        <p:tgtEl>
                          <p:spTgt spid="28"/>
                        </p:tgtEl>
                        <p:attrNameLst>
                          <p:attrName>ppt_w</p:attrName>
                        </p:attrNameLst>
                      </p:cBhvr>
                      <p:tavLst>
                        <p:tav tm="0">
                          <p:val>
                            <p:strVal val="2/3*#ppt_w"/>
                          </p:val>
                        </p:tav>
                        <p:tav tm="100000">
                          <p:val>
                            <p:strVal val="#ppt_w"/>
                          </p:val>
                        </p:tav>
                      </p:tavLst>
                    </p:anim>
                    <p:anim calcmode="lin" valueType="num">
                      <p:cBhvr>
                        <p:cTn dur="1000" fill="hold"/>
                        <p:tgtEl>
                          <p:spTgt spid="28"/>
                        </p:tgtEl>
                        <p:attrNameLst>
                          <p:attrName>ppt_h</p:attrName>
                        </p:attrNameLst>
                      </p:cBhvr>
                      <p:tavLst>
                        <p:tav tm="0">
                          <p:val>
                            <p:strVal val="2/3*#ppt_h"/>
                          </p:val>
                        </p:tav>
                        <p:tav tm="100000">
                          <p:val>
                            <p:strVal val="#ppt_h"/>
                          </p:val>
                        </p:tav>
                      </p:tavLst>
                    </p:anim>
                  </p:childTnLst>
                </p:cTn>
              </p:par>
            </p:tnLst>
          </p:tmpl>
          <p:tmpl lvl="3">
            <p:tnLst>
              <p:par>
                <p:cTn presetID="23" presetClass="entr" presetSubtype="272"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1000" fill="hold"/>
                        <p:tgtEl>
                          <p:spTgt spid="28"/>
                        </p:tgtEl>
                        <p:attrNameLst>
                          <p:attrName>ppt_w</p:attrName>
                        </p:attrNameLst>
                      </p:cBhvr>
                      <p:tavLst>
                        <p:tav tm="0">
                          <p:val>
                            <p:strVal val="2/3*#ppt_w"/>
                          </p:val>
                        </p:tav>
                        <p:tav tm="100000">
                          <p:val>
                            <p:strVal val="#ppt_w"/>
                          </p:val>
                        </p:tav>
                      </p:tavLst>
                    </p:anim>
                    <p:anim calcmode="lin" valueType="num">
                      <p:cBhvr>
                        <p:cTn dur="1000" fill="hold"/>
                        <p:tgtEl>
                          <p:spTgt spid="28"/>
                        </p:tgtEl>
                        <p:attrNameLst>
                          <p:attrName>ppt_h</p:attrName>
                        </p:attrNameLst>
                      </p:cBhvr>
                      <p:tavLst>
                        <p:tav tm="0">
                          <p:val>
                            <p:strVal val="2/3*#ppt_h"/>
                          </p:val>
                        </p:tav>
                        <p:tav tm="100000">
                          <p:val>
                            <p:strVal val="#ppt_h"/>
                          </p:val>
                        </p:tav>
                      </p:tavLst>
                    </p:anim>
                  </p:childTnLst>
                </p:cTn>
              </p:par>
            </p:tnLst>
          </p:tmpl>
          <p:tmpl lvl="4">
            <p:tnLst>
              <p:par>
                <p:cTn presetID="23" presetClass="entr" presetSubtype="272"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1000" fill="hold"/>
                        <p:tgtEl>
                          <p:spTgt spid="28"/>
                        </p:tgtEl>
                        <p:attrNameLst>
                          <p:attrName>ppt_w</p:attrName>
                        </p:attrNameLst>
                      </p:cBhvr>
                      <p:tavLst>
                        <p:tav tm="0">
                          <p:val>
                            <p:strVal val="2/3*#ppt_w"/>
                          </p:val>
                        </p:tav>
                        <p:tav tm="100000">
                          <p:val>
                            <p:strVal val="#ppt_w"/>
                          </p:val>
                        </p:tav>
                      </p:tavLst>
                    </p:anim>
                    <p:anim calcmode="lin" valueType="num">
                      <p:cBhvr>
                        <p:cTn dur="1000" fill="hold"/>
                        <p:tgtEl>
                          <p:spTgt spid="28"/>
                        </p:tgtEl>
                        <p:attrNameLst>
                          <p:attrName>ppt_h</p:attrName>
                        </p:attrNameLst>
                      </p:cBhvr>
                      <p:tavLst>
                        <p:tav tm="0">
                          <p:val>
                            <p:strVal val="2/3*#ppt_h"/>
                          </p:val>
                        </p:tav>
                        <p:tav tm="100000">
                          <p:val>
                            <p:strVal val="#ppt_h"/>
                          </p:val>
                        </p:tav>
                      </p:tavLst>
                    </p:anim>
                  </p:childTnLst>
                </p:cTn>
              </p:par>
            </p:tnLst>
          </p:tmpl>
          <p:tmpl lvl="5">
            <p:tnLst>
              <p:par>
                <p:cTn presetID="23" presetClass="entr" presetSubtype="272"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1000" fill="hold"/>
                        <p:tgtEl>
                          <p:spTgt spid="28"/>
                        </p:tgtEl>
                        <p:attrNameLst>
                          <p:attrName>ppt_w</p:attrName>
                        </p:attrNameLst>
                      </p:cBhvr>
                      <p:tavLst>
                        <p:tav tm="0">
                          <p:val>
                            <p:strVal val="2/3*#ppt_w"/>
                          </p:val>
                        </p:tav>
                        <p:tav tm="100000">
                          <p:val>
                            <p:strVal val="#ppt_w"/>
                          </p:val>
                        </p:tav>
                      </p:tavLst>
                    </p:anim>
                    <p:anim calcmode="lin" valueType="num">
                      <p:cBhvr>
                        <p:cTn dur="1000" fill="hold"/>
                        <p:tgtEl>
                          <p:spTgt spid="28"/>
                        </p:tgtEl>
                        <p:attrNameLst>
                          <p:attrName>ppt_h</p:attrName>
                        </p:attrNameLst>
                      </p:cBhvr>
                      <p:tavLst>
                        <p:tav tm="0">
                          <p:val>
                            <p:strVal val="2/3*#ppt_h"/>
                          </p:val>
                        </p:tav>
                        <p:tav tm="100000">
                          <p:val>
                            <p:strVal val="#ppt_h"/>
                          </p:val>
                        </p:tav>
                      </p:tavLst>
                    </p:anim>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콘텐츠 2개">
    <p:spTree>
      <p:nvGrpSpPr>
        <p:cNvPr id="1" name=""/>
        <p:cNvGrpSpPr/>
        <p:nvPr/>
      </p:nvGrpSpPr>
      <p:grpSpPr>
        <a:xfrm>
          <a:off x="0" y="0"/>
          <a:ext cx="0" cy="0"/>
          <a:chOff x="0" y="0"/>
          <a:chExt cx="0" cy="0"/>
        </a:xfrm>
      </p:grpSpPr>
      <p:sp>
        <p:nvSpPr>
          <p:cNvPr id="3" name="내용 개체 틀 2"/>
          <p:cNvSpPr>
            <a:spLocks noGrp="1"/>
          </p:cNvSpPr>
          <p:nvPr>
            <p:ph sz="half" idx="1"/>
          </p:nvPr>
        </p:nvSpPr>
        <p:spPr>
          <a:xfrm>
            <a:off x="457200" y="1016683"/>
            <a:ext cx="4038600" cy="1749642"/>
          </a:xfrm>
        </p:spPr>
        <p:txBody>
          <a:bodyPr>
            <a:normAutofit/>
          </a:bodyPr>
          <a:lstStyle>
            <a:lvl1pPr>
              <a:defRPr sz="1400">
                <a:solidFill>
                  <a:schemeClr val="bg1"/>
                </a:solidFill>
                <a:latin typeface="Arial" pitchFamily="34" charset="0"/>
                <a:cs typeface="Arial" pitchFamily="34" charset="0"/>
              </a:defRPr>
            </a:lvl1pPr>
            <a:lvl2pPr>
              <a:defRPr sz="1400">
                <a:solidFill>
                  <a:schemeClr val="bg1"/>
                </a:solidFill>
                <a:latin typeface="Arial" pitchFamily="34" charset="0"/>
                <a:cs typeface="Arial" pitchFamily="34" charset="0"/>
              </a:defRPr>
            </a:lvl2pPr>
            <a:lvl3pPr>
              <a:defRPr sz="1400">
                <a:solidFill>
                  <a:schemeClr val="bg1"/>
                </a:solidFill>
                <a:latin typeface="Arial" pitchFamily="34" charset="0"/>
                <a:cs typeface="Arial" pitchFamily="34" charset="0"/>
              </a:defRPr>
            </a:lvl3pPr>
            <a:lvl4pPr>
              <a:defRPr sz="1400">
                <a:solidFill>
                  <a:schemeClr val="bg1"/>
                </a:solidFill>
                <a:latin typeface="Arial" pitchFamily="34" charset="0"/>
                <a:cs typeface="Arial" pitchFamily="34" charset="0"/>
              </a:defRPr>
            </a:lvl4pPr>
            <a:lvl5pPr>
              <a:defRPr sz="1400">
                <a:solidFill>
                  <a:schemeClr val="bg1"/>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016683"/>
            <a:ext cx="4038600" cy="1749642"/>
          </a:xfrm>
        </p:spPr>
        <p:txBody>
          <a:bodyPr>
            <a:normAutofit/>
          </a:bodyPr>
          <a:lstStyle>
            <a:lvl1pPr>
              <a:defRPr sz="1400">
                <a:solidFill>
                  <a:schemeClr val="bg1"/>
                </a:solidFill>
                <a:latin typeface="Arial" pitchFamily="34" charset="0"/>
                <a:cs typeface="Arial" pitchFamily="34" charset="0"/>
              </a:defRPr>
            </a:lvl1pPr>
            <a:lvl2pPr>
              <a:defRPr sz="1400">
                <a:solidFill>
                  <a:schemeClr val="bg1"/>
                </a:solidFill>
                <a:latin typeface="Arial" pitchFamily="34" charset="0"/>
                <a:cs typeface="Arial" pitchFamily="34" charset="0"/>
              </a:defRPr>
            </a:lvl2pPr>
            <a:lvl3pPr>
              <a:defRPr sz="1400">
                <a:solidFill>
                  <a:schemeClr val="bg1"/>
                </a:solidFill>
                <a:latin typeface="Arial" pitchFamily="34" charset="0"/>
                <a:cs typeface="Arial" pitchFamily="34" charset="0"/>
              </a:defRPr>
            </a:lvl3pPr>
            <a:lvl4pPr>
              <a:defRPr sz="1400">
                <a:solidFill>
                  <a:schemeClr val="bg1"/>
                </a:solidFill>
                <a:latin typeface="Arial" pitchFamily="34" charset="0"/>
                <a:cs typeface="Arial" pitchFamily="34" charset="0"/>
              </a:defRPr>
            </a:lvl4pPr>
            <a:lvl5pPr>
              <a:defRPr sz="1400">
                <a:solidFill>
                  <a:schemeClr val="bg1"/>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8" name="평행 사변형 7"/>
          <p:cNvSpPr/>
          <p:nvPr/>
        </p:nvSpPr>
        <p:spPr>
          <a:xfrm>
            <a:off x="-180528" y="0"/>
            <a:ext cx="9289032"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9" name="평행 사변형 8"/>
          <p:cNvSpPr/>
          <p:nvPr/>
        </p:nvSpPr>
        <p:spPr>
          <a:xfrm>
            <a:off x="-540568" y="0"/>
            <a:ext cx="8568952" cy="504270"/>
          </a:xfrm>
          <a:prstGeom prst="parallelogram">
            <a:avLst>
              <a:gd name="adj" fmla="val 79101"/>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10" name="평행 사변형 9"/>
          <p:cNvSpPr/>
          <p:nvPr/>
        </p:nvSpPr>
        <p:spPr>
          <a:xfrm>
            <a:off x="-532184" y="0"/>
            <a:ext cx="1359768"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13" name="내용 개체 틀 2"/>
          <p:cNvSpPr>
            <a:spLocks noGrp="1"/>
          </p:cNvSpPr>
          <p:nvPr>
            <p:ph sz="half" idx="13"/>
          </p:nvPr>
        </p:nvSpPr>
        <p:spPr>
          <a:xfrm>
            <a:off x="467544" y="2928342"/>
            <a:ext cx="4038600" cy="1749642"/>
          </a:xfrm>
        </p:spPr>
        <p:txBody>
          <a:bodyPr>
            <a:normAutofit/>
          </a:bodyPr>
          <a:lstStyle>
            <a:lvl1pPr>
              <a:defRPr sz="1400">
                <a:solidFill>
                  <a:schemeClr val="bg1"/>
                </a:solidFill>
                <a:latin typeface="Arial" pitchFamily="34" charset="0"/>
                <a:cs typeface="Arial" pitchFamily="34" charset="0"/>
              </a:defRPr>
            </a:lvl1pPr>
            <a:lvl2pPr>
              <a:defRPr sz="1400">
                <a:solidFill>
                  <a:schemeClr val="bg1"/>
                </a:solidFill>
                <a:latin typeface="Arial" pitchFamily="34" charset="0"/>
                <a:cs typeface="Arial" pitchFamily="34" charset="0"/>
              </a:defRPr>
            </a:lvl2pPr>
            <a:lvl3pPr>
              <a:defRPr sz="1400">
                <a:solidFill>
                  <a:schemeClr val="bg1"/>
                </a:solidFill>
                <a:latin typeface="Arial" pitchFamily="34" charset="0"/>
                <a:cs typeface="Arial" pitchFamily="34" charset="0"/>
              </a:defRPr>
            </a:lvl3pPr>
            <a:lvl4pPr>
              <a:defRPr sz="1400">
                <a:solidFill>
                  <a:schemeClr val="bg1"/>
                </a:solidFill>
                <a:latin typeface="Arial" pitchFamily="34" charset="0"/>
                <a:cs typeface="Arial" pitchFamily="34" charset="0"/>
              </a:defRPr>
            </a:lvl4pPr>
            <a:lvl5pPr>
              <a:defRPr sz="1400">
                <a:solidFill>
                  <a:schemeClr val="bg1"/>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14" name="내용 개체 틀 3"/>
          <p:cNvSpPr>
            <a:spLocks noGrp="1"/>
          </p:cNvSpPr>
          <p:nvPr>
            <p:ph sz="half" idx="14"/>
          </p:nvPr>
        </p:nvSpPr>
        <p:spPr>
          <a:xfrm>
            <a:off x="4658544" y="2928342"/>
            <a:ext cx="4038600" cy="1749642"/>
          </a:xfrm>
        </p:spPr>
        <p:txBody>
          <a:bodyPr>
            <a:normAutofit/>
          </a:bodyPr>
          <a:lstStyle>
            <a:lvl1pPr>
              <a:defRPr sz="1400">
                <a:solidFill>
                  <a:schemeClr val="bg1"/>
                </a:solidFill>
                <a:latin typeface="Arial" pitchFamily="34" charset="0"/>
                <a:cs typeface="Arial" pitchFamily="34" charset="0"/>
              </a:defRPr>
            </a:lvl1pPr>
            <a:lvl2pPr>
              <a:defRPr sz="1400">
                <a:solidFill>
                  <a:schemeClr val="bg1"/>
                </a:solidFill>
                <a:latin typeface="Arial" pitchFamily="34" charset="0"/>
                <a:cs typeface="Arial" pitchFamily="34" charset="0"/>
              </a:defRPr>
            </a:lvl2pPr>
            <a:lvl3pPr>
              <a:defRPr sz="1400">
                <a:solidFill>
                  <a:schemeClr val="bg1"/>
                </a:solidFill>
                <a:latin typeface="Arial" pitchFamily="34" charset="0"/>
                <a:cs typeface="Arial" pitchFamily="34" charset="0"/>
              </a:defRPr>
            </a:lvl3pPr>
            <a:lvl4pPr>
              <a:defRPr sz="1400">
                <a:solidFill>
                  <a:schemeClr val="bg1"/>
                </a:solidFill>
                <a:latin typeface="Arial" pitchFamily="34" charset="0"/>
                <a:cs typeface="Arial" pitchFamily="34" charset="0"/>
              </a:defRPr>
            </a:lvl4pPr>
            <a:lvl5pPr>
              <a:defRPr sz="1400">
                <a:solidFill>
                  <a:schemeClr val="bg1"/>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15" name="슬라이드 번호 개체 틀 29"/>
          <p:cNvSpPr>
            <a:spLocks noGrp="1"/>
          </p:cNvSpPr>
          <p:nvPr>
            <p:ph type="sldNum" sz="quarter" idx="18"/>
          </p:nvPr>
        </p:nvSpPr>
        <p:spPr>
          <a:xfrm>
            <a:off x="0" y="141480"/>
            <a:ext cx="467544" cy="273844"/>
          </a:xfrm>
          <a:prstGeom prst="rect">
            <a:avLst/>
          </a:prstGeom>
        </p:spPr>
        <p:txBody>
          <a:bodyPr/>
          <a:lstStyle>
            <a:lvl1pPr>
              <a:defRPr b="1">
                <a:solidFill>
                  <a:srgbClr val="278D99"/>
                </a:solidFill>
                <a:latin typeface="Arial" pitchFamily="34" charset="0"/>
                <a:cs typeface="Arial" pitchFamily="34" charset="0"/>
              </a:defRPr>
            </a:lvl1pPr>
          </a:lstStyle>
          <a:p>
            <a:fld id="{B8364164-D7C2-4011-A351-B5EC1CE463BF}" type="slidenum">
              <a:rPr lang="ko-KR" altLang="en-US" smtClean="0"/>
              <a:pPr/>
              <a:t>‹#›</a:t>
            </a:fld>
            <a:endParaRPr lang="ko-KR" altLang="en-US"/>
          </a:p>
        </p:txBody>
      </p:sp>
      <p:sp>
        <p:nvSpPr>
          <p:cNvPr id="16" name="제목 31"/>
          <p:cNvSpPr>
            <a:spLocks noGrp="1"/>
          </p:cNvSpPr>
          <p:nvPr>
            <p:ph type="title"/>
          </p:nvPr>
        </p:nvSpPr>
        <p:spPr>
          <a:xfrm>
            <a:off x="827584" y="0"/>
            <a:ext cx="6552728" cy="465516"/>
          </a:xfrm>
        </p:spPr>
        <p:txBody>
          <a:bodyPr>
            <a:noAutofit/>
          </a:bodyPr>
          <a:lstStyle>
            <a:lvl1pPr algn="l">
              <a:defRPr sz="2800" b="1">
                <a:solidFill>
                  <a:schemeClr val="bg1"/>
                </a:solidFill>
              </a:defRPr>
            </a:lvl1pPr>
          </a:lstStyle>
          <a:p>
            <a:r>
              <a:rPr lang="ko-KR" altLang="en-US"/>
              <a:t>마스터 제목 스타일 편집</a:t>
            </a:r>
            <a:endParaRPr lang="ko-KR"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사용자 지정 레이아웃">
    <p:spTree>
      <p:nvGrpSpPr>
        <p:cNvPr id="1" name=""/>
        <p:cNvGrpSpPr/>
        <p:nvPr/>
      </p:nvGrpSpPr>
      <p:grpSpPr>
        <a:xfrm>
          <a:off x="0" y="0"/>
          <a:ext cx="0" cy="0"/>
          <a:chOff x="0" y="0"/>
          <a:chExt cx="0" cy="0"/>
        </a:xfrm>
      </p:grpSpPr>
      <p:sp>
        <p:nvSpPr>
          <p:cNvPr id="6" name="평행 사변형 5"/>
          <p:cNvSpPr/>
          <p:nvPr/>
        </p:nvSpPr>
        <p:spPr>
          <a:xfrm>
            <a:off x="-180528" y="0"/>
            <a:ext cx="9289032"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7" name="평행 사변형 6"/>
          <p:cNvSpPr/>
          <p:nvPr/>
        </p:nvSpPr>
        <p:spPr>
          <a:xfrm>
            <a:off x="-540568" y="0"/>
            <a:ext cx="8568952" cy="504270"/>
          </a:xfrm>
          <a:prstGeom prst="parallelogram">
            <a:avLst>
              <a:gd name="adj" fmla="val 79101"/>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8" name="평행 사변형 7"/>
          <p:cNvSpPr/>
          <p:nvPr/>
        </p:nvSpPr>
        <p:spPr>
          <a:xfrm>
            <a:off x="-532184" y="0"/>
            <a:ext cx="1359768"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11" name="내용 개체 틀 2"/>
          <p:cNvSpPr>
            <a:spLocks noGrp="1"/>
          </p:cNvSpPr>
          <p:nvPr>
            <p:ph sz="half" idx="1"/>
          </p:nvPr>
        </p:nvSpPr>
        <p:spPr>
          <a:xfrm>
            <a:off x="457200" y="649748"/>
            <a:ext cx="8075240" cy="961001"/>
          </a:xfrm>
        </p:spPr>
        <p:txBody>
          <a:bodyPr>
            <a:normAutofit/>
          </a:bodyPr>
          <a:lstStyle>
            <a:lvl1pPr>
              <a:defRPr sz="1400">
                <a:solidFill>
                  <a:schemeClr val="bg1"/>
                </a:solidFill>
                <a:latin typeface="Arial" pitchFamily="34" charset="0"/>
                <a:cs typeface="Arial" pitchFamily="34" charset="0"/>
              </a:defRPr>
            </a:lvl1pPr>
            <a:lvl2pPr>
              <a:defRPr sz="1400">
                <a:solidFill>
                  <a:schemeClr val="bg1"/>
                </a:solidFill>
                <a:latin typeface="Arial" pitchFamily="34" charset="0"/>
                <a:cs typeface="Arial" pitchFamily="34" charset="0"/>
              </a:defRPr>
            </a:lvl2pPr>
            <a:lvl3pPr>
              <a:defRPr sz="1400">
                <a:solidFill>
                  <a:schemeClr val="bg1"/>
                </a:solidFill>
                <a:latin typeface="Arial" pitchFamily="34" charset="0"/>
                <a:cs typeface="Arial" pitchFamily="34" charset="0"/>
              </a:defRPr>
            </a:lvl3pPr>
            <a:lvl4pPr>
              <a:defRPr sz="1400">
                <a:solidFill>
                  <a:schemeClr val="bg1"/>
                </a:solidFill>
                <a:latin typeface="Arial" pitchFamily="34" charset="0"/>
                <a:cs typeface="Arial" pitchFamily="34" charset="0"/>
              </a:defRPr>
            </a:lvl4pPr>
            <a:lvl5pPr>
              <a:defRPr sz="1400">
                <a:solidFill>
                  <a:schemeClr val="bg1"/>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12" name="내용 개체 틀 2"/>
          <p:cNvSpPr>
            <a:spLocks noGrp="1"/>
          </p:cNvSpPr>
          <p:nvPr>
            <p:ph sz="half" idx="10"/>
          </p:nvPr>
        </p:nvSpPr>
        <p:spPr>
          <a:xfrm>
            <a:off x="457200" y="1783874"/>
            <a:ext cx="8075240" cy="961001"/>
          </a:xfrm>
        </p:spPr>
        <p:txBody>
          <a:bodyPr>
            <a:normAutofit/>
          </a:bodyPr>
          <a:lstStyle>
            <a:lvl1pPr>
              <a:defRPr sz="1400">
                <a:solidFill>
                  <a:schemeClr val="bg1"/>
                </a:solidFill>
                <a:latin typeface="Arial" pitchFamily="34" charset="0"/>
                <a:cs typeface="Arial" pitchFamily="34" charset="0"/>
              </a:defRPr>
            </a:lvl1pPr>
            <a:lvl2pPr>
              <a:defRPr sz="1400">
                <a:solidFill>
                  <a:schemeClr val="bg1"/>
                </a:solidFill>
                <a:latin typeface="Arial" pitchFamily="34" charset="0"/>
                <a:cs typeface="Arial" pitchFamily="34" charset="0"/>
              </a:defRPr>
            </a:lvl2pPr>
            <a:lvl3pPr>
              <a:defRPr sz="1400">
                <a:solidFill>
                  <a:schemeClr val="bg1"/>
                </a:solidFill>
                <a:latin typeface="Arial" pitchFamily="34" charset="0"/>
                <a:cs typeface="Arial" pitchFamily="34" charset="0"/>
              </a:defRPr>
            </a:lvl3pPr>
            <a:lvl4pPr>
              <a:defRPr sz="1400">
                <a:solidFill>
                  <a:schemeClr val="bg1"/>
                </a:solidFill>
                <a:latin typeface="Arial" pitchFamily="34" charset="0"/>
                <a:cs typeface="Arial" pitchFamily="34" charset="0"/>
              </a:defRPr>
            </a:lvl4pPr>
            <a:lvl5pPr>
              <a:defRPr sz="1400">
                <a:solidFill>
                  <a:schemeClr val="bg1"/>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13" name="내용 개체 틀 2"/>
          <p:cNvSpPr>
            <a:spLocks noGrp="1"/>
          </p:cNvSpPr>
          <p:nvPr>
            <p:ph sz="half" idx="11"/>
          </p:nvPr>
        </p:nvSpPr>
        <p:spPr>
          <a:xfrm>
            <a:off x="467544" y="2906893"/>
            <a:ext cx="8075240" cy="961001"/>
          </a:xfrm>
        </p:spPr>
        <p:txBody>
          <a:bodyPr>
            <a:normAutofit/>
          </a:bodyPr>
          <a:lstStyle>
            <a:lvl1pPr>
              <a:defRPr sz="1400">
                <a:solidFill>
                  <a:schemeClr val="bg1"/>
                </a:solidFill>
                <a:latin typeface="Arial" pitchFamily="34" charset="0"/>
                <a:cs typeface="Arial" pitchFamily="34" charset="0"/>
              </a:defRPr>
            </a:lvl1pPr>
            <a:lvl2pPr>
              <a:defRPr sz="1400">
                <a:solidFill>
                  <a:schemeClr val="bg1"/>
                </a:solidFill>
                <a:latin typeface="Arial" pitchFamily="34" charset="0"/>
                <a:cs typeface="Arial" pitchFamily="34" charset="0"/>
              </a:defRPr>
            </a:lvl2pPr>
            <a:lvl3pPr>
              <a:defRPr sz="1400">
                <a:solidFill>
                  <a:schemeClr val="bg1"/>
                </a:solidFill>
                <a:latin typeface="Arial" pitchFamily="34" charset="0"/>
                <a:cs typeface="Arial" pitchFamily="34" charset="0"/>
              </a:defRPr>
            </a:lvl3pPr>
            <a:lvl4pPr>
              <a:defRPr sz="1400">
                <a:solidFill>
                  <a:schemeClr val="bg1"/>
                </a:solidFill>
                <a:latin typeface="Arial" pitchFamily="34" charset="0"/>
                <a:cs typeface="Arial" pitchFamily="34" charset="0"/>
              </a:defRPr>
            </a:lvl4pPr>
            <a:lvl5pPr>
              <a:defRPr sz="1400">
                <a:solidFill>
                  <a:schemeClr val="bg1"/>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14" name="내용 개체 틀 2"/>
          <p:cNvSpPr>
            <a:spLocks noGrp="1"/>
          </p:cNvSpPr>
          <p:nvPr>
            <p:ph sz="half" idx="12"/>
          </p:nvPr>
        </p:nvSpPr>
        <p:spPr>
          <a:xfrm>
            <a:off x="467544" y="4041019"/>
            <a:ext cx="8075240" cy="961001"/>
          </a:xfrm>
        </p:spPr>
        <p:txBody>
          <a:bodyPr>
            <a:normAutofit/>
          </a:bodyPr>
          <a:lstStyle>
            <a:lvl1pPr>
              <a:defRPr sz="1400">
                <a:solidFill>
                  <a:schemeClr val="bg1"/>
                </a:solidFill>
                <a:latin typeface="Arial" pitchFamily="34" charset="0"/>
                <a:cs typeface="Arial" pitchFamily="34" charset="0"/>
              </a:defRPr>
            </a:lvl1pPr>
            <a:lvl2pPr>
              <a:defRPr sz="1400">
                <a:solidFill>
                  <a:schemeClr val="bg1"/>
                </a:solidFill>
                <a:latin typeface="Arial" pitchFamily="34" charset="0"/>
                <a:cs typeface="Arial" pitchFamily="34" charset="0"/>
              </a:defRPr>
            </a:lvl2pPr>
            <a:lvl3pPr>
              <a:defRPr sz="1400">
                <a:solidFill>
                  <a:schemeClr val="bg1"/>
                </a:solidFill>
                <a:latin typeface="Arial" pitchFamily="34" charset="0"/>
                <a:cs typeface="Arial" pitchFamily="34" charset="0"/>
              </a:defRPr>
            </a:lvl3pPr>
            <a:lvl4pPr>
              <a:defRPr sz="1400">
                <a:solidFill>
                  <a:schemeClr val="bg1"/>
                </a:solidFill>
                <a:latin typeface="Arial" pitchFamily="34" charset="0"/>
                <a:cs typeface="Arial" pitchFamily="34" charset="0"/>
              </a:defRPr>
            </a:lvl4pPr>
            <a:lvl5pPr>
              <a:defRPr sz="1400">
                <a:solidFill>
                  <a:schemeClr val="bg1"/>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17" name="슬라이드 번호 개체 틀 29"/>
          <p:cNvSpPr>
            <a:spLocks noGrp="1"/>
          </p:cNvSpPr>
          <p:nvPr>
            <p:ph type="sldNum" sz="quarter" idx="18"/>
          </p:nvPr>
        </p:nvSpPr>
        <p:spPr>
          <a:xfrm>
            <a:off x="0" y="141480"/>
            <a:ext cx="467544" cy="273844"/>
          </a:xfrm>
          <a:prstGeom prst="rect">
            <a:avLst/>
          </a:prstGeom>
        </p:spPr>
        <p:txBody>
          <a:bodyPr/>
          <a:lstStyle>
            <a:lvl1pPr>
              <a:defRPr b="1">
                <a:solidFill>
                  <a:srgbClr val="278D99"/>
                </a:solidFill>
                <a:latin typeface="Arial" pitchFamily="34" charset="0"/>
                <a:cs typeface="Arial" pitchFamily="34" charset="0"/>
              </a:defRPr>
            </a:lvl1pPr>
          </a:lstStyle>
          <a:p>
            <a:fld id="{B8364164-D7C2-4011-A351-B5EC1CE463BF}" type="slidenum">
              <a:rPr lang="ko-KR" altLang="en-US" smtClean="0"/>
              <a:pPr/>
              <a:t>‹#›</a:t>
            </a:fld>
            <a:endParaRPr lang="ko-KR" altLang="en-US"/>
          </a:p>
        </p:txBody>
      </p:sp>
      <p:sp>
        <p:nvSpPr>
          <p:cNvPr id="18" name="제목 31"/>
          <p:cNvSpPr>
            <a:spLocks noGrp="1"/>
          </p:cNvSpPr>
          <p:nvPr>
            <p:ph type="title"/>
          </p:nvPr>
        </p:nvSpPr>
        <p:spPr>
          <a:xfrm>
            <a:off x="827584" y="0"/>
            <a:ext cx="6552728" cy="465516"/>
          </a:xfrm>
        </p:spPr>
        <p:txBody>
          <a:bodyPr>
            <a:noAutofit/>
          </a:bodyPr>
          <a:lstStyle>
            <a:lvl1pPr algn="l">
              <a:defRPr sz="2800" b="1">
                <a:solidFill>
                  <a:schemeClr val="bg1"/>
                </a:solidFill>
              </a:defRPr>
            </a:lvl1pPr>
          </a:lstStyle>
          <a:p>
            <a:r>
              <a:rPr lang="ko-KR" altLang="en-US"/>
              <a:t>마스터 제목 스타일 편집</a:t>
            </a:r>
            <a:endParaRPr lang="ko-KR"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구역 머리글">
    <p:spTree>
      <p:nvGrpSpPr>
        <p:cNvPr id="1" name=""/>
        <p:cNvGrpSpPr/>
        <p:nvPr/>
      </p:nvGrpSpPr>
      <p:grpSpPr>
        <a:xfrm>
          <a:off x="0" y="0"/>
          <a:ext cx="0" cy="0"/>
          <a:chOff x="0" y="0"/>
          <a:chExt cx="0" cy="0"/>
        </a:xfrm>
      </p:grpSpPr>
      <p:sp>
        <p:nvSpPr>
          <p:cNvPr id="8" name="차트 개체 틀 7"/>
          <p:cNvSpPr>
            <a:spLocks noGrp="1"/>
          </p:cNvSpPr>
          <p:nvPr>
            <p:ph type="chart" sz="quarter" idx="10"/>
          </p:nvPr>
        </p:nvSpPr>
        <p:spPr>
          <a:xfrm>
            <a:off x="683568" y="1221600"/>
            <a:ext cx="7632700" cy="3509963"/>
          </a:xfrm>
        </p:spPr>
        <p:txBody>
          <a:bodyPr/>
          <a:lstStyle/>
          <a:p>
            <a:r>
              <a:rPr lang="ko-KR" altLang="en-US"/>
              <a:t>차트를 추가하려면 아이콘을 클릭하십시오</a:t>
            </a:r>
          </a:p>
        </p:txBody>
      </p:sp>
      <p:sp>
        <p:nvSpPr>
          <p:cNvPr id="9" name="평행 사변형 8"/>
          <p:cNvSpPr/>
          <p:nvPr/>
        </p:nvSpPr>
        <p:spPr>
          <a:xfrm>
            <a:off x="-180528" y="0"/>
            <a:ext cx="9289032"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10" name="평행 사변형 9"/>
          <p:cNvSpPr/>
          <p:nvPr/>
        </p:nvSpPr>
        <p:spPr>
          <a:xfrm>
            <a:off x="-540568" y="0"/>
            <a:ext cx="8568952" cy="504270"/>
          </a:xfrm>
          <a:prstGeom prst="parallelogram">
            <a:avLst>
              <a:gd name="adj" fmla="val 79101"/>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11" name="평행 사변형 10"/>
          <p:cNvSpPr/>
          <p:nvPr/>
        </p:nvSpPr>
        <p:spPr>
          <a:xfrm>
            <a:off x="-532184" y="0"/>
            <a:ext cx="1359768"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15" name="내용 개체 틀 14"/>
          <p:cNvSpPr>
            <a:spLocks noGrp="1"/>
          </p:cNvSpPr>
          <p:nvPr>
            <p:ph sz="quarter" idx="16" hasCustomPrompt="1"/>
          </p:nvPr>
        </p:nvSpPr>
        <p:spPr>
          <a:xfrm>
            <a:off x="7812361" y="141480"/>
            <a:ext cx="1007367" cy="270272"/>
          </a:xfrm>
        </p:spPr>
        <p:txBody>
          <a:bodyPr>
            <a:normAutofit/>
          </a:bodyPr>
          <a:lstStyle>
            <a:lvl1pPr>
              <a:buNone/>
              <a:defRPr sz="1100" b="0" baseline="0">
                <a:solidFill>
                  <a:srgbClr val="278D99"/>
                </a:solidFill>
                <a:latin typeface="Arial" pitchFamily="34" charset="0"/>
                <a:cs typeface="Arial" pitchFamily="34" charset="0"/>
              </a:defRPr>
            </a:lvl1pPr>
          </a:lstStyle>
          <a:p>
            <a:pPr lvl="0"/>
            <a:r>
              <a:rPr lang="en-US" altLang="ko-KR" sz="1000" dirty="0">
                <a:latin typeface="Arial" pitchFamily="34" charset="0"/>
                <a:cs typeface="Arial" pitchFamily="34" charset="0"/>
              </a:rPr>
              <a:t>Chart number</a:t>
            </a:r>
            <a:endParaRPr lang="ko-KR" altLang="en-US" dirty="0"/>
          </a:p>
        </p:txBody>
      </p:sp>
      <p:sp>
        <p:nvSpPr>
          <p:cNvPr id="16" name="슬라이드 번호 개체 틀 29"/>
          <p:cNvSpPr>
            <a:spLocks noGrp="1"/>
          </p:cNvSpPr>
          <p:nvPr>
            <p:ph type="sldNum" sz="quarter" idx="18"/>
          </p:nvPr>
        </p:nvSpPr>
        <p:spPr>
          <a:xfrm>
            <a:off x="0" y="141480"/>
            <a:ext cx="467544" cy="273844"/>
          </a:xfrm>
          <a:prstGeom prst="rect">
            <a:avLst/>
          </a:prstGeom>
        </p:spPr>
        <p:txBody>
          <a:bodyPr/>
          <a:lstStyle>
            <a:lvl1pPr>
              <a:defRPr b="1">
                <a:solidFill>
                  <a:srgbClr val="278D99"/>
                </a:solidFill>
                <a:latin typeface="Arial" pitchFamily="34" charset="0"/>
                <a:cs typeface="Arial" pitchFamily="34" charset="0"/>
              </a:defRPr>
            </a:lvl1pPr>
          </a:lstStyle>
          <a:p>
            <a:fld id="{B8364164-D7C2-4011-A351-B5EC1CE463BF}" type="slidenum">
              <a:rPr lang="ko-KR" altLang="en-US" smtClean="0"/>
              <a:pPr/>
              <a:t>‹#›</a:t>
            </a:fld>
            <a:endParaRPr lang="ko-KR" altLang="en-US"/>
          </a:p>
        </p:txBody>
      </p:sp>
      <p:sp>
        <p:nvSpPr>
          <p:cNvPr id="17" name="제목 31"/>
          <p:cNvSpPr>
            <a:spLocks noGrp="1"/>
          </p:cNvSpPr>
          <p:nvPr>
            <p:ph type="title"/>
          </p:nvPr>
        </p:nvSpPr>
        <p:spPr>
          <a:xfrm>
            <a:off x="827584" y="0"/>
            <a:ext cx="6552728" cy="465516"/>
          </a:xfrm>
        </p:spPr>
        <p:txBody>
          <a:bodyPr>
            <a:noAutofit/>
          </a:bodyPr>
          <a:lstStyle>
            <a:lvl1pPr algn="l">
              <a:defRPr sz="2800" b="1">
                <a:solidFill>
                  <a:schemeClr val="bg1"/>
                </a:solidFill>
              </a:defRPr>
            </a:lvl1pPr>
          </a:lstStyle>
          <a:p>
            <a:r>
              <a:rPr lang="ko-KR" altLang="en-US"/>
              <a:t>마스터 제목 스타일 편집</a:t>
            </a:r>
            <a:endParaRPr lang="ko-KR"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사용자 지정 레이아웃">
    <p:spTree>
      <p:nvGrpSpPr>
        <p:cNvPr id="1" name=""/>
        <p:cNvGrpSpPr/>
        <p:nvPr/>
      </p:nvGrpSpPr>
      <p:grpSpPr>
        <a:xfrm>
          <a:off x="0" y="0"/>
          <a:ext cx="0" cy="0"/>
          <a:chOff x="0" y="0"/>
          <a:chExt cx="0" cy="0"/>
        </a:xfrm>
      </p:grpSpPr>
      <p:sp>
        <p:nvSpPr>
          <p:cNvPr id="6" name="평행 사변형 5"/>
          <p:cNvSpPr/>
          <p:nvPr/>
        </p:nvSpPr>
        <p:spPr>
          <a:xfrm>
            <a:off x="-180528" y="0"/>
            <a:ext cx="9289032"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7" name="평행 사변형 6"/>
          <p:cNvSpPr/>
          <p:nvPr/>
        </p:nvSpPr>
        <p:spPr>
          <a:xfrm>
            <a:off x="-540568" y="0"/>
            <a:ext cx="8568952" cy="504270"/>
          </a:xfrm>
          <a:prstGeom prst="parallelogram">
            <a:avLst>
              <a:gd name="adj" fmla="val 79101"/>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8" name="평행 사변형 7"/>
          <p:cNvSpPr/>
          <p:nvPr/>
        </p:nvSpPr>
        <p:spPr>
          <a:xfrm>
            <a:off x="-532184" y="0"/>
            <a:ext cx="1359768"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13" name="내용 개체 틀 12"/>
          <p:cNvSpPr>
            <a:spLocks noGrp="1"/>
          </p:cNvSpPr>
          <p:nvPr>
            <p:ph sz="quarter" idx="10"/>
          </p:nvPr>
        </p:nvSpPr>
        <p:spPr>
          <a:xfrm>
            <a:off x="395289" y="951570"/>
            <a:ext cx="8353425" cy="3888321"/>
          </a:xfrm>
        </p:spPr>
        <p:txBody>
          <a:bodyPr/>
          <a:lstStyle>
            <a:lvl1pPr>
              <a:defRPr>
                <a:solidFill>
                  <a:srgbClr val="278D99"/>
                </a:solidFill>
                <a:latin typeface="Arial" pitchFamily="34" charset="0"/>
                <a:cs typeface="Arial" pitchFamily="34" charset="0"/>
              </a:defRPr>
            </a:lvl1pPr>
            <a:lvl2pPr>
              <a:defRPr>
                <a:solidFill>
                  <a:srgbClr val="278D99"/>
                </a:solidFill>
                <a:latin typeface="Arial" pitchFamily="34" charset="0"/>
                <a:cs typeface="Arial" pitchFamily="34" charset="0"/>
              </a:defRPr>
            </a:lvl2pPr>
            <a:lvl3pPr>
              <a:defRPr>
                <a:solidFill>
                  <a:srgbClr val="278D99"/>
                </a:solidFill>
                <a:latin typeface="Arial" pitchFamily="34" charset="0"/>
                <a:cs typeface="Arial" pitchFamily="34" charset="0"/>
              </a:defRPr>
            </a:lvl3pPr>
            <a:lvl4pPr>
              <a:defRPr>
                <a:solidFill>
                  <a:srgbClr val="278D99"/>
                </a:solidFill>
                <a:latin typeface="Arial" pitchFamily="34" charset="0"/>
                <a:cs typeface="Arial" pitchFamily="34" charset="0"/>
              </a:defRPr>
            </a:lvl4pPr>
            <a:lvl5pPr>
              <a:defRPr>
                <a:solidFill>
                  <a:srgbClr val="278D99"/>
                </a:solidFill>
                <a:latin typeface="Arial" pitchFamily="34" charset="0"/>
                <a:cs typeface="Arial" pitchFamily="34" charset="0"/>
              </a:defRPr>
            </a:lvl5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ko-KR" altLang="en-US" dirty="0"/>
          </a:p>
        </p:txBody>
      </p:sp>
      <p:sp>
        <p:nvSpPr>
          <p:cNvPr id="14" name="슬라이드 번호 개체 틀 29"/>
          <p:cNvSpPr>
            <a:spLocks noGrp="1"/>
          </p:cNvSpPr>
          <p:nvPr>
            <p:ph type="sldNum" sz="quarter" idx="18"/>
          </p:nvPr>
        </p:nvSpPr>
        <p:spPr>
          <a:xfrm>
            <a:off x="0" y="141480"/>
            <a:ext cx="467544" cy="273844"/>
          </a:xfrm>
          <a:prstGeom prst="rect">
            <a:avLst/>
          </a:prstGeom>
        </p:spPr>
        <p:txBody>
          <a:bodyPr/>
          <a:lstStyle>
            <a:lvl1pPr>
              <a:defRPr b="1">
                <a:solidFill>
                  <a:srgbClr val="278D99"/>
                </a:solidFill>
                <a:latin typeface="Arial" pitchFamily="34" charset="0"/>
                <a:cs typeface="Arial" pitchFamily="34" charset="0"/>
              </a:defRPr>
            </a:lvl1pPr>
          </a:lstStyle>
          <a:p>
            <a:fld id="{B8364164-D7C2-4011-A351-B5EC1CE463BF}" type="slidenum">
              <a:rPr lang="ko-KR" altLang="en-US" smtClean="0"/>
              <a:pPr/>
              <a:t>‹#›</a:t>
            </a:fld>
            <a:endParaRPr lang="ko-KR" altLang="en-US"/>
          </a:p>
        </p:txBody>
      </p:sp>
      <p:sp>
        <p:nvSpPr>
          <p:cNvPr id="15" name="제목 31"/>
          <p:cNvSpPr>
            <a:spLocks noGrp="1"/>
          </p:cNvSpPr>
          <p:nvPr>
            <p:ph type="title"/>
          </p:nvPr>
        </p:nvSpPr>
        <p:spPr>
          <a:xfrm>
            <a:off x="827584" y="0"/>
            <a:ext cx="6552728" cy="465516"/>
          </a:xfrm>
        </p:spPr>
        <p:txBody>
          <a:bodyPr>
            <a:noAutofit/>
          </a:bodyPr>
          <a:lstStyle>
            <a:lvl1pPr algn="l">
              <a:defRPr sz="2800" b="1">
                <a:solidFill>
                  <a:schemeClr val="bg1"/>
                </a:solidFill>
              </a:defRPr>
            </a:lvl1pPr>
          </a:lstStyle>
          <a:p>
            <a:r>
              <a:rPr lang="ko-KR" altLang="en-US"/>
              <a:t>마스터 제목 스타일 편집</a:t>
            </a:r>
            <a:endParaRPr lang="ko-KR"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_사용자 지정 레이아웃">
    <p:spTree>
      <p:nvGrpSpPr>
        <p:cNvPr id="1" name=""/>
        <p:cNvGrpSpPr/>
        <p:nvPr/>
      </p:nvGrpSpPr>
      <p:grpSpPr>
        <a:xfrm>
          <a:off x="0" y="0"/>
          <a:ext cx="0" cy="0"/>
          <a:chOff x="0" y="0"/>
          <a:chExt cx="0" cy="0"/>
        </a:xfrm>
      </p:grpSpPr>
      <p:sp>
        <p:nvSpPr>
          <p:cNvPr id="14" name="그림 개체 틀 13"/>
          <p:cNvSpPr>
            <a:spLocks noGrp="1"/>
          </p:cNvSpPr>
          <p:nvPr>
            <p:ph type="pic" sz="quarter" idx="10"/>
          </p:nvPr>
        </p:nvSpPr>
        <p:spPr>
          <a:xfrm>
            <a:off x="0" y="1"/>
            <a:ext cx="9144000" cy="3327797"/>
          </a:xfrm>
        </p:spPr>
        <p:txBody>
          <a:bodyPr/>
          <a:lstStyle/>
          <a:p>
            <a:r>
              <a:rPr lang="ko-KR" altLang="en-US"/>
              <a:t>그림을 추가하려면 아이콘을 클릭하십시오</a:t>
            </a:r>
          </a:p>
        </p:txBody>
      </p:sp>
      <p:sp>
        <p:nvSpPr>
          <p:cNvPr id="6" name="평행 사변형 5"/>
          <p:cNvSpPr/>
          <p:nvPr/>
        </p:nvSpPr>
        <p:spPr>
          <a:xfrm>
            <a:off x="1835696" y="3057804"/>
            <a:ext cx="8712968" cy="1296144"/>
          </a:xfrm>
          <a:prstGeom prst="parallelogram">
            <a:avLst>
              <a:gd name="adj" fmla="val 8130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endParaRPr>
          </a:p>
        </p:txBody>
      </p:sp>
      <p:sp>
        <p:nvSpPr>
          <p:cNvPr id="8" name="평행 사변형 7"/>
          <p:cNvSpPr/>
          <p:nvPr/>
        </p:nvSpPr>
        <p:spPr>
          <a:xfrm>
            <a:off x="-1404664" y="3057804"/>
            <a:ext cx="4680519" cy="1296144"/>
          </a:xfrm>
          <a:prstGeom prst="parallelogram">
            <a:avLst>
              <a:gd name="adj" fmla="val 81305"/>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endParaRPr>
          </a:p>
        </p:txBody>
      </p:sp>
      <p:sp>
        <p:nvSpPr>
          <p:cNvPr id="9" name="평행 사변형 8"/>
          <p:cNvSpPr/>
          <p:nvPr/>
        </p:nvSpPr>
        <p:spPr>
          <a:xfrm>
            <a:off x="-972616" y="4482498"/>
            <a:ext cx="7704856" cy="573528"/>
          </a:xfrm>
          <a:prstGeom prst="parallelogram">
            <a:avLst>
              <a:gd name="adj" fmla="val 81305"/>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endParaRPr>
          </a:p>
        </p:txBody>
      </p:sp>
      <p:sp>
        <p:nvSpPr>
          <p:cNvPr id="10" name="TextBox 9"/>
          <p:cNvSpPr txBox="1"/>
          <p:nvPr/>
        </p:nvSpPr>
        <p:spPr>
          <a:xfrm>
            <a:off x="395536" y="4569972"/>
            <a:ext cx="9289032" cy="523220"/>
          </a:xfrm>
          <a:prstGeom prst="rect">
            <a:avLst/>
          </a:prstGeom>
          <a:noFill/>
        </p:spPr>
        <p:txBody>
          <a:bodyPr wrap="square" rtlCol="0">
            <a:spAutoFit/>
          </a:bodyPr>
          <a:lstStyle/>
          <a:p>
            <a:r>
              <a:rPr lang="en-US" altLang="ko-KR" sz="2800" b="1" dirty="0" err="1">
                <a:solidFill>
                  <a:prstClr val="white"/>
                </a:solidFill>
                <a:latin typeface="Arial" pitchFamily="34" charset="0"/>
                <a:cs typeface="Arial" pitchFamily="34" charset="0"/>
              </a:rPr>
              <a:t>P</a:t>
            </a:r>
            <a:r>
              <a:rPr lang="en-US" altLang="ko-KR" sz="1600" dirty="0" err="1">
                <a:solidFill>
                  <a:prstClr val="white"/>
                </a:solidFill>
                <a:latin typeface="Arial" pitchFamily="34" charset="0"/>
                <a:cs typeface="Arial" pitchFamily="34" charset="0"/>
              </a:rPr>
              <a:t>rogramme</a:t>
            </a:r>
            <a:r>
              <a:rPr lang="en-US" altLang="ko-KR" sz="1600" dirty="0">
                <a:solidFill>
                  <a:prstClr val="white"/>
                </a:solidFill>
                <a:latin typeface="Arial" pitchFamily="34" charset="0"/>
                <a:cs typeface="Arial" pitchFamily="34" charset="0"/>
              </a:rPr>
              <a:t> for </a:t>
            </a:r>
            <a:r>
              <a:rPr lang="en-US" altLang="ko-KR" sz="2800" b="1" dirty="0">
                <a:solidFill>
                  <a:prstClr val="white"/>
                </a:solidFill>
                <a:latin typeface="Arial" pitchFamily="34" charset="0"/>
                <a:cs typeface="Arial" pitchFamily="34" charset="0"/>
              </a:rPr>
              <a:t>I</a:t>
            </a:r>
            <a:r>
              <a:rPr lang="en-US" altLang="ko-KR" sz="1600" dirty="0">
                <a:solidFill>
                  <a:prstClr val="white"/>
                </a:solidFill>
                <a:latin typeface="Arial" pitchFamily="34" charset="0"/>
                <a:cs typeface="Arial" pitchFamily="34" charset="0"/>
              </a:rPr>
              <a:t>nternational</a:t>
            </a:r>
            <a:r>
              <a:rPr lang="en-US" altLang="ko-KR" sz="2000" dirty="0">
                <a:solidFill>
                  <a:prstClr val="white"/>
                </a:solidFill>
                <a:latin typeface="Arial" pitchFamily="34" charset="0"/>
                <a:cs typeface="Arial" pitchFamily="34" charset="0"/>
              </a:rPr>
              <a:t> </a:t>
            </a:r>
            <a:r>
              <a:rPr lang="en-US" altLang="ko-KR" sz="2800" b="1" dirty="0">
                <a:solidFill>
                  <a:prstClr val="white"/>
                </a:solidFill>
                <a:latin typeface="Arial" pitchFamily="34" charset="0"/>
                <a:cs typeface="Arial" pitchFamily="34" charset="0"/>
              </a:rPr>
              <a:t>S</a:t>
            </a:r>
            <a:r>
              <a:rPr lang="en-US" altLang="ko-KR" sz="1600" dirty="0">
                <a:solidFill>
                  <a:prstClr val="white"/>
                </a:solidFill>
                <a:latin typeface="Arial" pitchFamily="34" charset="0"/>
                <a:cs typeface="Arial" pitchFamily="34" charset="0"/>
              </a:rPr>
              <a:t>tudent </a:t>
            </a:r>
            <a:r>
              <a:rPr lang="en-US" altLang="ko-KR" sz="2800" b="1" dirty="0">
                <a:solidFill>
                  <a:prstClr val="white"/>
                </a:solidFill>
                <a:latin typeface="Arial" pitchFamily="34" charset="0"/>
                <a:cs typeface="Arial" pitchFamily="34" charset="0"/>
              </a:rPr>
              <a:t>A</a:t>
            </a:r>
            <a:r>
              <a:rPr lang="en-US" altLang="ko-KR" sz="1600" dirty="0">
                <a:solidFill>
                  <a:prstClr val="white"/>
                </a:solidFill>
                <a:latin typeface="Arial" pitchFamily="34" charset="0"/>
                <a:cs typeface="Arial" pitchFamily="34" charset="0"/>
              </a:rPr>
              <a:t>ssessment</a:t>
            </a:r>
            <a:endParaRPr lang="ko-KR" altLang="en-US" sz="1600" dirty="0">
              <a:solidFill>
                <a:prstClr val="white"/>
              </a:solidFill>
              <a:latin typeface="Arial" pitchFamily="34" charset="0"/>
              <a:cs typeface="Arial" pitchFamily="34" charset="0"/>
            </a:endParaRPr>
          </a:p>
        </p:txBody>
      </p:sp>
      <p:pic>
        <p:nvPicPr>
          <p:cNvPr id="11" name="Picture 36"/>
          <p:cNvPicPr>
            <a:picLocks noChangeAspect="1"/>
          </p:cNvPicPr>
          <p:nvPr/>
        </p:nvPicPr>
        <p:blipFill rotWithShape="1">
          <a:blip r:embed="rId2" cstate="print">
            <a:duotone>
              <a:schemeClr val="bg2">
                <a:shade val="45000"/>
                <a:satMod val="135000"/>
              </a:schemeClr>
              <a:prstClr val="white"/>
            </a:duotone>
            <a:lum bright="40000"/>
            <a:extLst>
              <a:ext uri="{28A0092B-C50C-407E-A947-70E740481C1C}">
                <a14:useLocalDpi xmlns:a14="http://schemas.microsoft.com/office/drawing/2010/main" val="0"/>
              </a:ext>
            </a:extLst>
          </a:blip>
          <a:srcRect l="24247" r="59854" b="17579"/>
          <a:stretch/>
        </p:blipFill>
        <p:spPr>
          <a:xfrm>
            <a:off x="899592" y="3306250"/>
            <a:ext cx="648072" cy="777668"/>
          </a:xfrm>
          <a:prstGeom prst="rect">
            <a:avLst/>
          </a:prstGeom>
        </p:spPr>
      </p:pic>
      <p:sp>
        <p:nvSpPr>
          <p:cNvPr id="2" name="제목 1"/>
          <p:cNvSpPr>
            <a:spLocks noGrp="1"/>
          </p:cNvSpPr>
          <p:nvPr>
            <p:ph type="title"/>
          </p:nvPr>
        </p:nvSpPr>
        <p:spPr>
          <a:xfrm>
            <a:off x="3131840" y="3273828"/>
            <a:ext cx="5544616" cy="857250"/>
          </a:xfrm>
        </p:spPr>
        <p:txBody>
          <a:bodyPr>
            <a:noAutofit/>
          </a:bodyPr>
          <a:lstStyle>
            <a:lvl1pPr>
              <a:defRPr sz="3600" b="1">
                <a:solidFill>
                  <a:srgbClr val="278D99"/>
                </a:solidFill>
                <a:latin typeface="Arial" pitchFamily="34" charset="0"/>
                <a:cs typeface="Arial" pitchFamily="34" charset="0"/>
              </a:defRPr>
            </a:lvl1pPr>
          </a:lstStyle>
          <a:p>
            <a:r>
              <a:rPr lang="ko-KR" altLang="en-US"/>
              <a:t>마스터 제목 스타일 편집</a:t>
            </a:r>
            <a:endParaRPr lang="ko-KR" altLang="en-US" dirty="0"/>
          </a:p>
        </p:txBody>
      </p:sp>
      <p:pic>
        <p:nvPicPr>
          <p:cNvPr id="12" name="Picture 7" descr="OECD_TEXT_20cm.png"/>
          <p:cNvPicPr>
            <a:picLocks noChangeAspect="1"/>
          </p:cNvPicPr>
          <p:nvPr/>
        </p:nvPicPr>
        <p:blipFill>
          <a:blip r:embed="rId2" cstate="print"/>
          <a:stretch>
            <a:fillRect/>
          </a:stretch>
        </p:blipFill>
        <p:spPr>
          <a:xfrm>
            <a:off x="6948264" y="4569972"/>
            <a:ext cx="1800200" cy="4167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8F5139DA-9E66-4845-9612-ED86DB46D95B}" type="datetimeFigureOut">
              <a:rPr lang="ko-KR" altLang="en-US" smtClean="0"/>
              <a:pPr/>
              <a:t>2016-03-11</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0FA4A355-2D45-4766-8C87-E8705278E572}" type="slidenum">
              <a:rPr lang="ko-KR" altLang="en-US" smtClean="0"/>
              <a:pPr/>
              <a:t>‹#›</a:t>
            </a:fld>
            <a:endParaRPr lang="ko-KR"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FR" dirty="0"/>
              <a:t>Click to </a:t>
            </a:r>
            <a:r>
              <a:rPr lang="fr-FR" dirty="0" err="1"/>
              <a:t>edit</a:t>
            </a:r>
            <a:r>
              <a:rPr lang="fr-FR" dirty="0"/>
              <a:t> </a:t>
            </a:r>
            <a:r>
              <a:rPr lang="fr-FR" dirty="0" err="1"/>
              <a:t>Slide</a:t>
            </a:r>
            <a:r>
              <a:rPr lang="fr-FR" dirty="0"/>
              <a:t> </a:t>
            </a:r>
            <a:r>
              <a:rPr lang="fr-FR" dirty="0" err="1"/>
              <a:t>title</a:t>
            </a:r>
            <a:br>
              <a:rPr lang="fr-FR" dirty="0"/>
            </a:br>
            <a:r>
              <a:rPr lang="fr-FR" dirty="0" err="1"/>
              <a:t>Slide</a:t>
            </a:r>
            <a:r>
              <a:rPr lang="fr-FR" dirty="0"/>
              <a:t> </a:t>
            </a:r>
            <a:r>
              <a:rPr lang="fr-FR" dirty="0" err="1"/>
              <a:t>title</a:t>
            </a:r>
            <a:r>
              <a:rPr lang="fr-FR" dirty="0"/>
              <a:t> </a:t>
            </a:r>
            <a:r>
              <a:rPr lang="fr-FR" dirty="0" err="1"/>
              <a:t>can</a:t>
            </a:r>
            <a:r>
              <a:rPr lang="fr-FR" dirty="0"/>
              <a:t> </a:t>
            </a:r>
            <a:r>
              <a:rPr lang="fr-FR" dirty="0" err="1"/>
              <a:t>be</a:t>
            </a:r>
            <a:r>
              <a:rPr lang="fr-FR" dirty="0"/>
              <a:t> </a:t>
            </a:r>
            <a:r>
              <a:rPr lang="fr-FR" dirty="0" err="1"/>
              <a:t>extended</a:t>
            </a:r>
            <a:r>
              <a:rPr lang="fr-FR" dirty="0"/>
              <a:t> to </a:t>
            </a:r>
            <a:r>
              <a:rPr lang="fr-FR" dirty="0" err="1"/>
              <a:t>two</a:t>
            </a:r>
            <a:r>
              <a:rPr lang="fr-FR" dirty="0"/>
              <a:t> </a:t>
            </a:r>
            <a:r>
              <a:rPr lang="fr-FR" dirty="0" err="1"/>
              <a:t>lines</a:t>
            </a:r>
            <a:endParaRPr lang="en-US" dirty="0"/>
          </a:p>
        </p:txBody>
      </p:sp>
      <p:sp>
        <p:nvSpPr>
          <p:cNvPr id="3" name="Content Placeholder 2"/>
          <p:cNvSpPr>
            <a:spLocks noGrp="1"/>
          </p:cNvSpPr>
          <p:nvPr>
            <p:ph idx="1"/>
          </p:nvPr>
        </p:nvSpPr>
        <p:spPr/>
        <p:txBody>
          <a:bodyPr/>
          <a:lstStyle>
            <a:lvl1pPr>
              <a:defRPr>
                <a:solidFill>
                  <a:schemeClr val="tx1"/>
                </a:solidFill>
              </a:defRPr>
            </a:lvl1pPr>
            <a:lvl2pPr>
              <a:buClr>
                <a:schemeClr val="tx1"/>
              </a:buCl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03200" y="4808700"/>
            <a:ext cx="900000" cy="183600"/>
          </a:xfrm>
          <a:prstGeom prst="rect">
            <a:avLst/>
          </a:prstGeom>
        </p:spPr>
        <p:txBody>
          <a:bodyPr/>
          <a:lstStyle/>
          <a:p>
            <a:fld id="{330E7764-1277-458E-9D8E-39F64F5D6DD0}" type="datetimeFigureOut">
              <a:rPr lang="en-GB" smtClean="0">
                <a:solidFill>
                  <a:prstClr val="black"/>
                </a:solidFill>
              </a:rPr>
              <a:pPr/>
              <a:t>11/03/2016</a:t>
            </a:fld>
            <a:endParaRPr lang="en-GB">
              <a:solidFill>
                <a:prstClr val="black"/>
              </a:solidFill>
            </a:endParaRPr>
          </a:p>
        </p:txBody>
      </p:sp>
      <p:sp>
        <p:nvSpPr>
          <p:cNvPr id="5" name="Footer Placeholder 4"/>
          <p:cNvSpPr>
            <a:spLocks noGrp="1"/>
          </p:cNvSpPr>
          <p:nvPr>
            <p:ph type="ftr" sz="quarter" idx="11"/>
          </p:nvPr>
        </p:nvSpPr>
        <p:spPr>
          <a:xfrm>
            <a:off x="1368000" y="4808700"/>
            <a:ext cx="4680000" cy="183600"/>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40000" y="4808700"/>
            <a:ext cx="342000" cy="183600"/>
          </a:xfrm>
          <a:prstGeom prst="rect">
            <a:avLst/>
          </a:prstGeom>
        </p:spPr>
        <p:txBody>
          <a:bodyPr/>
          <a:lstStyle/>
          <a:p>
            <a:fld id="{2A020832-E319-49F4-8DFE-4C9D4DD7AAB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27593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55650" y="2031690"/>
            <a:ext cx="8388350" cy="714375"/>
          </a:xfrm>
        </p:spPr>
        <p:txBody>
          <a:bodyPr/>
          <a:lstStyle>
            <a:lvl1pPr>
              <a:defRPr>
                <a:solidFill>
                  <a:srgbClr val="FFFF00"/>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67702595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strVal val="2/3*#ppt_w"/>
                                          </p:val>
                                        </p:tav>
                                        <p:tav tm="100000">
                                          <p:val>
                                            <p:strVal val="#ppt_w"/>
                                          </p:val>
                                        </p:tav>
                                      </p:tavLst>
                                    </p:anim>
                                    <p:anim calcmode="lin" valueType="num">
                                      <p:cBhvr>
                                        <p:cTn id="8" dur="3000" fill="hold"/>
                                        <p:tgtEl>
                                          <p:spTgt spid="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제목 슬라이드">
    <p:spTree>
      <p:nvGrpSpPr>
        <p:cNvPr id="1" name=""/>
        <p:cNvGrpSpPr/>
        <p:nvPr/>
      </p:nvGrpSpPr>
      <p:grpSpPr>
        <a:xfrm>
          <a:off x="0" y="0"/>
          <a:ext cx="0" cy="0"/>
          <a:chOff x="0" y="0"/>
          <a:chExt cx="0" cy="0"/>
        </a:xfrm>
      </p:grpSpPr>
      <p:pic>
        <p:nvPicPr>
          <p:cNvPr id="7" name="Picture 3" descr="C:\Users\hanskys\Desktop\EDU\pisa presentation\usb files\GettyImages_145629557.jpg"/>
          <p:cNvPicPr>
            <a:picLocks noChangeAspect="1" noChangeArrowheads="1"/>
          </p:cNvPicPr>
          <p:nvPr/>
        </p:nvPicPr>
        <p:blipFill>
          <a:blip r:embed="rId2" cstate="print"/>
          <a:srcRect b="9658"/>
          <a:stretch>
            <a:fillRect/>
          </a:stretch>
        </p:blipFill>
        <p:spPr bwMode="auto">
          <a:xfrm>
            <a:off x="3270470" y="3435846"/>
            <a:ext cx="3783670" cy="1707654"/>
          </a:xfrm>
          <a:prstGeom prst="rect">
            <a:avLst/>
          </a:prstGeom>
          <a:noFill/>
        </p:spPr>
      </p:pic>
      <p:sp>
        <p:nvSpPr>
          <p:cNvPr id="8" name="Rectangle 40"/>
          <p:cNvSpPr/>
          <p:nvPr/>
        </p:nvSpPr>
        <p:spPr>
          <a:xfrm rot="16200000">
            <a:off x="2798803" y="4038913"/>
            <a:ext cx="1674186" cy="576064"/>
          </a:xfrm>
          <a:prstGeom prst="rect">
            <a:avLst/>
          </a:prstGeom>
          <a:gradFill flip="none" rotWithShape="1">
            <a:gsLst>
              <a:gs pos="0">
                <a:srgbClr val="7F7F7F"/>
              </a:gs>
              <a:gs pos="58000">
                <a:srgbClr val="D25F26">
                  <a:alpha val="35000"/>
                </a:srgbClr>
              </a:gs>
              <a:gs pos="100000">
                <a:srgbClr val="278D99">
                  <a:tint val="23500"/>
                  <a:satMod val="160000"/>
                  <a:alpha val="0"/>
                </a:srgbClr>
              </a:gs>
            </a:gsLst>
            <a:lin ang="5400000" scaled="1"/>
            <a:tileRect/>
          </a:gradFill>
          <a:ln w="12700" cap="flat" cmpd="sng" algn="ctr">
            <a:noFill/>
            <a:prstDash val="solid"/>
            <a:miter lim="800000"/>
          </a:ln>
          <a:effectLst/>
        </p:spPr>
        <p:txBody>
          <a:bodyPr rtlCol="0" anchor="ctr"/>
          <a:lstStyle/>
          <a:p>
            <a:pPr algn="ctr" latinLnBrk="0">
              <a:defRPr/>
            </a:pPr>
            <a:endParaRPr lang="en-US" sz="1350" kern="0">
              <a:solidFill>
                <a:sysClr val="window" lastClr="FFFFFF"/>
              </a:solidFill>
              <a:latin typeface="Arial" pitchFamily="34" charset="0"/>
              <a:cs typeface="Arial" pitchFamily="34" charset="0"/>
            </a:endParaRPr>
          </a:p>
        </p:txBody>
      </p:sp>
      <p:sp>
        <p:nvSpPr>
          <p:cNvPr id="9" name="Rectangle 40"/>
          <p:cNvSpPr/>
          <p:nvPr/>
        </p:nvSpPr>
        <p:spPr>
          <a:xfrm rot="16200000">
            <a:off x="1898703" y="3714877"/>
            <a:ext cx="1674186" cy="1224136"/>
          </a:xfrm>
          <a:prstGeom prst="rect">
            <a:avLst/>
          </a:prstGeom>
          <a:solidFill>
            <a:srgbClr val="7F7C8F"/>
          </a:solidFill>
          <a:ln w="12700" cap="flat" cmpd="sng" algn="ctr">
            <a:noFill/>
            <a:prstDash val="solid"/>
            <a:miter lim="800000"/>
          </a:ln>
          <a:effectLst/>
        </p:spPr>
        <p:txBody>
          <a:bodyPr rtlCol="0" anchor="ctr"/>
          <a:lstStyle/>
          <a:p>
            <a:pPr algn="ctr" latinLnBrk="0">
              <a:defRPr/>
            </a:pPr>
            <a:endParaRPr lang="en-US" sz="1350" kern="0">
              <a:solidFill>
                <a:sysClr val="window" lastClr="FFFFFF"/>
              </a:solidFill>
              <a:latin typeface="Arial" pitchFamily="34" charset="0"/>
              <a:cs typeface="Arial" pitchFamily="34" charset="0"/>
            </a:endParaRPr>
          </a:p>
        </p:txBody>
      </p:sp>
      <p:pic>
        <p:nvPicPr>
          <p:cNvPr id="10" name="Picture 4" descr="C:\Users\hanskys\Desktop\EDU\pisa presentation\usb files\Reading_shutterstock_124410865_pisa.jpg"/>
          <p:cNvPicPr>
            <a:picLocks noChangeAspect="1" noChangeArrowheads="1"/>
          </p:cNvPicPr>
          <p:nvPr/>
        </p:nvPicPr>
        <p:blipFill>
          <a:blip r:embed="rId3" cstate="print"/>
          <a:srcRect b="17033"/>
          <a:stretch>
            <a:fillRect/>
          </a:stretch>
        </p:blipFill>
        <p:spPr bwMode="auto">
          <a:xfrm>
            <a:off x="4211792" y="1761660"/>
            <a:ext cx="4032617" cy="1674186"/>
          </a:xfrm>
          <a:prstGeom prst="rect">
            <a:avLst/>
          </a:prstGeom>
          <a:noFill/>
        </p:spPr>
      </p:pic>
      <p:sp>
        <p:nvSpPr>
          <p:cNvPr id="11" name="Rectangle 40"/>
          <p:cNvSpPr/>
          <p:nvPr/>
        </p:nvSpPr>
        <p:spPr>
          <a:xfrm rot="16200000">
            <a:off x="4238963" y="2310720"/>
            <a:ext cx="1674186" cy="576064"/>
          </a:xfrm>
          <a:prstGeom prst="rect">
            <a:avLst/>
          </a:prstGeom>
          <a:gradFill flip="none" rotWithShape="1">
            <a:gsLst>
              <a:gs pos="0">
                <a:srgbClr val="D25F26"/>
              </a:gs>
              <a:gs pos="58000">
                <a:srgbClr val="D25F26">
                  <a:alpha val="35000"/>
                </a:srgbClr>
              </a:gs>
              <a:gs pos="100000">
                <a:srgbClr val="278D99">
                  <a:tint val="23500"/>
                  <a:satMod val="160000"/>
                  <a:alpha val="0"/>
                </a:srgbClr>
              </a:gs>
            </a:gsLst>
            <a:lin ang="5400000" scaled="1"/>
            <a:tileRect/>
          </a:gradFill>
          <a:ln w="12700" cap="flat" cmpd="sng" algn="ctr">
            <a:noFill/>
            <a:prstDash val="solid"/>
            <a:miter lim="800000"/>
          </a:ln>
          <a:effectLst/>
        </p:spPr>
        <p:txBody>
          <a:bodyPr rtlCol="0" anchor="ctr"/>
          <a:lstStyle/>
          <a:p>
            <a:pPr algn="ctr" latinLnBrk="0">
              <a:defRPr/>
            </a:pPr>
            <a:endParaRPr lang="en-US" sz="1350" kern="0">
              <a:solidFill>
                <a:sysClr val="window" lastClr="FFFFFF"/>
              </a:solidFill>
              <a:latin typeface="Arial" pitchFamily="34" charset="0"/>
              <a:cs typeface="Arial" pitchFamily="34" charset="0"/>
            </a:endParaRPr>
          </a:p>
        </p:txBody>
      </p:sp>
      <p:sp>
        <p:nvSpPr>
          <p:cNvPr id="12" name="Rectangle 40"/>
          <p:cNvSpPr/>
          <p:nvPr/>
        </p:nvSpPr>
        <p:spPr>
          <a:xfrm rot="16200000">
            <a:off x="3338863" y="1986685"/>
            <a:ext cx="1674186" cy="1224136"/>
          </a:xfrm>
          <a:prstGeom prst="rect">
            <a:avLst/>
          </a:prstGeom>
          <a:solidFill>
            <a:srgbClr val="D25F26"/>
          </a:solidFill>
          <a:ln w="12700" cap="flat" cmpd="sng" algn="ctr">
            <a:noFill/>
            <a:prstDash val="solid"/>
            <a:miter lim="800000"/>
          </a:ln>
          <a:effectLst/>
        </p:spPr>
        <p:txBody>
          <a:bodyPr rtlCol="0" anchor="ctr"/>
          <a:lstStyle/>
          <a:p>
            <a:pPr algn="ctr" latinLnBrk="0">
              <a:defRPr/>
            </a:pPr>
            <a:endParaRPr lang="en-US" sz="1350" kern="0">
              <a:solidFill>
                <a:sysClr val="window" lastClr="FFFFFF"/>
              </a:solidFill>
              <a:latin typeface="Arial" pitchFamily="34" charset="0"/>
              <a:cs typeface="Arial" pitchFamily="34" charset="0"/>
            </a:endParaRPr>
          </a:p>
        </p:txBody>
      </p:sp>
      <p:pic>
        <p:nvPicPr>
          <p:cNvPr id="13" name="Picture 5" descr="C:\Users\hanskys\Desktop\EDU\pisa presentation\usb files\Science_42-20531161.jpg"/>
          <p:cNvPicPr>
            <a:picLocks noChangeAspect="1" noChangeArrowheads="1"/>
          </p:cNvPicPr>
          <p:nvPr/>
        </p:nvPicPr>
        <p:blipFill>
          <a:blip r:embed="rId4" cstate="print"/>
          <a:srcRect b="11745"/>
          <a:stretch>
            <a:fillRect/>
          </a:stretch>
        </p:blipFill>
        <p:spPr bwMode="auto">
          <a:xfrm flipH="1">
            <a:off x="6479704" y="0"/>
            <a:ext cx="2664296" cy="1763537"/>
          </a:xfrm>
          <a:prstGeom prst="rect">
            <a:avLst/>
          </a:prstGeom>
          <a:noFill/>
        </p:spPr>
      </p:pic>
      <p:sp>
        <p:nvSpPr>
          <p:cNvPr id="14" name="Rectangle 40"/>
          <p:cNvSpPr/>
          <p:nvPr/>
        </p:nvSpPr>
        <p:spPr>
          <a:xfrm rot="16200000">
            <a:off x="6139442" y="520790"/>
            <a:ext cx="1761660" cy="720080"/>
          </a:xfrm>
          <a:prstGeom prst="rect">
            <a:avLst/>
          </a:prstGeom>
          <a:gradFill flip="none" rotWithShape="1">
            <a:gsLst>
              <a:gs pos="0">
                <a:srgbClr val="C4B83E"/>
              </a:gs>
              <a:gs pos="58000">
                <a:srgbClr val="D25F26">
                  <a:alpha val="35000"/>
                </a:srgbClr>
              </a:gs>
              <a:gs pos="100000">
                <a:srgbClr val="278D99">
                  <a:tint val="23500"/>
                  <a:satMod val="160000"/>
                  <a:alpha val="0"/>
                </a:srgbClr>
              </a:gs>
            </a:gsLst>
            <a:lin ang="5400000" scaled="1"/>
            <a:tileRect/>
          </a:gradFill>
          <a:ln w="12700" cap="flat" cmpd="sng" algn="ctr">
            <a:noFill/>
            <a:prstDash val="solid"/>
            <a:miter lim="800000"/>
          </a:ln>
          <a:effectLst/>
        </p:spPr>
        <p:txBody>
          <a:bodyPr rtlCol="0" anchor="ctr"/>
          <a:lstStyle/>
          <a:p>
            <a:pPr algn="ctr" latinLnBrk="0">
              <a:defRPr/>
            </a:pPr>
            <a:endParaRPr lang="en-US" sz="1350" kern="0">
              <a:solidFill>
                <a:sysClr val="window" lastClr="FFFFFF"/>
              </a:solidFill>
              <a:latin typeface="Arial" pitchFamily="34" charset="0"/>
              <a:cs typeface="Arial" pitchFamily="34" charset="0"/>
            </a:endParaRPr>
          </a:p>
        </p:txBody>
      </p:sp>
      <p:sp>
        <p:nvSpPr>
          <p:cNvPr id="15" name="Rectangle 40"/>
          <p:cNvSpPr/>
          <p:nvPr/>
        </p:nvSpPr>
        <p:spPr>
          <a:xfrm rot="16200000">
            <a:off x="5059322" y="160750"/>
            <a:ext cx="1761660" cy="1440160"/>
          </a:xfrm>
          <a:prstGeom prst="rect">
            <a:avLst/>
          </a:prstGeom>
          <a:solidFill>
            <a:srgbClr val="C4B83E"/>
          </a:solidFill>
          <a:ln w="12700" cap="flat" cmpd="sng" algn="ctr">
            <a:noFill/>
            <a:prstDash val="solid"/>
            <a:miter lim="800000"/>
          </a:ln>
          <a:effectLst/>
        </p:spPr>
        <p:txBody>
          <a:bodyPr rtlCol="0" anchor="ctr"/>
          <a:lstStyle/>
          <a:p>
            <a:pPr algn="ctr" latinLnBrk="0">
              <a:defRPr/>
            </a:pPr>
            <a:endParaRPr lang="en-US" sz="1350" kern="0">
              <a:solidFill>
                <a:sysClr val="window" lastClr="FFFFFF"/>
              </a:solidFill>
              <a:latin typeface="Arial" pitchFamily="34" charset="0"/>
              <a:cs typeface="Arial" pitchFamily="34" charset="0"/>
            </a:endParaRPr>
          </a:p>
        </p:txBody>
      </p:sp>
      <p:sp>
        <p:nvSpPr>
          <p:cNvPr id="16" name="Rectangle 17"/>
          <p:cNvSpPr/>
          <p:nvPr/>
        </p:nvSpPr>
        <p:spPr>
          <a:xfrm rot="10800000">
            <a:off x="3" y="0"/>
            <a:ext cx="2444995" cy="5122962"/>
          </a:xfrm>
          <a:prstGeom prst="rect">
            <a:avLst/>
          </a:prstGeom>
          <a:solidFill>
            <a:sysClr val="window" lastClr="FFFFFF"/>
          </a:solidFill>
          <a:ln w="19050" cap="flat" cmpd="sng" algn="ctr">
            <a:noFill/>
            <a:prstDash val="solid"/>
          </a:ln>
          <a:effectLst/>
        </p:spPr>
        <p:txBody>
          <a:bodyPr rtlCol="0" anchor="ctr"/>
          <a:lstStyle/>
          <a:p>
            <a:pPr algn="ctr" latinLnBrk="0">
              <a:defRPr/>
            </a:pPr>
            <a:endParaRPr lang="en-US" sz="1350" kern="0">
              <a:solidFill>
                <a:prstClr val="white"/>
              </a:solidFill>
              <a:latin typeface="Arial" pitchFamily="34" charset="0"/>
              <a:cs typeface="Arial" pitchFamily="34" charset="0"/>
            </a:endParaRPr>
          </a:p>
        </p:txBody>
      </p:sp>
      <p:sp>
        <p:nvSpPr>
          <p:cNvPr id="17" name="Rectangle 20"/>
          <p:cNvSpPr/>
          <p:nvPr/>
        </p:nvSpPr>
        <p:spPr>
          <a:xfrm>
            <a:off x="2339752" y="0"/>
            <a:ext cx="844062" cy="685800"/>
          </a:xfrm>
          <a:prstGeom prst="rect">
            <a:avLst/>
          </a:prstGeom>
          <a:solidFill>
            <a:sysClr val="window" lastClr="FFFFFF"/>
          </a:solidFill>
          <a:ln w="19050" cap="flat" cmpd="sng" algn="ctr">
            <a:noFill/>
            <a:prstDash val="solid"/>
          </a:ln>
          <a:effectLst/>
        </p:spPr>
        <p:txBody>
          <a:bodyPr rtlCol="0" anchor="ctr"/>
          <a:lstStyle/>
          <a:p>
            <a:pPr algn="ctr" latinLnBrk="0">
              <a:defRPr/>
            </a:pPr>
            <a:endParaRPr lang="en-US" sz="1350" kern="0">
              <a:solidFill>
                <a:prstClr val="white"/>
              </a:solidFill>
              <a:latin typeface="Arial" pitchFamily="34" charset="0"/>
              <a:cs typeface="Arial" pitchFamily="34" charset="0"/>
            </a:endParaRPr>
          </a:p>
        </p:txBody>
      </p:sp>
      <p:sp>
        <p:nvSpPr>
          <p:cNvPr id="18" name="Rectangle 26"/>
          <p:cNvSpPr/>
          <p:nvPr/>
        </p:nvSpPr>
        <p:spPr>
          <a:xfrm>
            <a:off x="317989" y="1491630"/>
            <a:ext cx="4586356" cy="2239074"/>
          </a:xfrm>
          <a:prstGeom prst="rect">
            <a:avLst/>
          </a:prstGeom>
        </p:spPr>
        <p:txBody>
          <a:bodyPr wrap="square">
            <a:spAutoFit/>
          </a:bodyPr>
          <a:lstStyle/>
          <a:p>
            <a:pPr latinLnBrk="0">
              <a:defRPr/>
            </a:pPr>
            <a:r>
              <a:rPr lang="en-US" sz="2700" b="1" kern="0" dirty="0">
                <a:solidFill>
                  <a:srgbClr val="0070C0"/>
                </a:solidFill>
                <a:latin typeface="Arial" pitchFamily="34" charset="0"/>
                <a:cs typeface="Arial" pitchFamily="34" charset="0"/>
              </a:rPr>
              <a:t>OECD EMPLOYER BRAND</a:t>
            </a:r>
            <a:endParaRPr lang="en-US" sz="2700" i="1" kern="0" dirty="0">
              <a:solidFill>
                <a:srgbClr val="00B0F0"/>
              </a:solidFill>
              <a:latin typeface="Arial" pitchFamily="34" charset="0"/>
              <a:cs typeface="Arial" pitchFamily="34" charset="0"/>
            </a:endParaRPr>
          </a:p>
          <a:p>
            <a:pPr latinLnBrk="0">
              <a:lnSpc>
                <a:spcPct val="150000"/>
              </a:lnSpc>
              <a:defRPr/>
            </a:pPr>
            <a:r>
              <a:rPr lang="en-US" sz="2100" i="1" kern="0" dirty="0">
                <a:solidFill>
                  <a:srgbClr val="00B0F0"/>
                </a:solidFill>
                <a:latin typeface="Arial" pitchFamily="34" charset="0"/>
                <a:cs typeface="Arial" pitchFamily="34" charset="0"/>
              </a:rPr>
              <a:t>Playbook</a:t>
            </a:r>
            <a:br>
              <a:rPr lang="en-US" sz="2700" kern="0" dirty="0">
                <a:solidFill>
                  <a:sysClr val="windowText" lastClr="000000"/>
                </a:solidFill>
                <a:latin typeface="Arial" pitchFamily="34" charset="0"/>
                <a:cs typeface="Arial" pitchFamily="34" charset="0"/>
              </a:rPr>
            </a:br>
            <a:br>
              <a:rPr lang="en-US" sz="2700" kern="0" dirty="0">
                <a:solidFill>
                  <a:sysClr val="windowText" lastClr="000000"/>
                </a:solidFill>
                <a:latin typeface="Arial" pitchFamily="34" charset="0"/>
                <a:cs typeface="Arial" pitchFamily="34" charset="0"/>
              </a:rPr>
            </a:br>
            <a:endParaRPr lang="en-US" sz="2700" kern="0" dirty="0">
              <a:solidFill>
                <a:sysClr val="windowText" lastClr="000000"/>
              </a:solidFill>
              <a:latin typeface="Arial" pitchFamily="34" charset="0"/>
              <a:cs typeface="Arial" pitchFamily="34" charset="0"/>
            </a:endParaRPr>
          </a:p>
        </p:txBody>
      </p:sp>
      <p:sp>
        <p:nvSpPr>
          <p:cNvPr id="19" name="직각 삼각형 18"/>
          <p:cNvSpPr/>
          <p:nvPr/>
        </p:nvSpPr>
        <p:spPr>
          <a:xfrm rot="5400000">
            <a:off x="-693241" y="693241"/>
            <a:ext cx="8118721" cy="6732239"/>
          </a:xfrm>
          <a:prstGeom prst="rtTriangle">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grpSp>
        <p:nvGrpSpPr>
          <p:cNvPr id="2" name="Group 4"/>
          <p:cNvGrpSpPr>
            <a:grpSpLocks noChangeAspect="1"/>
          </p:cNvGrpSpPr>
          <p:nvPr/>
        </p:nvGrpSpPr>
        <p:grpSpPr bwMode="auto">
          <a:xfrm>
            <a:off x="4499992" y="2639082"/>
            <a:ext cx="3240361" cy="796765"/>
            <a:chOff x="265" y="1303"/>
            <a:chExt cx="5228" cy="1714"/>
          </a:xfrm>
          <a:solidFill>
            <a:srgbClr val="FFFFFF">
              <a:alpha val="50196"/>
            </a:srgbClr>
          </a:solidFill>
        </p:grpSpPr>
        <p:sp>
          <p:nvSpPr>
            <p:cNvPr id="22" name="Freeform 5"/>
            <p:cNvSpPr>
              <a:spLocks noEditPoints="1"/>
            </p:cNvSpPr>
            <p:nvPr/>
          </p:nvSpPr>
          <p:spPr bwMode="auto">
            <a:xfrm>
              <a:off x="265" y="1341"/>
              <a:ext cx="1263" cy="1643"/>
            </a:xfrm>
            <a:custGeom>
              <a:avLst/>
              <a:gdLst>
                <a:gd name="T0" fmla="*/ 534 w 534"/>
                <a:gd name="T1" fmla="*/ 171 h 693"/>
                <a:gd name="T2" fmla="*/ 513 w 534"/>
                <a:gd name="T3" fmla="*/ 267 h 693"/>
                <a:gd name="T4" fmla="*/ 454 w 534"/>
                <a:gd name="T5" fmla="*/ 336 h 693"/>
                <a:gd name="T6" fmla="*/ 372 w 534"/>
                <a:gd name="T7" fmla="*/ 376 h 693"/>
                <a:gd name="T8" fmla="*/ 278 w 534"/>
                <a:gd name="T9" fmla="*/ 389 h 693"/>
                <a:gd name="T10" fmla="*/ 200 w 534"/>
                <a:gd name="T11" fmla="*/ 389 h 693"/>
                <a:gd name="T12" fmla="*/ 200 w 534"/>
                <a:gd name="T13" fmla="*/ 598 h 693"/>
                <a:gd name="T14" fmla="*/ 206 w 534"/>
                <a:gd name="T15" fmla="*/ 628 h 693"/>
                <a:gd name="T16" fmla="*/ 229 w 534"/>
                <a:gd name="T17" fmla="*/ 648 h 693"/>
                <a:gd name="T18" fmla="*/ 260 w 534"/>
                <a:gd name="T19" fmla="*/ 655 h 693"/>
                <a:gd name="T20" fmla="*/ 301 w 534"/>
                <a:gd name="T21" fmla="*/ 658 h 693"/>
                <a:gd name="T22" fmla="*/ 301 w 534"/>
                <a:gd name="T23" fmla="*/ 693 h 693"/>
                <a:gd name="T24" fmla="*/ 4 w 534"/>
                <a:gd name="T25" fmla="*/ 693 h 693"/>
                <a:gd name="T26" fmla="*/ 4 w 534"/>
                <a:gd name="T27" fmla="*/ 658 h 693"/>
                <a:gd name="T28" fmla="*/ 37 w 534"/>
                <a:gd name="T29" fmla="*/ 655 h 693"/>
                <a:gd name="T30" fmla="*/ 68 w 534"/>
                <a:gd name="T31" fmla="*/ 648 h 693"/>
                <a:gd name="T32" fmla="*/ 90 w 534"/>
                <a:gd name="T33" fmla="*/ 630 h 693"/>
                <a:gd name="T34" fmla="*/ 96 w 534"/>
                <a:gd name="T35" fmla="*/ 598 h 693"/>
                <a:gd name="T36" fmla="*/ 96 w 534"/>
                <a:gd name="T37" fmla="*/ 98 h 693"/>
                <a:gd name="T38" fmla="*/ 91 w 534"/>
                <a:gd name="T39" fmla="*/ 68 h 693"/>
                <a:gd name="T40" fmla="*/ 68 w 534"/>
                <a:gd name="T41" fmla="*/ 47 h 693"/>
                <a:gd name="T42" fmla="*/ 32 w 534"/>
                <a:gd name="T43" fmla="*/ 38 h 693"/>
                <a:gd name="T44" fmla="*/ 0 w 534"/>
                <a:gd name="T45" fmla="*/ 35 h 693"/>
                <a:gd name="T46" fmla="*/ 0 w 534"/>
                <a:gd name="T47" fmla="*/ 0 h 693"/>
                <a:gd name="T48" fmla="*/ 317 w 534"/>
                <a:gd name="T49" fmla="*/ 0 h 693"/>
                <a:gd name="T50" fmla="*/ 474 w 534"/>
                <a:gd name="T51" fmla="*/ 46 h 693"/>
                <a:gd name="T52" fmla="*/ 534 w 534"/>
                <a:gd name="T53" fmla="*/ 171 h 693"/>
                <a:gd name="T54" fmla="*/ 385 w 534"/>
                <a:gd name="T55" fmla="*/ 289 h 693"/>
                <a:gd name="T56" fmla="*/ 407 w 534"/>
                <a:gd name="T57" fmla="*/ 240 h 693"/>
                <a:gd name="T58" fmla="*/ 413 w 534"/>
                <a:gd name="T59" fmla="*/ 195 h 693"/>
                <a:gd name="T60" fmla="*/ 406 w 534"/>
                <a:gd name="T61" fmla="*/ 139 h 693"/>
                <a:gd name="T62" fmla="*/ 383 w 534"/>
                <a:gd name="T63" fmla="*/ 88 h 693"/>
                <a:gd name="T64" fmla="*/ 338 w 534"/>
                <a:gd name="T65" fmla="*/ 53 h 693"/>
                <a:gd name="T66" fmla="*/ 269 w 534"/>
                <a:gd name="T67" fmla="*/ 40 h 693"/>
                <a:gd name="T68" fmla="*/ 200 w 534"/>
                <a:gd name="T69" fmla="*/ 40 h 693"/>
                <a:gd name="T70" fmla="*/ 200 w 534"/>
                <a:gd name="T71" fmla="*/ 346 h 693"/>
                <a:gd name="T72" fmla="*/ 250 w 534"/>
                <a:gd name="T73" fmla="*/ 346 h 693"/>
                <a:gd name="T74" fmla="*/ 336 w 534"/>
                <a:gd name="T75" fmla="*/ 330 h 693"/>
                <a:gd name="T76" fmla="*/ 385 w 534"/>
                <a:gd name="T77" fmla="*/ 289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34" h="693">
                  <a:moveTo>
                    <a:pt x="534" y="171"/>
                  </a:moveTo>
                  <a:cubicBezTo>
                    <a:pt x="534" y="207"/>
                    <a:pt x="527" y="239"/>
                    <a:pt x="513" y="267"/>
                  </a:cubicBezTo>
                  <a:cubicBezTo>
                    <a:pt x="498" y="295"/>
                    <a:pt x="479" y="318"/>
                    <a:pt x="454" y="336"/>
                  </a:cubicBezTo>
                  <a:cubicBezTo>
                    <a:pt x="429" y="354"/>
                    <a:pt x="402" y="367"/>
                    <a:pt x="372" y="376"/>
                  </a:cubicBezTo>
                  <a:cubicBezTo>
                    <a:pt x="343" y="384"/>
                    <a:pt x="311" y="389"/>
                    <a:pt x="278" y="389"/>
                  </a:cubicBezTo>
                  <a:cubicBezTo>
                    <a:pt x="200" y="389"/>
                    <a:pt x="200" y="389"/>
                    <a:pt x="200" y="389"/>
                  </a:cubicBezTo>
                  <a:cubicBezTo>
                    <a:pt x="200" y="598"/>
                    <a:pt x="200" y="598"/>
                    <a:pt x="200" y="598"/>
                  </a:cubicBezTo>
                  <a:cubicBezTo>
                    <a:pt x="200" y="610"/>
                    <a:pt x="202" y="620"/>
                    <a:pt x="206" y="628"/>
                  </a:cubicBezTo>
                  <a:cubicBezTo>
                    <a:pt x="210" y="637"/>
                    <a:pt x="217" y="644"/>
                    <a:pt x="229" y="648"/>
                  </a:cubicBezTo>
                  <a:cubicBezTo>
                    <a:pt x="235" y="651"/>
                    <a:pt x="245" y="653"/>
                    <a:pt x="260" y="655"/>
                  </a:cubicBezTo>
                  <a:cubicBezTo>
                    <a:pt x="275" y="657"/>
                    <a:pt x="289" y="658"/>
                    <a:pt x="301" y="658"/>
                  </a:cubicBezTo>
                  <a:cubicBezTo>
                    <a:pt x="301" y="693"/>
                    <a:pt x="301" y="693"/>
                    <a:pt x="301" y="693"/>
                  </a:cubicBezTo>
                  <a:cubicBezTo>
                    <a:pt x="4" y="693"/>
                    <a:pt x="4" y="693"/>
                    <a:pt x="4" y="693"/>
                  </a:cubicBezTo>
                  <a:cubicBezTo>
                    <a:pt x="4" y="658"/>
                    <a:pt x="4" y="658"/>
                    <a:pt x="4" y="658"/>
                  </a:cubicBezTo>
                  <a:cubicBezTo>
                    <a:pt x="11" y="657"/>
                    <a:pt x="23" y="656"/>
                    <a:pt x="37" y="655"/>
                  </a:cubicBezTo>
                  <a:cubicBezTo>
                    <a:pt x="52" y="653"/>
                    <a:pt x="63" y="651"/>
                    <a:pt x="68" y="648"/>
                  </a:cubicBezTo>
                  <a:cubicBezTo>
                    <a:pt x="78" y="644"/>
                    <a:pt x="85" y="638"/>
                    <a:pt x="90" y="630"/>
                  </a:cubicBezTo>
                  <a:cubicBezTo>
                    <a:pt x="94" y="622"/>
                    <a:pt x="96" y="611"/>
                    <a:pt x="96" y="598"/>
                  </a:cubicBezTo>
                  <a:cubicBezTo>
                    <a:pt x="96" y="98"/>
                    <a:pt x="96" y="98"/>
                    <a:pt x="96" y="98"/>
                  </a:cubicBezTo>
                  <a:cubicBezTo>
                    <a:pt x="96" y="87"/>
                    <a:pt x="95" y="77"/>
                    <a:pt x="91" y="68"/>
                  </a:cubicBezTo>
                  <a:cubicBezTo>
                    <a:pt x="88" y="59"/>
                    <a:pt x="81" y="52"/>
                    <a:pt x="68" y="47"/>
                  </a:cubicBezTo>
                  <a:cubicBezTo>
                    <a:pt x="56" y="43"/>
                    <a:pt x="44" y="40"/>
                    <a:pt x="32" y="38"/>
                  </a:cubicBezTo>
                  <a:cubicBezTo>
                    <a:pt x="19" y="36"/>
                    <a:pt x="9" y="35"/>
                    <a:pt x="0" y="35"/>
                  </a:cubicBezTo>
                  <a:cubicBezTo>
                    <a:pt x="0" y="0"/>
                    <a:pt x="0" y="0"/>
                    <a:pt x="0" y="0"/>
                  </a:cubicBezTo>
                  <a:cubicBezTo>
                    <a:pt x="317" y="0"/>
                    <a:pt x="317" y="0"/>
                    <a:pt x="317" y="0"/>
                  </a:cubicBezTo>
                  <a:cubicBezTo>
                    <a:pt x="381" y="0"/>
                    <a:pt x="433" y="15"/>
                    <a:pt x="474" y="46"/>
                  </a:cubicBezTo>
                  <a:cubicBezTo>
                    <a:pt x="514" y="78"/>
                    <a:pt x="534" y="119"/>
                    <a:pt x="534" y="171"/>
                  </a:cubicBezTo>
                  <a:close/>
                  <a:moveTo>
                    <a:pt x="385" y="289"/>
                  </a:moveTo>
                  <a:cubicBezTo>
                    <a:pt x="396" y="273"/>
                    <a:pt x="404" y="257"/>
                    <a:pt x="407" y="240"/>
                  </a:cubicBezTo>
                  <a:cubicBezTo>
                    <a:pt x="411" y="224"/>
                    <a:pt x="413" y="208"/>
                    <a:pt x="413" y="195"/>
                  </a:cubicBezTo>
                  <a:cubicBezTo>
                    <a:pt x="413" y="177"/>
                    <a:pt x="411" y="158"/>
                    <a:pt x="406" y="139"/>
                  </a:cubicBezTo>
                  <a:cubicBezTo>
                    <a:pt x="402" y="119"/>
                    <a:pt x="394" y="103"/>
                    <a:pt x="383" y="88"/>
                  </a:cubicBezTo>
                  <a:cubicBezTo>
                    <a:pt x="372" y="73"/>
                    <a:pt x="357" y="61"/>
                    <a:pt x="338" y="53"/>
                  </a:cubicBezTo>
                  <a:cubicBezTo>
                    <a:pt x="320" y="44"/>
                    <a:pt x="297" y="40"/>
                    <a:pt x="269" y="40"/>
                  </a:cubicBezTo>
                  <a:cubicBezTo>
                    <a:pt x="200" y="40"/>
                    <a:pt x="200" y="40"/>
                    <a:pt x="200" y="40"/>
                  </a:cubicBezTo>
                  <a:cubicBezTo>
                    <a:pt x="200" y="346"/>
                    <a:pt x="200" y="346"/>
                    <a:pt x="200" y="346"/>
                  </a:cubicBezTo>
                  <a:cubicBezTo>
                    <a:pt x="250" y="346"/>
                    <a:pt x="250" y="346"/>
                    <a:pt x="250" y="346"/>
                  </a:cubicBezTo>
                  <a:cubicBezTo>
                    <a:pt x="285" y="346"/>
                    <a:pt x="314" y="341"/>
                    <a:pt x="336" y="330"/>
                  </a:cubicBezTo>
                  <a:cubicBezTo>
                    <a:pt x="358" y="319"/>
                    <a:pt x="374" y="305"/>
                    <a:pt x="385" y="2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prstClr val="black"/>
                </a:solidFill>
                <a:latin typeface="Arial" pitchFamily="34" charset="0"/>
                <a:cs typeface="Arial" pitchFamily="34" charset="0"/>
              </a:endParaRPr>
            </a:p>
          </p:txBody>
        </p:sp>
        <p:sp>
          <p:nvSpPr>
            <p:cNvPr id="23" name="Freeform 6"/>
            <p:cNvSpPr>
              <a:spLocks/>
            </p:cNvSpPr>
            <p:nvPr/>
          </p:nvSpPr>
          <p:spPr bwMode="auto">
            <a:xfrm>
              <a:off x="1694" y="1341"/>
              <a:ext cx="738" cy="1643"/>
            </a:xfrm>
            <a:custGeom>
              <a:avLst/>
              <a:gdLst>
                <a:gd name="T0" fmla="*/ 312 w 312"/>
                <a:gd name="T1" fmla="*/ 693 h 693"/>
                <a:gd name="T2" fmla="*/ 0 w 312"/>
                <a:gd name="T3" fmla="*/ 693 h 693"/>
                <a:gd name="T4" fmla="*/ 0 w 312"/>
                <a:gd name="T5" fmla="*/ 658 h 693"/>
                <a:gd name="T6" fmla="*/ 38 w 312"/>
                <a:gd name="T7" fmla="*/ 655 h 693"/>
                <a:gd name="T8" fmla="*/ 73 w 312"/>
                <a:gd name="T9" fmla="*/ 649 h 693"/>
                <a:gd name="T10" fmla="*/ 97 w 312"/>
                <a:gd name="T11" fmla="*/ 632 h 693"/>
                <a:gd name="T12" fmla="*/ 104 w 312"/>
                <a:gd name="T13" fmla="*/ 601 h 693"/>
                <a:gd name="T14" fmla="*/ 104 w 312"/>
                <a:gd name="T15" fmla="*/ 99 h 693"/>
                <a:gd name="T16" fmla="*/ 99 w 312"/>
                <a:gd name="T17" fmla="*/ 71 h 693"/>
                <a:gd name="T18" fmla="*/ 73 w 312"/>
                <a:gd name="T19" fmla="*/ 52 h 693"/>
                <a:gd name="T20" fmla="*/ 36 w 312"/>
                <a:gd name="T21" fmla="*/ 41 h 693"/>
                <a:gd name="T22" fmla="*/ 0 w 312"/>
                <a:gd name="T23" fmla="*/ 35 h 693"/>
                <a:gd name="T24" fmla="*/ 0 w 312"/>
                <a:gd name="T25" fmla="*/ 0 h 693"/>
                <a:gd name="T26" fmla="*/ 312 w 312"/>
                <a:gd name="T27" fmla="*/ 0 h 693"/>
                <a:gd name="T28" fmla="*/ 312 w 312"/>
                <a:gd name="T29" fmla="*/ 35 h 693"/>
                <a:gd name="T30" fmla="*/ 276 w 312"/>
                <a:gd name="T31" fmla="*/ 38 h 693"/>
                <a:gd name="T32" fmla="*/ 239 w 312"/>
                <a:gd name="T33" fmla="*/ 46 h 693"/>
                <a:gd name="T34" fmla="*/ 214 w 312"/>
                <a:gd name="T35" fmla="*/ 65 h 693"/>
                <a:gd name="T36" fmla="*/ 208 w 312"/>
                <a:gd name="T37" fmla="*/ 95 h 693"/>
                <a:gd name="T38" fmla="*/ 208 w 312"/>
                <a:gd name="T39" fmla="*/ 596 h 693"/>
                <a:gd name="T40" fmla="*/ 215 w 312"/>
                <a:gd name="T41" fmla="*/ 625 h 693"/>
                <a:gd name="T42" fmla="*/ 239 w 312"/>
                <a:gd name="T43" fmla="*/ 644 h 693"/>
                <a:gd name="T44" fmla="*/ 273 w 312"/>
                <a:gd name="T45" fmla="*/ 653 h 693"/>
                <a:gd name="T46" fmla="*/ 312 w 312"/>
                <a:gd name="T47" fmla="*/ 658 h 693"/>
                <a:gd name="T48" fmla="*/ 312 w 312"/>
                <a:gd name="T49" fmla="*/ 693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2" h="693">
                  <a:moveTo>
                    <a:pt x="312" y="693"/>
                  </a:moveTo>
                  <a:cubicBezTo>
                    <a:pt x="0" y="693"/>
                    <a:pt x="0" y="693"/>
                    <a:pt x="0" y="693"/>
                  </a:cubicBezTo>
                  <a:cubicBezTo>
                    <a:pt x="0" y="658"/>
                    <a:pt x="0" y="658"/>
                    <a:pt x="0" y="658"/>
                  </a:cubicBezTo>
                  <a:cubicBezTo>
                    <a:pt x="9" y="657"/>
                    <a:pt x="22" y="656"/>
                    <a:pt x="38" y="655"/>
                  </a:cubicBezTo>
                  <a:cubicBezTo>
                    <a:pt x="55" y="654"/>
                    <a:pt x="67" y="652"/>
                    <a:pt x="73" y="649"/>
                  </a:cubicBezTo>
                  <a:cubicBezTo>
                    <a:pt x="84" y="645"/>
                    <a:pt x="92" y="639"/>
                    <a:pt x="97" y="632"/>
                  </a:cubicBezTo>
                  <a:cubicBezTo>
                    <a:pt x="102" y="625"/>
                    <a:pt x="104" y="614"/>
                    <a:pt x="104" y="601"/>
                  </a:cubicBezTo>
                  <a:cubicBezTo>
                    <a:pt x="104" y="99"/>
                    <a:pt x="104" y="99"/>
                    <a:pt x="104" y="99"/>
                  </a:cubicBezTo>
                  <a:cubicBezTo>
                    <a:pt x="104" y="88"/>
                    <a:pt x="102" y="79"/>
                    <a:pt x="99" y="71"/>
                  </a:cubicBezTo>
                  <a:cubicBezTo>
                    <a:pt x="95" y="63"/>
                    <a:pt x="87" y="57"/>
                    <a:pt x="73" y="52"/>
                  </a:cubicBezTo>
                  <a:cubicBezTo>
                    <a:pt x="64" y="48"/>
                    <a:pt x="51" y="44"/>
                    <a:pt x="36" y="41"/>
                  </a:cubicBezTo>
                  <a:cubicBezTo>
                    <a:pt x="22" y="37"/>
                    <a:pt x="10" y="35"/>
                    <a:pt x="0" y="35"/>
                  </a:cubicBezTo>
                  <a:cubicBezTo>
                    <a:pt x="0" y="0"/>
                    <a:pt x="0" y="0"/>
                    <a:pt x="0" y="0"/>
                  </a:cubicBezTo>
                  <a:cubicBezTo>
                    <a:pt x="312" y="0"/>
                    <a:pt x="312" y="0"/>
                    <a:pt x="312" y="0"/>
                  </a:cubicBezTo>
                  <a:cubicBezTo>
                    <a:pt x="312" y="35"/>
                    <a:pt x="312" y="35"/>
                    <a:pt x="312" y="35"/>
                  </a:cubicBezTo>
                  <a:cubicBezTo>
                    <a:pt x="302" y="35"/>
                    <a:pt x="290" y="36"/>
                    <a:pt x="276" y="38"/>
                  </a:cubicBezTo>
                  <a:cubicBezTo>
                    <a:pt x="262" y="40"/>
                    <a:pt x="250" y="43"/>
                    <a:pt x="239" y="46"/>
                  </a:cubicBezTo>
                  <a:cubicBezTo>
                    <a:pt x="227" y="50"/>
                    <a:pt x="219" y="56"/>
                    <a:pt x="214" y="65"/>
                  </a:cubicBezTo>
                  <a:cubicBezTo>
                    <a:pt x="210" y="74"/>
                    <a:pt x="208" y="84"/>
                    <a:pt x="208" y="95"/>
                  </a:cubicBezTo>
                  <a:cubicBezTo>
                    <a:pt x="208" y="596"/>
                    <a:pt x="208" y="596"/>
                    <a:pt x="208" y="596"/>
                  </a:cubicBezTo>
                  <a:cubicBezTo>
                    <a:pt x="208" y="607"/>
                    <a:pt x="210" y="616"/>
                    <a:pt x="215" y="625"/>
                  </a:cubicBezTo>
                  <a:cubicBezTo>
                    <a:pt x="220" y="633"/>
                    <a:pt x="228" y="639"/>
                    <a:pt x="239" y="644"/>
                  </a:cubicBezTo>
                  <a:cubicBezTo>
                    <a:pt x="246" y="647"/>
                    <a:pt x="257" y="650"/>
                    <a:pt x="273" y="653"/>
                  </a:cubicBezTo>
                  <a:cubicBezTo>
                    <a:pt x="288" y="656"/>
                    <a:pt x="301" y="658"/>
                    <a:pt x="312" y="658"/>
                  </a:cubicBezTo>
                  <a:lnTo>
                    <a:pt x="312" y="6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prstClr val="black"/>
                </a:solidFill>
                <a:latin typeface="Arial" pitchFamily="34" charset="0"/>
                <a:cs typeface="Arial" pitchFamily="34" charset="0"/>
              </a:endParaRPr>
            </a:p>
          </p:txBody>
        </p:sp>
        <p:sp>
          <p:nvSpPr>
            <p:cNvPr id="24" name="Freeform 7"/>
            <p:cNvSpPr>
              <a:spLocks/>
            </p:cNvSpPr>
            <p:nvPr/>
          </p:nvSpPr>
          <p:spPr bwMode="auto">
            <a:xfrm>
              <a:off x="2633" y="1303"/>
              <a:ext cx="1126" cy="1714"/>
            </a:xfrm>
            <a:custGeom>
              <a:avLst/>
              <a:gdLst>
                <a:gd name="T0" fmla="*/ 433 w 476"/>
                <a:gd name="T1" fmla="*/ 391 h 723"/>
                <a:gd name="T2" fmla="*/ 466 w 476"/>
                <a:gd name="T3" fmla="*/ 444 h 723"/>
                <a:gd name="T4" fmla="*/ 476 w 476"/>
                <a:gd name="T5" fmla="*/ 512 h 723"/>
                <a:gd name="T6" fmla="*/ 408 w 476"/>
                <a:gd name="T7" fmla="*/ 663 h 723"/>
                <a:gd name="T8" fmla="*/ 240 w 476"/>
                <a:gd name="T9" fmla="*/ 723 h 723"/>
                <a:gd name="T10" fmla="*/ 147 w 476"/>
                <a:gd name="T11" fmla="*/ 708 h 723"/>
                <a:gd name="T12" fmla="*/ 67 w 476"/>
                <a:gd name="T13" fmla="*/ 674 h 723"/>
                <a:gd name="T14" fmla="*/ 46 w 476"/>
                <a:gd name="T15" fmla="*/ 709 h 723"/>
                <a:gd name="T16" fmla="*/ 7 w 476"/>
                <a:gd name="T17" fmla="*/ 709 h 723"/>
                <a:gd name="T18" fmla="*/ 0 w 476"/>
                <a:gd name="T19" fmla="*/ 472 h 723"/>
                <a:gd name="T20" fmla="*/ 40 w 476"/>
                <a:gd name="T21" fmla="*/ 472 h 723"/>
                <a:gd name="T22" fmla="*/ 68 w 476"/>
                <a:gd name="T23" fmla="*/ 551 h 723"/>
                <a:gd name="T24" fmla="*/ 111 w 476"/>
                <a:gd name="T25" fmla="*/ 617 h 723"/>
                <a:gd name="T26" fmla="*/ 171 w 476"/>
                <a:gd name="T27" fmla="*/ 663 h 723"/>
                <a:gd name="T28" fmla="*/ 250 w 476"/>
                <a:gd name="T29" fmla="*/ 680 h 723"/>
                <a:gd name="T30" fmla="*/ 308 w 476"/>
                <a:gd name="T31" fmla="*/ 672 h 723"/>
                <a:gd name="T32" fmla="*/ 349 w 476"/>
                <a:gd name="T33" fmla="*/ 647 h 723"/>
                <a:gd name="T34" fmla="*/ 372 w 476"/>
                <a:gd name="T35" fmla="*/ 609 h 723"/>
                <a:gd name="T36" fmla="*/ 380 w 476"/>
                <a:gd name="T37" fmla="*/ 559 h 723"/>
                <a:gd name="T38" fmla="*/ 357 w 476"/>
                <a:gd name="T39" fmla="*/ 481 h 723"/>
                <a:gd name="T40" fmla="*/ 287 w 476"/>
                <a:gd name="T41" fmla="*/ 427 h 723"/>
                <a:gd name="T42" fmla="*/ 214 w 476"/>
                <a:gd name="T43" fmla="*/ 399 h 723"/>
                <a:gd name="T44" fmla="*/ 143 w 476"/>
                <a:gd name="T45" fmla="*/ 370 h 723"/>
                <a:gd name="T46" fmla="*/ 52 w 476"/>
                <a:gd name="T47" fmla="*/ 301 h 723"/>
                <a:gd name="T48" fmla="*/ 20 w 476"/>
                <a:gd name="T49" fmla="*/ 189 h 723"/>
                <a:gd name="T50" fmla="*/ 36 w 476"/>
                <a:gd name="T51" fmla="*/ 115 h 723"/>
                <a:gd name="T52" fmla="*/ 82 w 476"/>
                <a:gd name="T53" fmla="*/ 54 h 723"/>
                <a:gd name="T54" fmla="*/ 149 w 476"/>
                <a:gd name="T55" fmla="*/ 15 h 723"/>
                <a:gd name="T56" fmla="*/ 229 w 476"/>
                <a:gd name="T57" fmla="*/ 0 h 723"/>
                <a:gd name="T58" fmla="*/ 315 w 476"/>
                <a:gd name="T59" fmla="*/ 15 h 723"/>
                <a:gd name="T60" fmla="*/ 384 w 476"/>
                <a:gd name="T61" fmla="*/ 49 h 723"/>
                <a:gd name="T62" fmla="*/ 404 w 476"/>
                <a:gd name="T63" fmla="*/ 16 h 723"/>
                <a:gd name="T64" fmla="*/ 443 w 476"/>
                <a:gd name="T65" fmla="*/ 16 h 723"/>
                <a:gd name="T66" fmla="*/ 447 w 476"/>
                <a:gd name="T67" fmla="*/ 246 h 723"/>
                <a:gd name="T68" fmla="*/ 407 w 476"/>
                <a:gd name="T69" fmla="*/ 246 h 723"/>
                <a:gd name="T70" fmla="*/ 383 w 476"/>
                <a:gd name="T71" fmla="*/ 170 h 723"/>
                <a:gd name="T72" fmla="*/ 348 w 476"/>
                <a:gd name="T73" fmla="*/ 105 h 723"/>
                <a:gd name="T74" fmla="*/ 297 w 476"/>
                <a:gd name="T75" fmla="*/ 60 h 723"/>
                <a:gd name="T76" fmla="*/ 223 w 476"/>
                <a:gd name="T77" fmla="*/ 43 h 723"/>
                <a:gd name="T78" fmla="*/ 144 w 476"/>
                <a:gd name="T79" fmla="*/ 72 h 723"/>
                <a:gd name="T80" fmla="*/ 111 w 476"/>
                <a:gd name="T81" fmla="*/ 145 h 723"/>
                <a:gd name="T82" fmla="*/ 132 w 476"/>
                <a:gd name="T83" fmla="*/ 220 h 723"/>
                <a:gd name="T84" fmla="*/ 193 w 476"/>
                <a:gd name="T85" fmla="*/ 268 h 723"/>
                <a:gd name="T86" fmla="*/ 263 w 476"/>
                <a:gd name="T87" fmla="*/ 298 h 723"/>
                <a:gd name="T88" fmla="*/ 330 w 476"/>
                <a:gd name="T89" fmla="*/ 324 h 723"/>
                <a:gd name="T90" fmla="*/ 386 w 476"/>
                <a:gd name="T91" fmla="*/ 353 h 723"/>
                <a:gd name="T92" fmla="*/ 433 w 476"/>
                <a:gd name="T93" fmla="*/ 391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76" h="723">
                  <a:moveTo>
                    <a:pt x="433" y="391"/>
                  </a:moveTo>
                  <a:cubicBezTo>
                    <a:pt x="448" y="407"/>
                    <a:pt x="459" y="425"/>
                    <a:pt x="466" y="444"/>
                  </a:cubicBezTo>
                  <a:cubicBezTo>
                    <a:pt x="473" y="464"/>
                    <a:pt x="476" y="486"/>
                    <a:pt x="476" y="512"/>
                  </a:cubicBezTo>
                  <a:cubicBezTo>
                    <a:pt x="476" y="573"/>
                    <a:pt x="454" y="624"/>
                    <a:pt x="408" y="663"/>
                  </a:cubicBezTo>
                  <a:cubicBezTo>
                    <a:pt x="363" y="703"/>
                    <a:pt x="307" y="723"/>
                    <a:pt x="240" y="723"/>
                  </a:cubicBezTo>
                  <a:cubicBezTo>
                    <a:pt x="209" y="723"/>
                    <a:pt x="178" y="718"/>
                    <a:pt x="147" y="708"/>
                  </a:cubicBezTo>
                  <a:cubicBezTo>
                    <a:pt x="116" y="699"/>
                    <a:pt x="89" y="687"/>
                    <a:pt x="67" y="674"/>
                  </a:cubicBezTo>
                  <a:cubicBezTo>
                    <a:pt x="46" y="709"/>
                    <a:pt x="46" y="709"/>
                    <a:pt x="46" y="709"/>
                  </a:cubicBezTo>
                  <a:cubicBezTo>
                    <a:pt x="7" y="709"/>
                    <a:pt x="7" y="709"/>
                    <a:pt x="7" y="709"/>
                  </a:cubicBezTo>
                  <a:cubicBezTo>
                    <a:pt x="0" y="472"/>
                    <a:pt x="0" y="472"/>
                    <a:pt x="0" y="472"/>
                  </a:cubicBezTo>
                  <a:cubicBezTo>
                    <a:pt x="40" y="472"/>
                    <a:pt x="40" y="472"/>
                    <a:pt x="40" y="472"/>
                  </a:cubicBezTo>
                  <a:cubicBezTo>
                    <a:pt x="48" y="501"/>
                    <a:pt x="57" y="528"/>
                    <a:pt x="68" y="551"/>
                  </a:cubicBezTo>
                  <a:cubicBezTo>
                    <a:pt x="79" y="575"/>
                    <a:pt x="94" y="597"/>
                    <a:pt x="111" y="617"/>
                  </a:cubicBezTo>
                  <a:cubicBezTo>
                    <a:pt x="128" y="637"/>
                    <a:pt x="148" y="652"/>
                    <a:pt x="171" y="663"/>
                  </a:cubicBezTo>
                  <a:cubicBezTo>
                    <a:pt x="193" y="675"/>
                    <a:pt x="220" y="680"/>
                    <a:pt x="250" y="680"/>
                  </a:cubicBezTo>
                  <a:cubicBezTo>
                    <a:pt x="272" y="680"/>
                    <a:pt x="292" y="677"/>
                    <a:pt x="308" y="672"/>
                  </a:cubicBezTo>
                  <a:cubicBezTo>
                    <a:pt x="325" y="666"/>
                    <a:pt x="339" y="657"/>
                    <a:pt x="349" y="647"/>
                  </a:cubicBezTo>
                  <a:cubicBezTo>
                    <a:pt x="360" y="636"/>
                    <a:pt x="367" y="623"/>
                    <a:pt x="372" y="609"/>
                  </a:cubicBezTo>
                  <a:cubicBezTo>
                    <a:pt x="377" y="594"/>
                    <a:pt x="380" y="578"/>
                    <a:pt x="380" y="559"/>
                  </a:cubicBezTo>
                  <a:cubicBezTo>
                    <a:pt x="380" y="531"/>
                    <a:pt x="372" y="505"/>
                    <a:pt x="357" y="481"/>
                  </a:cubicBezTo>
                  <a:cubicBezTo>
                    <a:pt x="341" y="457"/>
                    <a:pt x="318" y="439"/>
                    <a:pt x="287" y="427"/>
                  </a:cubicBezTo>
                  <a:cubicBezTo>
                    <a:pt x="266" y="418"/>
                    <a:pt x="241" y="409"/>
                    <a:pt x="214" y="399"/>
                  </a:cubicBezTo>
                  <a:cubicBezTo>
                    <a:pt x="187" y="388"/>
                    <a:pt x="163" y="379"/>
                    <a:pt x="143" y="370"/>
                  </a:cubicBezTo>
                  <a:cubicBezTo>
                    <a:pt x="104" y="352"/>
                    <a:pt x="74" y="329"/>
                    <a:pt x="52" y="301"/>
                  </a:cubicBezTo>
                  <a:cubicBezTo>
                    <a:pt x="30" y="272"/>
                    <a:pt x="20" y="235"/>
                    <a:pt x="20" y="189"/>
                  </a:cubicBezTo>
                  <a:cubicBezTo>
                    <a:pt x="20" y="163"/>
                    <a:pt x="25" y="138"/>
                    <a:pt x="36" y="115"/>
                  </a:cubicBezTo>
                  <a:cubicBezTo>
                    <a:pt x="46" y="93"/>
                    <a:pt x="62" y="72"/>
                    <a:pt x="82" y="54"/>
                  </a:cubicBezTo>
                  <a:cubicBezTo>
                    <a:pt x="101" y="37"/>
                    <a:pt x="123" y="24"/>
                    <a:pt x="149" y="15"/>
                  </a:cubicBezTo>
                  <a:cubicBezTo>
                    <a:pt x="174" y="5"/>
                    <a:pt x="201" y="0"/>
                    <a:pt x="229" y="0"/>
                  </a:cubicBezTo>
                  <a:cubicBezTo>
                    <a:pt x="261" y="0"/>
                    <a:pt x="290" y="5"/>
                    <a:pt x="315" y="15"/>
                  </a:cubicBezTo>
                  <a:cubicBezTo>
                    <a:pt x="340" y="25"/>
                    <a:pt x="363" y="36"/>
                    <a:pt x="384" y="49"/>
                  </a:cubicBezTo>
                  <a:cubicBezTo>
                    <a:pt x="404" y="16"/>
                    <a:pt x="404" y="16"/>
                    <a:pt x="404" y="16"/>
                  </a:cubicBezTo>
                  <a:cubicBezTo>
                    <a:pt x="443" y="16"/>
                    <a:pt x="443" y="16"/>
                    <a:pt x="443" y="16"/>
                  </a:cubicBezTo>
                  <a:cubicBezTo>
                    <a:pt x="447" y="246"/>
                    <a:pt x="447" y="246"/>
                    <a:pt x="447" y="246"/>
                  </a:cubicBezTo>
                  <a:cubicBezTo>
                    <a:pt x="407" y="246"/>
                    <a:pt x="407" y="246"/>
                    <a:pt x="407" y="246"/>
                  </a:cubicBezTo>
                  <a:cubicBezTo>
                    <a:pt x="400" y="219"/>
                    <a:pt x="392" y="194"/>
                    <a:pt x="383" y="170"/>
                  </a:cubicBezTo>
                  <a:cubicBezTo>
                    <a:pt x="374" y="146"/>
                    <a:pt x="363" y="124"/>
                    <a:pt x="348" y="105"/>
                  </a:cubicBezTo>
                  <a:cubicBezTo>
                    <a:pt x="334" y="86"/>
                    <a:pt x="317" y="71"/>
                    <a:pt x="297" y="60"/>
                  </a:cubicBezTo>
                  <a:cubicBezTo>
                    <a:pt x="277" y="48"/>
                    <a:pt x="252" y="43"/>
                    <a:pt x="223" y="43"/>
                  </a:cubicBezTo>
                  <a:cubicBezTo>
                    <a:pt x="192" y="43"/>
                    <a:pt x="165" y="53"/>
                    <a:pt x="144" y="72"/>
                  </a:cubicBezTo>
                  <a:cubicBezTo>
                    <a:pt x="122" y="92"/>
                    <a:pt x="111" y="117"/>
                    <a:pt x="111" y="145"/>
                  </a:cubicBezTo>
                  <a:cubicBezTo>
                    <a:pt x="111" y="175"/>
                    <a:pt x="118" y="200"/>
                    <a:pt x="132" y="220"/>
                  </a:cubicBezTo>
                  <a:cubicBezTo>
                    <a:pt x="146" y="239"/>
                    <a:pt x="166" y="256"/>
                    <a:pt x="193" y="268"/>
                  </a:cubicBezTo>
                  <a:cubicBezTo>
                    <a:pt x="217" y="280"/>
                    <a:pt x="240" y="290"/>
                    <a:pt x="263" y="298"/>
                  </a:cubicBezTo>
                  <a:cubicBezTo>
                    <a:pt x="286" y="306"/>
                    <a:pt x="308" y="315"/>
                    <a:pt x="330" y="324"/>
                  </a:cubicBezTo>
                  <a:cubicBezTo>
                    <a:pt x="349" y="333"/>
                    <a:pt x="368" y="342"/>
                    <a:pt x="386" y="353"/>
                  </a:cubicBezTo>
                  <a:cubicBezTo>
                    <a:pt x="404" y="364"/>
                    <a:pt x="420" y="377"/>
                    <a:pt x="433" y="3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prstClr val="black"/>
                </a:solidFill>
                <a:latin typeface="Arial" pitchFamily="34" charset="0"/>
                <a:cs typeface="Arial" pitchFamily="34" charset="0"/>
              </a:endParaRPr>
            </a:p>
          </p:txBody>
        </p:sp>
        <p:sp>
          <p:nvSpPr>
            <p:cNvPr id="25" name="Freeform 8"/>
            <p:cNvSpPr>
              <a:spLocks noEditPoints="1"/>
            </p:cNvSpPr>
            <p:nvPr/>
          </p:nvSpPr>
          <p:spPr bwMode="auto">
            <a:xfrm>
              <a:off x="3804" y="1317"/>
              <a:ext cx="1689" cy="1667"/>
            </a:xfrm>
            <a:custGeom>
              <a:avLst/>
              <a:gdLst>
                <a:gd name="T0" fmla="*/ 714 w 714"/>
                <a:gd name="T1" fmla="*/ 703 h 703"/>
                <a:gd name="T2" fmla="*/ 426 w 714"/>
                <a:gd name="T3" fmla="*/ 703 h 703"/>
                <a:gd name="T4" fmla="*/ 426 w 714"/>
                <a:gd name="T5" fmla="*/ 668 h 703"/>
                <a:gd name="T6" fmla="*/ 489 w 714"/>
                <a:gd name="T7" fmla="*/ 658 h 703"/>
                <a:gd name="T8" fmla="*/ 514 w 714"/>
                <a:gd name="T9" fmla="*/ 640 h 703"/>
                <a:gd name="T10" fmla="*/ 513 w 714"/>
                <a:gd name="T11" fmla="*/ 629 h 703"/>
                <a:gd name="T12" fmla="*/ 511 w 714"/>
                <a:gd name="T13" fmla="*/ 618 h 703"/>
                <a:gd name="T14" fmla="*/ 453 w 714"/>
                <a:gd name="T15" fmla="*/ 463 h 703"/>
                <a:gd name="T16" fmla="*/ 210 w 714"/>
                <a:gd name="T17" fmla="*/ 463 h 703"/>
                <a:gd name="T18" fmla="*/ 188 w 714"/>
                <a:gd name="T19" fmla="*/ 523 h 703"/>
                <a:gd name="T20" fmla="*/ 172 w 714"/>
                <a:gd name="T21" fmla="*/ 569 h 703"/>
                <a:gd name="T22" fmla="*/ 163 w 714"/>
                <a:gd name="T23" fmla="*/ 604 h 703"/>
                <a:gd name="T24" fmla="*/ 161 w 714"/>
                <a:gd name="T25" fmla="*/ 625 h 703"/>
                <a:gd name="T26" fmla="*/ 192 w 714"/>
                <a:gd name="T27" fmla="*/ 655 h 703"/>
                <a:gd name="T28" fmla="*/ 261 w 714"/>
                <a:gd name="T29" fmla="*/ 668 h 703"/>
                <a:gd name="T30" fmla="*/ 261 w 714"/>
                <a:gd name="T31" fmla="*/ 703 h 703"/>
                <a:gd name="T32" fmla="*/ 0 w 714"/>
                <a:gd name="T33" fmla="*/ 703 h 703"/>
                <a:gd name="T34" fmla="*/ 0 w 714"/>
                <a:gd name="T35" fmla="*/ 668 h 703"/>
                <a:gd name="T36" fmla="*/ 32 w 714"/>
                <a:gd name="T37" fmla="*/ 662 h 703"/>
                <a:gd name="T38" fmla="*/ 63 w 714"/>
                <a:gd name="T39" fmla="*/ 650 h 703"/>
                <a:gd name="T40" fmla="*/ 93 w 714"/>
                <a:gd name="T41" fmla="*/ 622 h 703"/>
                <a:gd name="T42" fmla="*/ 114 w 714"/>
                <a:gd name="T43" fmla="*/ 583 h 703"/>
                <a:gd name="T44" fmla="*/ 230 w 714"/>
                <a:gd name="T45" fmla="*/ 290 h 703"/>
                <a:gd name="T46" fmla="*/ 342 w 714"/>
                <a:gd name="T47" fmla="*/ 0 h 703"/>
                <a:gd name="T48" fmla="*/ 381 w 714"/>
                <a:gd name="T49" fmla="*/ 0 h 703"/>
                <a:gd name="T50" fmla="*/ 612 w 714"/>
                <a:gd name="T51" fmla="*/ 598 h 703"/>
                <a:gd name="T52" fmla="*/ 629 w 714"/>
                <a:gd name="T53" fmla="*/ 628 h 703"/>
                <a:gd name="T54" fmla="*/ 655 w 714"/>
                <a:gd name="T55" fmla="*/ 651 h 703"/>
                <a:gd name="T56" fmla="*/ 684 w 714"/>
                <a:gd name="T57" fmla="*/ 663 h 703"/>
                <a:gd name="T58" fmla="*/ 714 w 714"/>
                <a:gd name="T59" fmla="*/ 668 h 703"/>
                <a:gd name="T60" fmla="*/ 714 w 714"/>
                <a:gd name="T61" fmla="*/ 703 h 703"/>
                <a:gd name="T62" fmla="*/ 435 w 714"/>
                <a:gd name="T63" fmla="*/ 420 h 703"/>
                <a:gd name="T64" fmla="*/ 330 w 714"/>
                <a:gd name="T65" fmla="*/ 151 h 703"/>
                <a:gd name="T66" fmla="*/ 227 w 714"/>
                <a:gd name="T67" fmla="*/ 420 h 703"/>
                <a:gd name="T68" fmla="*/ 435 w 714"/>
                <a:gd name="T69" fmla="*/ 420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14" h="703">
                  <a:moveTo>
                    <a:pt x="714" y="703"/>
                  </a:moveTo>
                  <a:cubicBezTo>
                    <a:pt x="426" y="703"/>
                    <a:pt x="426" y="703"/>
                    <a:pt x="426" y="703"/>
                  </a:cubicBezTo>
                  <a:cubicBezTo>
                    <a:pt x="426" y="668"/>
                    <a:pt x="426" y="668"/>
                    <a:pt x="426" y="668"/>
                  </a:cubicBezTo>
                  <a:cubicBezTo>
                    <a:pt x="451" y="666"/>
                    <a:pt x="473" y="663"/>
                    <a:pt x="489" y="658"/>
                  </a:cubicBezTo>
                  <a:cubicBezTo>
                    <a:pt x="506" y="653"/>
                    <a:pt x="514" y="647"/>
                    <a:pt x="514" y="640"/>
                  </a:cubicBezTo>
                  <a:cubicBezTo>
                    <a:pt x="514" y="637"/>
                    <a:pt x="514" y="634"/>
                    <a:pt x="513" y="629"/>
                  </a:cubicBezTo>
                  <a:cubicBezTo>
                    <a:pt x="513" y="625"/>
                    <a:pt x="512" y="621"/>
                    <a:pt x="511" y="618"/>
                  </a:cubicBezTo>
                  <a:cubicBezTo>
                    <a:pt x="453" y="463"/>
                    <a:pt x="453" y="463"/>
                    <a:pt x="453" y="463"/>
                  </a:cubicBezTo>
                  <a:cubicBezTo>
                    <a:pt x="210" y="463"/>
                    <a:pt x="210" y="463"/>
                    <a:pt x="210" y="463"/>
                  </a:cubicBezTo>
                  <a:cubicBezTo>
                    <a:pt x="201" y="486"/>
                    <a:pt x="193" y="506"/>
                    <a:pt x="188" y="523"/>
                  </a:cubicBezTo>
                  <a:cubicBezTo>
                    <a:pt x="182" y="539"/>
                    <a:pt x="177" y="555"/>
                    <a:pt x="172" y="569"/>
                  </a:cubicBezTo>
                  <a:cubicBezTo>
                    <a:pt x="168" y="583"/>
                    <a:pt x="165" y="595"/>
                    <a:pt x="163" y="604"/>
                  </a:cubicBezTo>
                  <a:cubicBezTo>
                    <a:pt x="162" y="612"/>
                    <a:pt x="161" y="620"/>
                    <a:pt x="161" y="625"/>
                  </a:cubicBezTo>
                  <a:cubicBezTo>
                    <a:pt x="161" y="638"/>
                    <a:pt x="171" y="648"/>
                    <a:pt x="192" y="655"/>
                  </a:cubicBezTo>
                  <a:cubicBezTo>
                    <a:pt x="212" y="663"/>
                    <a:pt x="235" y="667"/>
                    <a:pt x="261" y="668"/>
                  </a:cubicBezTo>
                  <a:cubicBezTo>
                    <a:pt x="261" y="703"/>
                    <a:pt x="261" y="703"/>
                    <a:pt x="261" y="703"/>
                  </a:cubicBezTo>
                  <a:cubicBezTo>
                    <a:pt x="0" y="703"/>
                    <a:pt x="0" y="703"/>
                    <a:pt x="0" y="703"/>
                  </a:cubicBezTo>
                  <a:cubicBezTo>
                    <a:pt x="0" y="668"/>
                    <a:pt x="0" y="668"/>
                    <a:pt x="0" y="668"/>
                  </a:cubicBezTo>
                  <a:cubicBezTo>
                    <a:pt x="9" y="667"/>
                    <a:pt x="19" y="666"/>
                    <a:pt x="32" y="662"/>
                  </a:cubicBezTo>
                  <a:cubicBezTo>
                    <a:pt x="45" y="659"/>
                    <a:pt x="55" y="655"/>
                    <a:pt x="63" y="650"/>
                  </a:cubicBezTo>
                  <a:cubicBezTo>
                    <a:pt x="76" y="641"/>
                    <a:pt x="86" y="632"/>
                    <a:pt x="93" y="622"/>
                  </a:cubicBezTo>
                  <a:cubicBezTo>
                    <a:pt x="101" y="613"/>
                    <a:pt x="108" y="600"/>
                    <a:pt x="114" y="583"/>
                  </a:cubicBezTo>
                  <a:cubicBezTo>
                    <a:pt x="149" y="496"/>
                    <a:pt x="188" y="398"/>
                    <a:pt x="230" y="290"/>
                  </a:cubicBezTo>
                  <a:cubicBezTo>
                    <a:pt x="272" y="181"/>
                    <a:pt x="309" y="85"/>
                    <a:pt x="342" y="0"/>
                  </a:cubicBezTo>
                  <a:cubicBezTo>
                    <a:pt x="381" y="0"/>
                    <a:pt x="381" y="0"/>
                    <a:pt x="381" y="0"/>
                  </a:cubicBezTo>
                  <a:cubicBezTo>
                    <a:pt x="612" y="598"/>
                    <a:pt x="612" y="598"/>
                    <a:pt x="612" y="598"/>
                  </a:cubicBezTo>
                  <a:cubicBezTo>
                    <a:pt x="617" y="610"/>
                    <a:pt x="622" y="621"/>
                    <a:pt x="629" y="628"/>
                  </a:cubicBezTo>
                  <a:cubicBezTo>
                    <a:pt x="635" y="636"/>
                    <a:pt x="643" y="644"/>
                    <a:pt x="655" y="651"/>
                  </a:cubicBezTo>
                  <a:cubicBezTo>
                    <a:pt x="662" y="656"/>
                    <a:pt x="672" y="660"/>
                    <a:pt x="684" y="663"/>
                  </a:cubicBezTo>
                  <a:cubicBezTo>
                    <a:pt x="696" y="666"/>
                    <a:pt x="706" y="668"/>
                    <a:pt x="714" y="668"/>
                  </a:cubicBezTo>
                  <a:lnTo>
                    <a:pt x="714" y="703"/>
                  </a:lnTo>
                  <a:close/>
                  <a:moveTo>
                    <a:pt x="435" y="420"/>
                  </a:moveTo>
                  <a:cubicBezTo>
                    <a:pt x="330" y="151"/>
                    <a:pt x="330" y="151"/>
                    <a:pt x="330" y="151"/>
                  </a:cubicBezTo>
                  <a:cubicBezTo>
                    <a:pt x="227" y="420"/>
                    <a:pt x="227" y="420"/>
                    <a:pt x="227" y="420"/>
                  </a:cubicBezTo>
                  <a:lnTo>
                    <a:pt x="435" y="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prstClr val="black"/>
                </a:solidFill>
                <a:latin typeface="Arial" pitchFamily="34" charset="0"/>
                <a:cs typeface="Arial" pitchFamily="34" charset="0"/>
              </a:endParaRPr>
            </a:p>
          </p:txBody>
        </p:sp>
      </p:grpSp>
      <p:sp>
        <p:nvSpPr>
          <p:cNvPr id="26" name="Right Triangle 21"/>
          <p:cNvSpPr/>
          <p:nvPr/>
        </p:nvSpPr>
        <p:spPr>
          <a:xfrm flipH="1">
            <a:off x="5652120" y="560407"/>
            <a:ext cx="3491880" cy="4583093"/>
          </a:xfrm>
          <a:prstGeom prst="rtTriangle">
            <a:avLst/>
          </a:prstGeom>
          <a:solidFill>
            <a:sysClr val="window" lastClr="FFFFFF"/>
          </a:solidFill>
          <a:ln w="19050" cap="flat" cmpd="sng" algn="ctr">
            <a:noFill/>
            <a:prstDash val="solid"/>
          </a:ln>
          <a:effectLst/>
        </p:spPr>
        <p:txBody>
          <a:bodyPr rtlCol="0" anchor="ctr"/>
          <a:lstStyle/>
          <a:p>
            <a:pPr algn="ctr" latinLnBrk="0">
              <a:defRPr/>
            </a:pPr>
            <a:endParaRPr lang="en-US" sz="1350" kern="0">
              <a:solidFill>
                <a:sysClr val="window" lastClr="FFFFFF"/>
              </a:solidFill>
              <a:latin typeface="Arial" pitchFamily="34" charset="0"/>
              <a:cs typeface="Arial" pitchFamily="34" charset="0"/>
            </a:endParaRPr>
          </a:p>
        </p:txBody>
      </p:sp>
      <p:pic>
        <p:nvPicPr>
          <p:cNvPr id="27" name="Picture 7" descr="OECD_TEXT_20cm.png"/>
          <p:cNvPicPr>
            <a:picLocks noChangeAspect="1"/>
          </p:cNvPicPr>
          <p:nvPr/>
        </p:nvPicPr>
        <p:blipFill>
          <a:blip r:embed="rId5" cstate="print"/>
          <a:stretch>
            <a:fillRect/>
          </a:stretch>
        </p:blipFill>
        <p:spPr>
          <a:xfrm>
            <a:off x="6688910" y="4471266"/>
            <a:ext cx="2059554" cy="476749"/>
          </a:xfrm>
          <a:prstGeom prst="rect">
            <a:avLst/>
          </a:prstGeom>
        </p:spPr>
      </p:pic>
      <p:sp>
        <p:nvSpPr>
          <p:cNvPr id="29" name="슬라이드 번호 개체 틀 38"/>
          <p:cNvSpPr txBox="1">
            <a:spLocks/>
          </p:cNvSpPr>
          <p:nvPr/>
        </p:nvSpPr>
        <p:spPr>
          <a:xfrm>
            <a:off x="6553200" y="4767380"/>
            <a:ext cx="2133600" cy="273844"/>
          </a:xfrm>
          <a:prstGeom prst="rect">
            <a:avLst/>
          </a:prstGeom>
        </p:spPr>
        <p:txBody>
          <a:bodyPr vert="horz" lIns="68580" tIns="34290" rIns="68580" bIns="34290" rtlCol="0" anchor="ctr"/>
          <a:lstStyle/>
          <a:p>
            <a:pPr algn="r">
              <a:defRPr/>
            </a:pPr>
            <a:fld id="{56CE0F94-88E1-4810-8429-2312EEB4C30A}" type="slidenum">
              <a:rPr lang="en-US" sz="900" smtClean="0">
                <a:solidFill>
                  <a:prstClr val="black">
                    <a:tint val="75000"/>
                  </a:prstClr>
                </a:solidFill>
                <a:latin typeface="Arial" pitchFamily="34" charset="0"/>
                <a:cs typeface="Arial" pitchFamily="34" charset="0"/>
              </a:rPr>
              <a:pPr algn="r">
                <a:defRPr/>
              </a:pPr>
              <a:t>‹#›</a:t>
            </a:fld>
            <a:endParaRPr lang="en-US" sz="900">
              <a:solidFill>
                <a:prstClr val="black">
                  <a:tint val="75000"/>
                </a:prstClr>
              </a:solidFill>
              <a:latin typeface="Arial" pitchFamily="34" charset="0"/>
              <a:cs typeface="Arial" pitchFamily="34" charset="0"/>
            </a:endParaRPr>
          </a:p>
        </p:txBody>
      </p:sp>
      <p:sp>
        <p:nvSpPr>
          <p:cNvPr id="3" name="부제목 2"/>
          <p:cNvSpPr>
            <a:spLocks noGrp="1"/>
          </p:cNvSpPr>
          <p:nvPr>
            <p:ph type="subTitle" idx="1" hasCustomPrompt="1"/>
          </p:nvPr>
        </p:nvSpPr>
        <p:spPr>
          <a:xfrm>
            <a:off x="323528" y="951570"/>
            <a:ext cx="4176464" cy="1314450"/>
          </a:xfrm>
        </p:spPr>
        <p:txBody>
          <a:bodyPr>
            <a:normAutofit/>
          </a:bodyPr>
          <a:lstStyle>
            <a:lvl1pPr marL="0" indent="0" algn="l">
              <a:buNone/>
              <a:defRPr sz="2100" i="1">
                <a:solidFill>
                  <a:schemeClr val="bg1">
                    <a:lumMod val="85000"/>
                  </a:schemeClr>
                </a:solidFill>
                <a:latin typeface="Arial" pitchFamily="34" charset="0"/>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ltLang="ko-KR" dirty="0"/>
              <a:t>Sub title</a:t>
            </a:r>
            <a:endParaRPr lang="ko-KR" altLang="en-US" dirty="0"/>
          </a:p>
        </p:txBody>
      </p:sp>
      <p:sp>
        <p:nvSpPr>
          <p:cNvPr id="33" name="제목 32"/>
          <p:cNvSpPr>
            <a:spLocks noGrp="1"/>
          </p:cNvSpPr>
          <p:nvPr>
            <p:ph type="title" hasCustomPrompt="1"/>
          </p:nvPr>
        </p:nvSpPr>
        <p:spPr>
          <a:xfrm>
            <a:off x="323528" y="465516"/>
            <a:ext cx="5050904" cy="486054"/>
          </a:xfrm>
        </p:spPr>
        <p:txBody>
          <a:bodyPr>
            <a:normAutofit/>
          </a:bodyPr>
          <a:lstStyle>
            <a:lvl1pPr algn="l">
              <a:defRPr sz="3000" b="1">
                <a:solidFill>
                  <a:schemeClr val="bg1"/>
                </a:solidFill>
                <a:latin typeface="Arial" pitchFamily="34" charset="0"/>
                <a:cs typeface="Arial" pitchFamily="34" charset="0"/>
              </a:defRPr>
            </a:lvl1pPr>
          </a:lstStyle>
          <a:p>
            <a:r>
              <a:rPr lang="en-US" altLang="ko-KR" dirty="0"/>
              <a:t>TITLE</a:t>
            </a:r>
            <a:endParaRPr lang="ko-KR" altLang="en-US" dirty="0"/>
          </a:p>
        </p:txBody>
      </p:sp>
    </p:spTree>
    <p:extLst>
      <p:ext uri="{BB962C8B-B14F-4D97-AF65-F5344CB8AC3E}">
        <p14:creationId xmlns:p14="http://schemas.microsoft.com/office/powerpoint/2010/main" val="7578391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제목 및 내용">
    <p:spTree>
      <p:nvGrpSpPr>
        <p:cNvPr id="1" name=""/>
        <p:cNvGrpSpPr/>
        <p:nvPr/>
      </p:nvGrpSpPr>
      <p:grpSpPr>
        <a:xfrm>
          <a:off x="0" y="0"/>
          <a:ext cx="0" cy="0"/>
          <a:chOff x="0" y="0"/>
          <a:chExt cx="0" cy="0"/>
        </a:xfrm>
      </p:grpSpPr>
      <p:sp>
        <p:nvSpPr>
          <p:cNvPr id="8" name="평행 사변형 7"/>
          <p:cNvSpPr/>
          <p:nvPr/>
        </p:nvSpPr>
        <p:spPr>
          <a:xfrm>
            <a:off x="-180528" y="0"/>
            <a:ext cx="9289032"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9" name="평행 사변형 8"/>
          <p:cNvSpPr/>
          <p:nvPr/>
        </p:nvSpPr>
        <p:spPr>
          <a:xfrm>
            <a:off x="-540568" y="0"/>
            <a:ext cx="8568952" cy="504270"/>
          </a:xfrm>
          <a:prstGeom prst="parallelogram">
            <a:avLst>
              <a:gd name="adj" fmla="val 79101"/>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10" name="평행 사변형 9"/>
          <p:cNvSpPr/>
          <p:nvPr/>
        </p:nvSpPr>
        <p:spPr>
          <a:xfrm>
            <a:off x="-532184" y="0"/>
            <a:ext cx="1359768"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28" name="내용 개체 틀 27"/>
          <p:cNvSpPr>
            <a:spLocks noGrp="1"/>
          </p:cNvSpPr>
          <p:nvPr>
            <p:ph sz="quarter" idx="16"/>
          </p:nvPr>
        </p:nvSpPr>
        <p:spPr>
          <a:xfrm>
            <a:off x="468314" y="844153"/>
            <a:ext cx="8135937" cy="3995738"/>
          </a:xfrm>
        </p:spPr>
        <p:txBody>
          <a:bodyPr/>
          <a:lstStyle>
            <a:lvl1pPr>
              <a:defRPr>
                <a:solidFill>
                  <a:srgbClr val="278D99"/>
                </a:solidFill>
                <a:latin typeface="Arial" pitchFamily="34" charset="0"/>
                <a:cs typeface="Arial" pitchFamily="34" charset="0"/>
              </a:defRPr>
            </a:lvl1pPr>
            <a:lvl2pPr>
              <a:defRPr>
                <a:solidFill>
                  <a:srgbClr val="278D99"/>
                </a:solidFill>
                <a:latin typeface="Arial" pitchFamily="34" charset="0"/>
                <a:cs typeface="Arial" pitchFamily="34" charset="0"/>
              </a:defRPr>
            </a:lvl2pPr>
            <a:lvl3pPr>
              <a:defRPr>
                <a:solidFill>
                  <a:srgbClr val="278D99"/>
                </a:solidFill>
                <a:latin typeface="Arial" pitchFamily="34" charset="0"/>
                <a:cs typeface="Arial" pitchFamily="34" charset="0"/>
              </a:defRPr>
            </a:lvl3pPr>
            <a:lvl4pPr>
              <a:defRPr>
                <a:solidFill>
                  <a:srgbClr val="278D99"/>
                </a:solidFill>
                <a:latin typeface="Arial" pitchFamily="34" charset="0"/>
                <a:cs typeface="Arial" pitchFamily="34" charset="0"/>
              </a:defRPr>
            </a:lvl4pPr>
            <a:lvl5pPr>
              <a:defRPr>
                <a:solidFill>
                  <a:srgbClr val="278D99"/>
                </a:solidFill>
                <a:latin typeface="Arial" pitchFamily="34" charset="0"/>
                <a:cs typeface="Arial" pitchFamily="34" charset="0"/>
              </a:defRPr>
            </a:lvl5p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30" name="슬라이드 번호 개체 틀 29"/>
          <p:cNvSpPr>
            <a:spLocks noGrp="1"/>
          </p:cNvSpPr>
          <p:nvPr>
            <p:ph type="sldNum" sz="quarter" idx="18"/>
          </p:nvPr>
        </p:nvSpPr>
        <p:spPr>
          <a:xfrm>
            <a:off x="0" y="141480"/>
            <a:ext cx="683568" cy="273844"/>
          </a:xfrm>
          <a:prstGeom prst="rect">
            <a:avLst/>
          </a:prstGeom>
        </p:spPr>
        <p:txBody>
          <a:bodyPr/>
          <a:lstStyle>
            <a:lvl1pPr>
              <a:defRPr b="1">
                <a:solidFill>
                  <a:srgbClr val="278D99"/>
                </a:solidFill>
                <a:latin typeface="Arial" pitchFamily="34" charset="0"/>
                <a:cs typeface="Arial" pitchFamily="34" charset="0"/>
              </a:defRPr>
            </a:lvl1pPr>
          </a:lstStyle>
          <a:p>
            <a:fld id="{B8364164-D7C2-4011-A351-B5EC1CE463BF}" type="slidenum">
              <a:rPr lang="ko-KR" altLang="en-US" smtClean="0"/>
              <a:pPr/>
              <a:t>‹#›</a:t>
            </a:fld>
            <a:endParaRPr lang="ko-KR" altLang="en-US" dirty="0"/>
          </a:p>
        </p:txBody>
      </p:sp>
      <p:sp>
        <p:nvSpPr>
          <p:cNvPr id="32" name="제목 31"/>
          <p:cNvSpPr>
            <a:spLocks noGrp="1"/>
          </p:cNvSpPr>
          <p:nvPr>
            <p:ph type="title"/>
          </p:nvPr>
        </p:nvSpPr>
        <p:spPr>
          <a:xfrm>
            <a:off x="827584" y="0"/>
            <a:ext cx="6552728" cy="465516"/>
          </a:xfrm>
        </p:spPr>
        <p:txBody>
          <a:bodyPr>
            <a:noAutofit/>
          </a:bodyPr>
          <a:lstStyle>
            <a:lvl1pPr algn="l" latinLnBrk="0">
              <a:defRPr sz="2100" b="1">
                <a:solidFill>
                  <a:schemeClr val="bg1"/>
                </a:solidFill>
              </a:defRPr>
            </a:lvl1pPr>
          </a:lstStyle>
          <a:p>
            <a:r>
              <a:rPr lang="ko-KR" altLang="en-US" dirty="0"/>
              <a:t>마스터 제목 스타일 편집</a:t>
            </a:r>
          </a:p>
        </p:txBody>
      </p:sp>
    </p:spTree>
    <p:extLst>
      <p:ext uri="{BB962C8B-B14F-4D97-AF65-F5344CB8AC3E}">
        <p14:creationId xmlns:p14="http://schemas.microsoft.com/office/powerpoint/2010/main" val="5772525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0" y="1923678"/>
            <a:ext cx="9144000" cy="714375"/>
          </a:xfrm>
        </p:spPr>
        <p:txBody>
          <a:bodyPr/>
          <a:lstStyle>
            <a:lvl1pPr latinLnBrk="0">
              <a:defRPr>
                <a:latin typeface="Calibri" panose="020F0502020204030204" pitchFamily="34" charset="0"/>
              </a:defRPr>
            </a:lvl1pPr>
          </a:lstStyle>
          <a:p>
            <a:r>
              <a:rPr lang="en-US" dirty="0"/>
              <a:t>Click to edit Master title style</a:t>
            </a:r>
            <a:endParaRPr lang="en-GB" dirty="0"/>
          </a:p>
        </p:txBody>
      </p:sp>
      <p:sp>
        <p:nvSpPr>
          <p:cNvPr id="4" name="내용 개체 틀 2"/>
          <p:cNvSpPr>
            <a:spLocks noGrp="1"/>
          </p:cNvSpPr>
          <p:nvPr>
            <p:ph sz="half" idx="10"/>
          </p:nvPr>
        </p:nvSpPr>
        <p:spPr>
          <a:xfrm>
            <a:off x="0" y="2679763"/>
            <a:ext cx="9144000" cy="961001"/>
          </a:xfrm>
        </p:spPr>
        <p:txBody>
          <a:bodyPr>
            <a:normAutofit/>
          </a:bodyPr>
          <a:lstStyle>
            <a:lvl1pPr marL="0" indent="0" algn="ctr">
              <a:buNone/>
              <a:defRPr sz="2100">
                <a:solidFill>
                  <a:schemeClr val="bg1">
                    <a:lumMod val="65000"/>
                  </a:schemeClr>
                </a:solidFill>
                <a:latin typeface="Calibri" panose="020F0502020204030204" pitchFamily="34" charset="0"/>
                <a:cs typeface="Arial" pitchFamily="34" charset="0"/>
              </a:defRPr>
            </a:lvl1pPr>
            <a:lvl2pPr>
              <a:defRPr sz="1050">
                <a:solidFill>
                  <a:schemeClr val="bg1"/>
                </a:solidFill>
                <a:latin typeface="Arial" pitchFamily="34" charset="0"/>
                <a:cs typeface="Arial" pitchFamily="34" charset="0"/>
              </a:defRPr>
            </a:lvl2pPr>
            <a:lvl3pPr>
              <a:defRPr sz="1050">
                <a:solidFill>
                  <a:schemeClr val="bg1"/>
                </a:solidFill>
                <a:latin typeface="Arial" pitchFamily="34" charset="0"/>
                <a:cs typeface="Arial" pitchFamily="34" charset="0"/>
              </a:defRPr>
            </a:lvl3pPr>
            <a:lvl4pPr>
              <a:defRPr sz="1050">
                <a:solidFill>
                  <a:schemeClr val="bg1"/>
                </a:solidFill>
                <a:latin typeface="Arial" pitchFamily="34" charset="0"/>
                <a:cs typeface="Arial" pitchFamily="34" charset="0"/>
              </a:defRPr>
            </a:lvl4pPr>
            <a:lvl5pPr>
              <a:defRPr sz="1050">
                <a:solidFill>
                  <a:schemeClr val="bg1"/>
                </a:solidFill>
                <a:latin typeface="Arial" pitchFamily="34" charset="0"/>
                <a:cs typeface="Arial" pitchFamily="34" charset="0"/>
              </a:defRPr>
            </a:lvl5pPr>
            <a:lvl6pPr>
              <a:defRPr sz="1350"/>
            </a:lvl6pPr>
            <a:lvl7pPr>
              <a:defRPr sz="1350"/>
            </a:lvl7pPr>
            <a:lvl8pPr>
              <a:defRPr sz="1350"/>
            </a:lvl8pPr>
            <a:lvl9pPr>
              <a:defRPr sz="1350"/>
            </a:lvl9pPr>
          </a:lstStyle>
          <a:p>
            <a:pPr lvl="0"/>
            <a:r>
              <a:rPr lang="en-GB" altLang="ko-KR" dirty="0"/>
              <a:t>Click to edit</a:t>
            </a:r>
            <a:endParaRPr lang="ko-KR" altLang="en-US" dirty="0"/>
          </a:p>
        </p:txBody>
      </p:sp>
    </p:spTree>
    <p:extLst>
      <p:ext uri="{BB962C8B-B14F-4D97-AF65-F5344CB8AC3E}">
        <p14:creationId xmlns:p14="http://schemas.microsoft.com/office/powerpoint/2010/main" val="25980631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1000"/>
                                        <p:tgtEl>
                                          <p:spTgt spid="4">
                                            <p:txEl>
                                              <p:pRg st="0" end="0"/>
                                            </p:txEl>
                                          </p:spTgt>
                                        </p:tgtEl>
                                      </p:cBhvr>
                                    </p:animEffect>
                                    <p:anim calcmode="lin" valueType="num">
                                      <p:cBhvr>
                                        <p:cTn id="11"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anim calcmode="lin" valueType="num">
                      <p:cBhvr>
                        <p:cTn dur="1000" fill="hold"/>
                        <p:tgtEl>
                          <p:spTgt spid="4"/>
                        </p:tgtEl>
                        <p:attrNameLst>
                          <p:attrName>ppt_x</p:attrName>
                        </p:attrNameLst>
                      </p:cBhvr>
                      <p:tavLst>
                        <p:tav tm="0">
                          <p:val>
                            <p:strVal val="#ppt_x"/>
                          </p:val>
                        </p:tav>
                        <p:tav tm="100000">
                          <p:val>
                            <p:strVal val="#ppt_x"/>
                          </p:val>
                        </p:tav>
                      </p:tavLst>
                    </p:anim>
                    <p:anim calcmode="lin" valueType="num">
                      <p:cBhvr>
                        <p:cTn dur="1000" fill="hold"/>
                        <p:tgtEl>
                          <p:spTgt spid="4"/>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37918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구역 머리글">
    <p:spTree>
      <p:nvGrpSpPr>
        <p:cNvPr id="1" name=""/>
        <p:cNvGrpSpPr/>
        <p:nvPr/>
      </p:nvGrpSpPr>
      <p:grpSpPr>
        <a:xfrm>
          <a:off x="0" y="0"/>
          <a:ext cx="0" cy="0"/>
          <a:chOff x="0" y="0"/>
          <a:chExt cx="0" cy="0"/>
        </a:xfrm>
      </p:grpSpPr>
      <p:sp>
        <p:nvSpPr>
          <p:cNvPr id="8" name="차트 개체 틀 7"/>
          <p:cNvSpPr>
            <a:spLocks noGrp="1"/>
          </p:cNvSpPr>
          <p:nvPr>
            <p:ph type="chart" sz="quarter" idx="10"/>
          </p:nvPr>
        </p:nvSpPr>
        <p:spPr>
          <a:xfrm>
            <a:off x="683568" y="1221600"/>
            <a:ext cx="7632700" cy="3509963"/>
          </a:xfrm>
        </p:spPr>
        <p:txBody>
          <a:bodyPr/>
          <a:lstStyle/>
          <a:p>
            <a:r>
              <a:rPr lang="ko-KR" altLang="en-US" dirty="0"/>
              <a:t>차트를 추가하려면 아이콘을 클릭하십시오</a:t>
            </a:r>
          </a:p>
        </p:txBody>
      </p:sp>
      <p:sp>
        <p:nvSpPr>
          <p:cNvPr id="9" name="평행 사변형 8"/>
          <p:cNvSpPr/>
          <p:nvPr/>
        </p:nvSpPr>
        <p:spPr>
          <a:xfrm>
            <a:off x="-180528" y="0"/>
            <a:ext cx="9289032"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10" name="평행 사변형 9"/>
          <p:cNvSpPr/>
          <p:nvPr/>
        </p:nvSpPr>
        <p:spPr>
          <a:xfrm>
            <a:off x="-540568" y="0"/>
            <a:ext cx="8568952" cy="504270"/>
          </a:xfrm>
          <a:prstGeom prst="parallelogram">
            <a:avLst>
              <a:gd name="adj" fmla="val 79101"/>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11" name="평행 사변형 10"/>
          <p:cNvSpPr/>
          <p:nvPr/>
        </p:nvSpPr>
        <p:spPr>
          <a:xfrm>
            <a:off x="-532184" y="0"/>
            <a:ext cx="1359768"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15" name="내용 개체 틀 14"/>
          <p:cNvSpPr>
            <a:spLocks noGrp="1"/>
          </p:cNvSpPr>
          <p:nvPr>
            <p:ph sz="quarter" idx="16" hasCustomPrompt="1"/>
          </p:nvPr>
        </p:nvSpPr>
        <p:spPr>
          <a:xfrm>
            <a:off x="7812361" y="141480"/>
            <a:ext cx="1007367" cy="270272"/>
          </a:xfrm>
        </p:spPr>
        <p:txBody>
          <a:bodyPr>
            <a:normAutofit/>
          </a:bodyPr>
          <a:lstStyle>
            <a:lvl1pPr>
              <a:buNone/>
              <a:defRPr sz="825" b="0" baseline="0">
                <a:solidFill>
                  <a:srgbClr val="278D99"/>
                </a:solidFill>
                <a:latin typeface="Arial" pitchFamily="34" charset="0"/>
                <a:cs typeface="Arial" pitchFamily="34" charset="0"/>
              </a:defRPr>
            </a:lvl1pPr>
          </a:lstStyle>
          <a:p>
            <a:pPr lvl="0"/>
            <a:r>
              <a:rPr lang="en-US" altLang="ko-KR" sz="750" dirty="0">
                <a:latin typeface="Arial" pitchFamily="34" charset="0"/>
                <a:cs typeface="Arial" pitchFamily="34" charset="0"/>
              </a:rPr>
              <a:t>Chart number</a:t>
            </a:r>
            <a:endParaRPr lang="ko-KR" altLang="en-US" dirty="0"/>
          </a:p>
        </p:txBody>
      </p:sp>
      <p:sp>
        <p:nvSpPr>
          <p:cNvPr id="16" name="슬라이드 번호 개체 틀 29"/>
          <p:cNvSpPr>
            <a:spLocks noGrp="1"/>
          </p:cNvSpPr>
          <p:nvPr>
            <p:ph type="sldNum" sz="quarter" idx="18"/>
          </p:nvPr>
        </p:nvSpPr>
        <p:spPr>
          <a:xfrm>
            <a:off x="0" y="141480"/>
            <a:ext cx="611560" cy="273844"/>
          </a:xfrm>
          <a:prstGeom prst="rect">
            <a:avLst/>
          </a:prstGeom>
        </p:spPr>
        <p:txBody>
          <a:bodyPr/>
          <a:lstStyle>
            <a:lvl1pPr>
              <a:defRPr b="1">
                <a:solidFill>
                  <a:srgbClr val="278D99"/>
                </a:solidFill>
                <a:latin typeface="Arial" pitchFamily="34" charset="0"/>
                <a:cs typeface="Arial" pitchFamily="34" charset="0"/>
              </a:defRPr>
            </a:lvl1pPr>
          </a:lstStyle>
          <a:p>
            <a:fld id="{B8364164-D7C2-4011-A351-B5EC1CE463BF}" type="slidenum">
              <a:rPr lang="ko-KR" altLang="en-US" smtClean="0"/>
              <a:pPr/>
              <a:t>‹#›</a:t>
            </a:fld>
            <a:endParaRPr lang="ko-KR" altLang="en-US"/>
          </a:p>
        </p:txBody>
      </p:sp>
      <p:sp>
        <p:nvSpPr>
          <p:cNvPr id="17" name="제목 31"/>
          <p:cNvSpPr>
            <a:spLocks noGrp="1"/>
          </p:cNvSpPr>
          <p:nvPr>
            <p:ph type="title"/>
          </p:nvPr>
        </p:nvSpPr>
        <p:spPr>
          <a:xfrm>
            <a:off x="827584" y="0"/>
            <a:ext cx="6552728" cy="465516"/>
          </a:xfrm>
        </p:spPr>
        <p:txBody>
          <a:bodyPr>
            <a:noAutofit/>
          </a:bodyPr>
          <a:lstStyle>
            <a:lvl1pPr algn="l" latinLnBrk="0">
              <a:defRPr sz="2100" b="1">
                <a:solidFill>
                  <a:schemeClr val="bg1"/>
                </a:solidFill>
              </a:defRPr>
            </a:lvl1pPr>
          </a:lstStyle>
          <a:p>
            <a:r>
              <a:rPr lang="ko-KR" altLang="en-US" dirty="0"/>
              <a:t>마스터 제목 스타일 편집</a:t>
            </a:r>
          </a:p>
        </p:txBody>
      </p:sp>
    </p:spTree>
    <p:extLst>
      <p:ext uri="{BB962C8B-B14F-4D97-AF65-F5344CB8AC3E}">
        <p14:creationId xmlns:p14="http://schemas.microsoft.com/office/powerpoint/2010/main" val="8057855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사용자 지정 레이아웃">
    <p:bg>
      <p:bgPr>
        <a:solidFill>
          <a:schemeClr val="bg1">
            <a:lumMod val="75000"/>
          </a:schemeClr>
        </a:solidFill>
        <a:effectLst/>
      </p:bgPr>
    </p:bg>
    <p:spTree>
      <p:nvGrpSpPr>
        <p:cNvPr id="1" name=""/>
        <p:cNvGrpSpPr/>
        <p:nvPr/>
      </p:nvGrpSpPr>
      <p:grpSpPr>
        <a:xfrm>
          <a:off x="0" y="0"/>
          <a:ext cx="0" cy="0"/>
          <a:chOff x="0" y="0"/>
          <a:chExt cx="0" cy="0"/>
        </a:xfrm>
      </p:grpSpPr>
      <p:sp>
        <p:nvSpPr>
          <p:cNvPr id="6" name="평행 사변형 5"/>
          <p:cNvSpPr/>
          <p:nvPr/>
        </p:nvSpPr>
        <p:spPr>
          <a:xfrm>
            <a:off x="-180528" y="0"/>
            <a:ext cx="9289032"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7" name="평행 사변형 6"/>
          <p:cNvSpPr/>
          <p:nvPr/>
        </p:nvSpPr>
        <p:spPr>
          <a:xfrm>
            <a:off x="-540568" y="0"/>
            <a:ext cx="8568952" cy="504270"/>
          </a:xfrm>
          <a:prstGeom prst="parallelogram">
            <a:avLst>
              <a:gd name="adj" fmla="val 79101"/>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8" name="평행 사변형 7"/>
          <p:cNvSpPr/>
          <p:nvPr/>
        </p:nvSpPr>
        <p:spPr>
          <a:xfrm>
            <a:off x="-532184" y="0"/>
            <a:ext cx="1359768"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13" name="내용 개체 틀 12"/>
          <p:cNvSpPr>
            <a:spLocks noGrp="1"/>
          </p:cNvSpPr>
          <p:nvPr>
            <p:ph sz="quarter" idx="10"/>
          </p:nvPr>
        </p:nvSpPr>
        <p:spPr>
          <a:xfrm>
            <a:off x="395289" y="951570"/>
            <a:ext cx="8353425" cy="3888321"/>
          </a:xfrm>
        </p:spPr>
        <p:txBody>
          <a:bodyPr/>
          <a:lstStyle>
            <a:lvl1pPr latinLnBrk="0">
              <a:defRPr b="1" u="none">
                <a:solidFill>
                  <a:srgbClr val="005686"/>
                </a:solidFill>
                <a:latin typeface="Calibri" panose="020F0502020204030204" pitchFamily="34" charset="0"/>
                <a:cs typeface="Arial" pitchFamily="34" charset="0"/>
              </a:defRPr>
            </a:lvl1pPr>
            <a:lvl2pPr latinLnBrk="0">
              <a:defRPr sz="1800" b="1" u="none">
                <a:solidFill>
                  <a:srgbClr val="278D99"/>
                </a:solidFill>
                <a:latin typeface="Calibri" panose="020F0502020204030204" pitchFamily="34" charset="0"/>
                <a:cs typeface="Arial" pitchFamily="34" charset="0"/>
              </a:defRPr>
            </a:lvl2pPr>
            <a:lvl3pPr latinLnBrk="0">
              <a:defRPr sz="1650" u="none">
                <a:solidFill>
                  <a:srgbClr val="278D99"/>
                </a:solidFill>
                <a:latin typeface="Calibri" panose="020F0502020204030204" pitchFamily="34" charset="0"/>
                <a:cs typeface="Arial" pitchFamily="34" charset="0"/>
              </a:defRPr>
            </a:lvl3pPr>
            <a:lvl4pPr latinLnBrk="0">
              <a:defRPr u="none">
                <a:solidFill>
                  <a:srgbClr val="278D99"/>
                </a:solidFill>
                <a:latin typeface="Calibri" panose="020F0502020204030204" pitchFamily="34" charset="0"/>
                <a:cs typeface="Arial" pitchFamily="34" charset="0"/>
              </a:defRPr>
            </a:lvl4pPr>
            <a:lvl5pPr latinLnBrk="0">
              <a:defRPr u="none">
                <a:solidFill>
                  <a:srgbClr val="278D99"/>
                </a:solidFill>
                <a:latin typeface="Calibri" panose="020F0502020204030204" pitchFamily="34" charset="0"/>
                <a:cs typeface="Arial" pitchFamily="34" charset="0"/>
              </a:defRPr>
            </a:lvl5p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14" name="슬라이드 번호 개체 틀 29"/>
          <p:cNvSpPr>
            <a:spLocks noGrp="1"/>
          </p:cNvSpPr>
          <p:nvPr>
            <p:ph type="sldNum" sz="quarter" idx="18"/>
          </p:nvPr>
        </p:nvSpPr>
        <p:spPr>
          <a:xfrm>
            <a:off x="0" y="141480"/>
            <a:ext cx="611560" cy="273844"/>
          </a:xfrm>
          <a:prstGeom prst="rect">
            <a:avLst/>
          </a:prstGeom>
        </p:spPr>
        <p:txBody>
          <a:bodyPr/>
          <a:lstStyle>
            <a:lvl1pPr>
              <a:defRPr b="1">
                <a:solidFill>
                  <a:srgbClr val="278D99"/>
                </a:solidFill>
                <a:latin typeface="Arial" pitchFamily="34" charset="0"/>
                <a:cs typeface="Arial" pitchFamily="34" charset="0"/>
              </a:defRPr>
            </a:lvl1pPr>
          </a:lstStyle>
          <a:p>
            <a:fld id="{B8364164-D7C2-4011-A351-B5EC1CE463BF}" type="slidenum">
              <a:rPr lang="ko-KR" altLang="en-US" smtClean="0"/>
              <a:pPr/>
              <a:t>‹#›</a:t>
            </a:fld>
            <a:endParaRPr lang="ko-KR" altLang="en-US" dirty="0"/>
          </a:p>
        </p:txBody>
      </p:sp>
      <p:sp>
        <p:nvSpPr>
          <p:cNvPr id="15" name="제목 31"/>
          <p:cNvSpPr>
            <a:spLocks noGrp="1"/>
          </p:cNvSpPr>
          <p:nvPr>
            <p:ph type="title"/>
          </p:nvPr>
        </p:nvSpPr>
        <p:spPr>
          <a:xfrm>
            <a:off x="827584" y="0"/>
            <a:ext cx="6552728" cy="465516"/>
          </a:xfrm>
        </p:spPr>
        <p:txBody>
          <a:bodyPr>
            <a:noAutofit/>
          </a:bodyPr>
          <a:lstStyle>
            <a:lvl1pPr algn="l" latinLnBrk="0">
              <a:defRPr sz="2100" b="1">
                <a:solidFill>
                  <a:schemeClr val="bg1"/>
                </a:solidFill>
              </a:defRPr>
            </a:lvl1pPr>
          </a:lstStyle>
          <a:p>
            <a:r>
              <a:rPr lang="ko-KR" altLang="en-US" dirty="0"/>
              <a:t>마스터 제목 스타일 편집</a:t>
            </a:r>
          </a:p>
        </p:txBody>
      </p:sp>
    </p:spTree>
    <p:extLst>
      <p:ext uri="{BB962C8B-B14F-4D97-AF65-F5344CB8AC3E}">
        <p14:creationId xmlns:p14="http://schemas.microsoft.com/office/powerpoint/2010/main" val="22025813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_사용자 지정 레이아웃">
    <p:bg>
      <p:bgPr>
        <a:solidFill>
          <a:schemeClr val="bg1"/>
        </a:solidFill>
        <a:effectLst/>
      </p:bgPr>
    </p:bg>
    <p:spTree>
      <p:nvGrpSpPr>
        <p:cNvPr id="1" name=""/>
        <p:cNvGrpSpPr/>
        <p:nvPr/>
      </p:nvGrpSpPr>
      <p:grpSpPr>
        <a:xfrm>
          <a:off x="0" y="0"/>
          <a:ext cx="0" cy="0"/>
          <a:chOff x="0" y="0"/>
          <a:chExt cx="0" cy="0"/>
        </a:xfrm>
      </p:grpSpPr>
      <p:sp>
        <p:nvSpPr>
          <p:cNvPr id="6" name="평행 사변형 5"/>
          <p:cNvSpPr/>
          <p:nvPr/>
        </p:nvSpPr>
        <p:spPr>
          <a:xfrm>
            <a:off x="-180528" y="0"/>
            <a:ext cx="9289032"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7" name="평행 사변형 6"/>
          <p:cNvSpPr/>
          <p:nvPr/>
        </p:nvSpPr>
        <p:spPr>
          <a:xfrm>
            <a:off x="-540568" y="0"/>
            <a:ext cx="8568952" cy="504270"/>
          </a:xfrm>
          <a:prstGeom prst="parallelogram">
            <a:avLst>
              <a:gd name="adj" fmla="val 79101"/>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8" name="평행 사변형 7"/>
          <p:cNvSpPr/>
          <p:nvPr/>
        </p:nvSpPr>
        <p:spPr>
          <a:xfrm>
            <a:off x="-532184" y="0"/>
            <a:ext cx="1359768"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useBgFill="1">
        <p:nvSpPr>
          <p:cNvPr id="13" name="내용 개체 틀 12"/>
          <p:cNvSpPr>
            <a:spLocks noGrp="1"/>
          </p:cNvSpPr>
          <p:nvPr>
            <p:ph sz="quarter" idx="10"/>
          </p:nvPr>
        </p:nvSpPr>
        <p:spPr>
          <a:xfrm>
            <a:off x="395289" y="951570"/>
            <a:ext cx="8353425" cy="3888321"/>
          </a:xfrm>
        </p:spPr>
        <p:txBody>
          <a:bodyPr/>
          <a:lstStyle>
            <a:lvl1pPr latinLnBrk="0">
              <a:defRPr b="1" u="none">
                <a:solidFill>
                  <a:srgbClr val="005686"/>
                </a:solidFill>
                <a:latin typeface="Calibri" panose="020F0502020204030204" pitchFamily="34" charset="0"/>
                <a:cs typeface="Arial" pitchFamily="34" charset="0"/>
              </a:defRPr>
            </a:lvl1pPr>
            <a:lvl2pPr latinLnBrk="0">
              <a:defRPr sz="1800" b="1" u="none">
                <a:solidFill>
                  <a:srgbClr val="278D99"/>
                </a:solidFill>
                <a:latin typeface="Calibri" panose="020F0502020204030204" pitchFamily="34" charset="0"/>
                <a:cs typeface="Arial" pitchFamily="34" charset="0"/>
              </a:defRPr>
            </a:lvl2pPr>
            <a:lvl3pPr latinLnBrk="0">
              <a:defRPr sz="1650" u="none">
                <a:solidFill>
                  <a:srgbClr val="278D99"/>
                </a:solidFill>
                <a:latin typeface="Calibri" panose="020F0502020204030204" pitchFamily="34" charset="0"/>
                <a:cs typeface="Arial" pitchFamily="34" charset="0"/>
              </a:defRPr>
            </a:lvl3pPr>
            <a:lvl4pPr latinLnBrk="0">
              <a:defRPr u="none">
                <a:solidFill>
                  <a:srgbClr val="278D99"/>
                </a:solidFill>
                <a:latin typeface="Calibri" panose="020F0502020204030204" pitchFamily="34" charset="0"/>
                <a:cs typeface="Arial" pitchFamily="34" charset="0"/>
              </a:defRPr>
            </a:lvl4pPr>
            <a:lvl5pPr latinLnBrk="0">
              <a:defRPr u="none">
                <a:solidFill>
                  <a:srgbClr val="278D99"/>
                </a:solidFill>
                <a:latin typeface="Calibri" panose="020F0502020204030204" pitchFamily="34" charset="0"/>
                <a:cs typeface="Arial" pitchFamily="34" charset="0"/>
              </a:defRPr>
            </a:lvl5p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14" name="슬라이드 번호 개체 틀 29"/>
          <p:cNvSpPr>
            <a:spLocks noGrp="1"/>
          </p:cNvSpPr>
          <p:nvPr>
            <p:ph type="sldNum" sz="quarter" idx="18"/>
          </p:nvPr>
        </p:nvSpPr>
        <p:spPr>
          <a:xfrm>
            <a:off x="0" y="141480"/>
            <a:ext cx="611560" cy="273844"/>
          </a:xfrm>
          <a:prstGeom prst="rect">
            <a:avLst/>
          </a:prstGeom>
        </p:spPr>
        <p:txBody>
          <a:bodyPr/>
          <a:lstStyle>
            <a:lvl1pPr>
              <a:defRPr b="1">
                <a:solidFill>
                  <a:srgbClr val="278D99"/>
                </a:solidFill>
                <a:latin typeface="Arial" pitchFamily="34" charset="0"/>
                <a:cs typeface="Arial" pitchFamily="34" charset="0"/>
              </a:defRPr>
            </a:lvl1pPr>
          </a:lstStyle>
          <a:p>
            <a:fld id="{B8364164-D7C2-4011-A351-B5EC1CE463BF}" type="slidenum">
              <a:rPr lang="ko-KR" altLang="en-US" smtClean="0"/>
              <a:pPr/>
              <a:t>‹#›</a:t>
            </a:fld>
            <a:endParaRPr lang="ko-KR" altLang="en-US" dirty="0"/>
          </a:p>
        </p:txBody>
      </p:sp>
      <p:sp>
        <p:nvSpPr>
          <p:cNvPr id="15" name="제목 31"/>
          <p:cNvSpPr>
            <a:spLocks noGrp="1"/>
          </p:cNvSpPr>
          <p:nvPr>
            <p:ph type="title"/>
          </p:nvPr>
        </p:nvSpPr>
        <p:spPr>
          <a:xfrm>
            <a:off x="827584" y="0"/>
            <a:ext cx="6552728" cy="465516"/>
          </a:xfrm>
        </p:spPr>
        <p:txBody>
          <a:bodyPr>
            <a:noAutofit/>
          </a:bodyPr>
          <a:lstStyle>
            <a:lvl1pPr algn="l" latinLnBrk="0">
              <a:defRPr sz="2100" b="1">
                <a:solidFill>
                  <a:schemeClr val="bg1"/>
                </a:solidFill>
              </a:defRPr>
            </a:lvl1pPr>
          </a:lstStyle>
          <a:p>
            <a:r>
              <a:rPr lang="ko-KR" altLang="en-US" dirty="0"/>
              <a:t>마스터 제목 스타일 편집</a:t>
            </a:r>
          </a:p>
        </p:txBody>
      </p:sp>
    </p:spTree>
    <p:extLst>
      <p:ext uri="{BB962C8B-B14F-4D97-AF65-F5344CB8AC3E}">
        <p14:creationId xmlns:p14="http://schemas.microsoft.com/office/powerpoint/2010/main" val="1210791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3305176"/>
            <a:ext cx="7772400" cy="1021556"/>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p:txBody>
          <a:bodyPr/>
          <a:lstStyle/>
          <a:p>
            <a:fld id="{8F5139DA-9E66-4845-9612-ED86DB46D95B}" type="datetimeFigureOut">
              <a:rPr lang="ko-KR" altLang="en-US" smtClean="0"/>
              <a:pPr/>
              <a:t>2016-03-11</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0FA4A355-2D45-4766-8C87-E8705278E572}" type="slidenum">
              <a:rPr lang="ko-KR" altLang="en-US" smtClean="0"/>
              <a:pPr/>
              <a:t>‹#›</a:t>
            </a:fld>
            <a:endParaRPr lang="ko-KR"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사용자 지정 레이아웃">
    <p:bg>
      <p:bgPr>
        <a:solidFill>
          <a:schemeClr val="bg1"/>
        </a:solidFill>
        <a:effectLst/>
      </p:bgPr>
    </p:bg>
    <p:spTree>
      <p:nvGrpSpPr>
        <p:cNvPr id="1" name=""/>
        <p:cNvGrpSpPr/>
        <p:nvPr/>
      </p:nvGrpSpPr>
      <p:grpSpPr>
        <a:xfrm>
          <a:off x="0" y="0"/>
          <a:ext cx="0" cy="0"/>
          <a:chOff x="0" y="0"/>
          <a:chExt cx="0" cy="0"/>
        </a:xfrm>
      </p:grpSpPr>
      <p:sp>
        <p:nvSpPr>
          <p:cNvPr id="6" name="평행 사변형 5"/>
          <p:cNvSpPr/>
          <p:nvPr/>
        </p:nvSpPr>
        <p:spPr>
          <a:xfrm>
            <a:off x="-180528" y="0"/>
            <a:ext cx="9289032"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7" name="평행 사변형 6"/>
          <p:cNvSpPr/>
          <p:nvPr/>
        </p:nvSpPr>
        <p:spPr>
          <a:xfrm>
            <a:off x="-540568" y="0"/>
            <a:ext cx="8568952" cy="504270"/>
          </a:xfrm>
          <a:prstGeom prst="parallelogram">
            <a:avLst>
              <a:gd name="adj" fmla="val 79101"/>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8" name="평행 사변형 7"/>
          <p:cNvSpPr/>
          <p:nvPr/>
        </p:nvSpPr>
        <p:spPr>
          <a:xfrm>
            <a:off x="-532184" y="0"/>
            <a:ext cx="1359768"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14" name="슬라이드 번호 개체 틀 29"/>
          <p:cNvSpPr>
            <a:spLocks noGrp="1"/>
          </p:cNvSpPr>
          <p:nvPr>
            <p:ph type="sldNum" sz="quarter" idx="18"/>
          </p:nvPr>
        </p:nvSpPr>
        <p:spPr>
          <a:xfrm>
            <a:off x="0" y="141480"/>
            <a:ext cx="611560" cy="273844"/>
          </a:xfrm>
          <a:prstGeom prst="rect">
            <a:avLst/>
          </a:prstGeom>
        </p:spPr>
        <p:txBody>
          <a:bodyPr/>
          <a:lstStyle>
            <a:lvl1pPr>
              <a:defRPr b="1">
                <a:solidFill>
                  <a:srgbClr val="278D99"/>
                </a:solidFill>
                <a:latin typeface="Arial" pitchFamily="34" charset="0"/>
                <a:cs typeface="Arial" pitchFamily="34" charset="0"/>
              </a:defRPr>
            </a:lvl1pPr>
          </a:lstStyle>
          <a:p>
            <a:fld id="{B8364164-D7C2-4011-A351-B5EC1CE463BF}" type="slidenum">
              <a:rPr lang="ko-KR" altLang="en-US" smtClean="0"/>
              <a:pPr/>
              <a:t>‹#›</a:t>
            </a:fld>
            <a:endParaRPr lang="ko-KR" altLang="en-US" dirty="0"/>
          </a:p>
        </p:txBody>
      </p:sp>
      <p:sp>
        <p:nvSpPr>
          <p:cNvPr id="15" name="제목 31"/>
          <p:cNvSpPr>
            <a:spLocks noGrp="1"/>
          </p:cNvSpPr>
          <p:nvPr>
            <p:ph type="title"/>
          </p:nvPr>
        </p:nvSpPr>
        <p:spPr>
          <a:xfrm>
            <a:off x="827584" y="0"/>
            <a:ext cx="6552728" cy="465516"/>
          </a:xfrm>
        </p:spPr>
        <p:txBody>
          <a:bodyPr>
            <a:noAutofit/>
          </a:bodyPr>
          <a:lstStyle>
            <a:lvl1pPr algn="l" latinLnBrk="0">
              <a:defRPr sz="2100" b="1">
                <a:solidFill>
                  <a:schemeClr val="bg1"/>
                </a:solidFill>
              </a:defRPr>
            </a:lvl1pPr>
          </a:lstStyle>
          <a:p>
            <a:r>
              <a:rPr lang="ko-KR" altLang="en-US" dirty="0"/>
              <a:t>마스터 제목 스타일 편집</a:t>
            </a:r>
          </a:p>
        </p:txBody>
      </p:sp>
    </p:spTree>
    <p:extLst>
      <p:ext uri="{BB962C8B-B14F-4D97-AF65-F5344CB8AC3E}">
        <p14:creationId xmlns:p14="http://schemas.microsoft.com/office/powerpoint/2010/main" val="39258756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sz="2100">
                <a:latin typeface="Calibri" panose="020F0502020204030204" pitchFamily="34" charset="0"/>
              </a:defRPr>
            </a:lvl1pPr>
          </a:lstStyle>
          <a:p>
            <a:r>
              <a:rPr lang="fr-FR" dirty="0"/>
              <a:t>Click to </a:t>
            </a:r>
            <a:r>
              <a:rPr lang="fr-FR" dirty="0" err="1"/>
              <a:t>edit</a:t>
            </a:r>
            <a:r>
              <a:rPr lang="fr-FR" dirty="0"/>
              <a:t> </a:t>
            </a:r>
            <a:r>
              <a:rPr lang="fr-FR" dirty="0" err="1"/>
              <a:t>Slide</a:t>
            </a:r>
            <a:r>
              <a:rPr lang="fr-FR" dirty="0"/>
              <a:t> </a:t>
            </a:r>
            <a:r>
              <a:rPr lang="fr-FR" dirty="0" err="1"/>
              <a:t>title</a:t>
            </a:r>
            <a:br>
              <a:rPr lang="fr-FR" dirty="0"/>
            </a:br>
            <a:r>
              <a:rPr lang="fr-FR" dirty="0" err="1"/>
              <a:t>Slide</a:t>
            </a:r>
            <a:r>
              <a:rPr lang="fr-FR" dirty="0"/>
              <a:t> </a:t>
            </a:r>
            <a:r>
              <a:rPr lang="fr-FR" dirty="0" err="1"/>
              <a:t>title</a:t>
            </a:r>
            <a:r>
              <a:rPr lang="fr-FR" dirty="0"/>
              <a:t> </a:t>
            </a:r>
            <a:r>
              <a:rPr lang="fr-FR" dirty="0" err="1"/>
              <a:t>can</a:t>
            </a:r>
            <a:r>
              <a:rPr lang="fr-FR" dirty="0"/>
              <a:t> </a:t>
            </a:r>
            <a:r>
              <a:rPr lang="fr-FR" dirty="0" err="1"/>
              <a:t>be</a:t>
            </a:r>
            <a:r>
              <a:rPr lang="fr-FR" dirty="0"/>
              <a:t> </a:t>
            </a:r>
            <a:r>
              <a:rPr lang="fr-FR" dirty="0" err="1"/>
              <a:t>extended</a:t>
            </a:r>
            <a:r>
              <a:rPr lang="fr-FR" dirty="0"/>
              <a:t> to </a:t>
            </a:r>
            <a:r>
              <a:rPr lang="fr-FR" dirty="0" err="1"/>
              <a:t>two</a:t>
            </a:r>
            <a:r>
              <a:rPr lang="fr-FR" dirty="0"/>
              <a:t> </a:t>
            </a:r>
            <a:r>
              <a:rPr lang="fr-FR" dirty="0" err="1"/>
              <a:t>lines</a:t>
            </a:r>
            <a:endParaRPr lang="en-US" dirty="0"/>
          </a:p>
        </p:txBody>
      </p:sp>
      <p:sp>
        <p:nvSpPr>
          <p:cNvPr id="3" name="Content Placeholder 2"/>
          <p:cNvSpPr>
            <a:spLocks noGrp="1"/>
          </p:cNvSpPr>
          <p:nvPr>
            <p:ph idx="1"/>
          </p:nvPr>
        </p:nvSpPr>
        <p:spPr/>
        <p:txBody>
          <a:bodyPr/>
          <a:lstStyle>
            <a:lvl1pPr>
              <a:defRPr>
                <a:solidFill>
                  <a:schemeClr val="bg1">
                    <a:lumMod val="85000"/>
                  </a:schemeClr>
                </a:solidFill>
              </a:defRPr>
            </a:lvl1pPr>
            <a:lvl2pPr>
              <a:buClr>
                <a:schemeClr val="tx1"/>
              </a:buClr>
              <a:defRPr>
                <a:solidFill>
                  <a:schemeClr val="bg1">
                    <a:lumMod val="85000"/>
                  </a:schemeClr>
                </a:solidFill>
              </a:defRPr>
            </a:lvl2pPr>
            <a:lvl3pPr>
              <a:defRPr>
                <a:solidFill>
                  <a:schemeClr val="bg1">
                    <a:lumMod val="85000"/>
                  </a:schemeClr>
                </a:solidFill>
              </a:defRPr>
            </a:lvl3pPr>
            <a:lvl4pPr>
              <a:defRPr>
                <a:solidFill>
                  <a:schemeClr val="bg1">
                    <a:lumMod val="85000"/>
                  </a:schemeClr>
                </a:solidFill>
              </a:defRPr>
            </a:lvl4pPr>
            <a:lvl5pPr>
              <a:defRPr>
                <a:solidFill>
                  <a:schemeClr val="bg1">
                    <a:lumMod val="8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03200" y="4808700"/>
            <a:ext cx="900000" cy="183600"/>
          </a:xfrm>
          <a:prstGeom prst="rect">
            <a:avLst/>
          </a:prstGeom>
        </p:spPr>
        <p:txBody>
          <a:bodyPr/>
          <a:lstStyle/>
          <a:p>
            <a:fld id="{330E7764-1277-458E-9D8E-39F64F5D6DD0}" type="datetimeFigureOut">
              <a:rPr lang="en-GB" smtClean="0">
                <a:solidFill>
                  <a:prstClr val="black"/>
                </a:solidFill>
              </a:rPr>
              <a:pPr/>
              <a:t>11/03/2016</a:t>
            </a:fld>
            <a:endParaRPr lang="en-GB" dirty="0">
              <a:solidFill>
                <a:prstClr val="black"/>
              </a:solidFill>
            </a:endParaRPr>
          </a:p>
        </p:txBody>
      </p:sp>
      <p:sp>
        <p:nvSpPr>
          <p:cNvPr id="5" name="Footer Placeholder 4"/>
          <p:cNvSpPr>
            <a:spLocks noGrp="1"/>
          </p:cNvSpPr>
          <p:nvPr>
            <p:ph type="ftr" sz="quarter" idx="11"/>
          </p:nvPr>
        </p:nvSpPr>
        <p:spPr>
          <a:xfrm>
            <a:off x="1368000" y="4808700"/>
            <a:ext cx="4680000" cy="183600"/>
          </a:xfrm>
          <a:prstGeom prst="rect">
            <a:avLst/>
          </a:prstGeom>
        </p:spPr>
        <p:txBody>
          <a:bodyPr/>
          <a:lstStyle/>
          <a:p>
            <a:endParaRPr lang="en-GB" dirty="0">
              <a:solidFill>
                <a:prstClr val="black"/>
              </a:solidFill>
            </a:endParaRPr>
          </a:p>
        </p:txBody>
      </p:sp>
      <p:sp>
        <p:nvSpPr>
          <p:cNvPr id="6" name="Slide Number Placeholder 5"/>
          <p:cNvSpPr>
            <a:spLocks noGrp="1"/>
          </p:cNvSpPr>
          <p:nvPr>
            <p:ph type="sldNum" sz="quarter" idx="12"/>
          </p:nvPr>
        </p:nvSpPr>
        <p:spPr>
          <a:xfrm>
            <a:off x="8640000" y="4808700"/>
            <a:ext cx="342000" cy="183600"/>
          </a:xfrm>
          <a:prstGeom prst="rect">
            <a:avLst/>
          </a:prstGeom>
        </p:spPr>
        <p:txBody>
          <a:bodyPr/>
          <a:lstStyle/>
          <a:p>
            <a:fld id="{2A020832-E319-49F4-8DFE-4C9D4DD7AAB2}"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73519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제목 슬라이드">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print"/>
          <a:srcRect t="2514" r="31667" b="28955"/>
          <a:stretch>
            <a:fillRect/>
          </a:stretch>
        </p:blipFill>
        <p:spPr bwMode="auto">
          <a:xfrm>
            <a:off x="5076056" y="0"/>
            <a:ext cx="4067944" cy="2031690"/>
          </a:xfrm>
          <a:prstGeom prst="rect">
            <a:avLst/>
          </a:prstGeom>
          <a:noFill/>
          <a:ln w="9525">
            <a:noFill/>
            <a:miter lim="800000"/>
            <a:headEnd/>
            <a:tailEnd/>
          </a:ln>
        </p:spPr>
      </p:pic>
      <p:pic>
        <p:nvPicPr>
          <p:cNvPr id="28" name="그림 27" descr="186555785.jpg"/>
          <p:cNvPicPr>
            <a:picLocks noChangeAspect="1"/>
          </p:cNvPicPr>
          <p:nvPr userDrawn="1"/>
        </p:nvPicPr>
        <p:blipFill>
          <a:blip r:embed="rId3" cstate="print"/>
          <a:stretch>
            <a:fillRect/>
          </a:stretch>
        </p:blipFill>
        <p:spPr>
          <a:xfrm>
            <a:off x="3995936" y="1869672"/>
            <a:ext cx="4476984" cy="2241785"/>
          </a:xfrm>
          <a:prstGeom prst="rect">
            <a:avLst/>
          </a:prstGeom>
        </p:spPr>
      </p:pic>
      <p:pic>
        <p:nvPicPr>
          <p:cNvPr id="30" name="그림 29" descr="463246487.jpg"/>
          <p:cNvPicPr>
            <a:picLocks noChangeAspect="1"/>
          </p:cNvPicPr>
          <p:nvPr userDrawn="1"/>
        </p:nvPicPr>
        <p:blipFill>
          <a:blip r:embed="rId4" cstate="print"/>
          <a:srcRect b="2960"/>
          <a:stretch>
            <a:fillRect/>
          </a:stretch>
        </p:blipFill>
        <p:spPr>
          <a:xfrm>
            <a:off x="2483768" y="3219822"/>
            <a:ext cx="4680520" cy="2124056"/>
          </a:xfrm>
          <a:prstGeom prst="rect">
            <a:avLst/>
          </a:prstGeom>
        </p:spPr>
      </p:pic>
      <p:sp>
        <p:nvSpPr>
          <p:cNvPr id="19" name="직각 삼각형 18"/>
          <p:cNvSpPr/>
          <p:nvPr/>
        </p:nvSpPr>
        <p:spPr>
          <a:xfrm rot="5400000">
            <a:off x="-693241" y="693241"/>
            <a:ext cx="8118721" cy="6732239"/>
          </a:xfrm>
          <a:prstGeom prst="r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31" name="직각 삼각형 30"/>
          <p:cNvSpPr/>
          <p:nvPr userDrawn="1"/>
        </p:nvSpPr>
        <p:spPr>
          <a:xfrm rot="5400000">
            <a:off x="-562314" y="562314"/>
            <a:ext cx="7424819" cy="6300191"/>
          </a:xfrm>
          <a:prstGeom prst="rtTriangle">
            <a:avLst/>
          </a:prstGeom>
          <a:solidFill>
            <a:srgbClr val="9C3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26" name="Right Triangle 21"/>
          <p:cNvSpPr/>
          <p:nvPr/>
        </p:nvSpPr>
        <p:spPr>
          <a:xfrm flipH="1">
            <a:off x="5652120" y="560407"/>
            <a:ext cx="3491880" cy="4583093"/>
          </a:xfrm>
          <a:prstGeom prst="rtTriangle">
            <a:avLst/>
          </a:prstGeom>
          <a:solidFill>
            <a:sysClr val="window" lastClr="FFFFFF"/>
          </a:solidFill>
          <a:ln w="19050" cap="flat" cmpd="sng" algn="ctr">
            <a:noFill/>
            <a:prstDash val="solid"/>
          </a:ln>
          <a:effectLst/>
        </p:spPr>
        <p:txBody>
          <a:bodyPr rtlCol="0" anchor="ctr"/>
          <a:lstStyle/>
          <a:p>
            <a:pPr algn="ctr" latinLnBrk="0">
              <a:defRPr/>
            </a:pPr>
            <a:endParaRPr lang="en-US" sz="1350" kern="0">
              <a:solidFill>
                <a:sysClr val="window" lastClr="FFFFFF"/>
              </a:solidFill>
              <a:latin typeface="Arial" pitchFamily="34" charset="0"/>
              <a:cs typeface="Arial" pitchFamily="34" charset="0"/>
            </a:endParaRPr>
          </a:p>
        </p:txBody>
      </p:sp>
      <p:pic>
        <p:nvPicPr>
          <p:cNvPr id="27" name="Picture 7" descr="OECD_TEXT_20cm.png"/>
          <p:cNvPicPr>
            <a:picLocks noChangeAspect="1"/>
          </p:cNvPicPr>
          <p:nvPr/>
        </p:nvPicPr>
        <p:blipFill>
          <a:blip r:embed="rId5" cstate="print"/>
          <a:stretch>
            <a:fillRect/>
          </a:stretch>
        </p:blipFill>
        <p:spPr>
          <a:xfrm>
            <a:off x="6688910" y="4471266"/>
            <a:ext cx="2059554" cy="476749"/>
          </a:xfrm>
          <a:prstGeom prst="rect">
            <a:avLst/>
          </a:prstGeom>
        </p:spPr>
      </p:pic>
      <p:sp>
        <p:nvSpPr>
          <p:cNvPr id="29" name="슬라이드 번호 개체 틀 38"/>
          <p:cNvSpPr txBox="1">
            <a:spLocks/>
          </p:cNvSpPr>
          <p:nvPr/>
        </p:nvSpPr>
        <p:spPr>
          <a:xfrm>
            <a:off x="6553200" y="4767380"/>
            <a:ext cx="2133600" cy="273844"/>
          </a:xfrm>
          <a:prstGeom prst="rect">
            <a:avLst/>
          </a:prstGeom>
        </p:spPr>
        <p:txBody>
          <a:bodyPr vert="horz" lIns="68580" tIns="34290" rIns="68580" bIns="34290" rtlCol="0" anchor="ctr"/>
          <a:lstStyle/>
          <a:p>
            <a:pPr algn="r">
              <a:defRPr/>
            </a:pPr>
            <a:fld id="{56CE0F94-88E1-4810-8429-2312EEB4C30A}" type="slidenum">
              <a:rPr lang="en-US" sz="900" smtClean="0">
                <a:solidFill>
                  <a:prstClr val="black">
                    <a:tint val="75000"/>
                  </a:prstClr>
                </a:solidFill>
                <a:latin typeface="Arial" pitchFamily="34" charset="0"/>
                <a:cs typeface="Arial" pitchFamily="34" charset="0"/>
              </a:rPr>
              <a:pPr algn="r">
                <a:defRPr/>
              </a:pPr>
              <a:t>‹#›</a:t>
            </a:fld>
            <a:endParaRPr lang="en-US" sz="900">
              <a:solidFill>
                <a:prstClr val="black">
                  <a:tint val="75000"/>
                </a:prstClr>
              </a:solidFill>
              <a:latin typeface="Arial" pitchFamily="34" charset="0"/>
              <a:cs typeface="Arial" pitchFamily="34" charset="0"/>
            </a:endParaRPr>
          </a:p>
        </p:txBody>
      </p:sp>
      <p:sp>
        <p:nvSpPr>
          <p:cNvPr id="3" name="부제목 2"/>
          <p:cNvSpPr>
            <a:spLocks noGrp="1"/>
          </p:cNvSpPr>
          <p:nvPr>
            <p:ph type="subTitle" idx="1" hasCustomPrompt="1"/>
          </p:nvPr>
        </p:nvSpPr>
        <p:spPr>
          <a:xfrm>
            <a:off x="323528" y="951570"/>
            <a:ext cx="4176464" cy="1314450"/>
          </a:xfrm>
        </p:spPr>
        <p:txBody>
          <a:bodyPr>
            <a:normAutofit/>
          </a:bodyPr>
          <a:lstStyle>
            <a:lvl1pPr marL="0" indent="0" algn="l">
              <a:buNone/>
              <a:defRPr sz="2100" i="1">
                <a:solidFill>
                  <a:schemeClr val="bg1">
                    <a:lumMod val="85000"/>
                  </a:schemeClr>
                </a:solidFill>
                <a:latin typeface="Arial" pitchFamily="34" charset="0"/>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ltLang="ko-KR" dirty="0"/>
              <a:t>Sub title</a:t>
            </a:r>
            <a:endParaRPr lang="ko-KR" altLang="en-US" dirty="0"/>
          </a:p>
        </p:txBody>
      </p:sp>
      <p:sp>
        <p:nvSpPr>
          <p:cNvPr id="33" name="제목 32"/>
          <p:cNvSpPr>
            <a:spLocks noGrp="1"/>
          </p:cNvSpPr>
          <p:nvPr>
            <p:ph type="title" hasCustomPrompt="1"/>
          </p:nvPr>
        </p:nvSpPr>
        <p:spPr>
          <a:xfrm>
            <a:off x="323528" y="465516"/>
            <a:ext cx="5050904" cy="486054"/>
          </a:xfrm>
        </p:spPr>
        <p:txBody>
          <a:bodyPr>
            <a:normAutofit/>
          </a:bodyPr>
          <a:lstStyle>
            <a:lvl1pPr algn="l">
              <a:defRPr sz="3000" b="1">
                <a:solidFill>
                  <a:schemeClr val="bg1"/>
                </a:solidFill>
                <a:latin typeface="Arial" pitchFamily="34" charset="0"/>
                <a:cs typeface="Arial" pitchFamily="34" charset="0"/>
              </a:defRPr>
            </a:lvl1pPr>
          </a:lstStyle>
          <a:p>
            <a:r>
              <a:rPr lang="en-US" altLang="ko-KR" dirty="0"/>
              <a:t>TITLE</a:t>
            </a:r>
            <a:endParaRPr lang="ko-KR" altLang="en-US" dirty="0"/>
          </a:p>
        </p:txBody>
      </p:sp>
    </p:spTree>
    <p:extLst>
      <p:ext uri="{BB962C8B-B14F-4D97-AF65-F5344CB8AC3E}">
        <p14:creationId xmlns:p14="http://schemas.microsoft.com/office/powerpoint/2010/main" val="2366232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제목 및 내용">
    <p:spTree>
      <p:nvGrpSpPr>
        <p:cNvPr id="1" name=""/>
        <p:cNvGrpSpPr/>
        <p:nvPr/>
      </p:nvGrpSpPr>
      <p:grpSpPr>
        <a:xfrm>
          <a:off x="0" y="0"/>
          <a:ext cx="0" cy="0"/>
          <a:chOff x="0" y="0"/>
          <a:chExt cx="0" cy="0"/>
        </a:xfrm>
      </p:grpSpPr>
      <p:sp>
        <p:nvSpPr>
          <p:cNvPr id="8" name="평행 사변형 7"/>
          <p:cNvSpPr/>
          <p:nvPr/>
        </p:nvSpPr>
        <p:spPr>
          <a:xfrm>
            <a:off x="-180528" y="0"/>
            <a:ext cx="9289032"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9" name="평행 사변형 8"/>
          <p:cNvSpPr/>
          <p:nvPr/>
        </p:nvSpPr>
        <p:spPr>
          <a:xfrm>
            <a:off x="-540568" y="0"/>
            <a:ext cx="8568952" cy="504270"/>
          </a:xfrm>
          <a:prstGeom prst="parallelogram">
            <a:avLst>
              <a:gd name="adj" fmla="val 79101"/>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10" name="평행 사변형 9"/>
          <p:cNvSpPr/>
          <p:nvPr/>
        </p:nvSpPr>
        <p:spPr>
          <a:xfrm>
            <a:off x="-532184" y="0"/>
            <a:ext cx="1359768"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28" name="내용 개체 틀 27"/>
          <p:cNvSpPr>
            <a:spLocks noGrp="1"/>
          </p:cNvSpPr>
          <p:nvPr>
            <p:ph sz="quarter" idx="16"/>
          </p:nvPr>
        </p:nvSpPr>
        <p:spPr>
          <a:xfrm>
            <a:off x="468314" y="844153"/>
            <a:ext cx="8135937" cy="3995738"/>
          </a:xfrm>
        </p:spPr>
        <p:txBody>
          <a:bodyPr/>
          <a:lstStyle>
            <a:lvl1pPr>
              <a:defRPr>
                <a:solidFill>
                  <a:srgbClr val="278D99"/>
                </a:solidFill>
                <a:latin typeface="Arial" pitchFamily="34" charset="0"/>
                <a:cs typeface="Arial" pitchFamily="34" charset="0"/>
              </a:defRPr>
            </a:lvl1pPr>
            <a:lvl2pPr>
              <a:defRPr>
                <a:solidFill>
                  <a:srgbClr val="278D99"/>
                </a:solidFill>
                <a:latin typeface="Arial" pitchFamily="34" charset="0"/>
                <a:cs typeface="Arial" pitchFamily="34" charset="0"/>
              </a:defRPr>
            </a:lvl2pPr>
            <a:lvl3pPr>
              <a:defRPr>
                <a:solidFill>
                  <a:srgbClr val="278D99"/>
                </a:solidFill>
                <a:latin typeface="Arial" pitchFamily="34" charset="0"/>
                <a:cs typeface="Arial" pitchFamily="34" charset="0"/>
              </a:defRPr>
            </a:lvl3pPr>
            <a:lvl4pPr>
              <a:defRPr>
                <a:solidFill>
                  <a:srgbClr val="278D99"/>
                </a:solidFill>
                <a:latin typeface="Arial" pitchFamily="34" charset="0"/>
                <a:cs typeface="Arial" pitchFamily="34" charset="0"/>
              </a:defRPr>
            </a:lvl4pPr>
            <a:lvl5pPr>
              <a:defRPr>
                <a:solidFill>
                  <a:srgbClr val="278D99"/>
                </a:solidFill>
                <a:latin typeface="Arial" pitchFamily="34" charset="0"/>
                <a:cs typeface="Arial" pitchFamily="34" charset="0"/>
              </a:defRPr>
            </a:lvl5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ko-KR" altLang="en-US" dirty="0"/>
          </a:p>
        </p:txBody>
      </p:sp>
      <p:sp>
        <p:nvSpPr>
          <p:cNvPr id="30" name="슬라이드 번호 개체 틀 29"/>
          <p:cNvSpPr>
            <a:spLocks noGrp="1"/>
          </p:cNvSpPr>
          <p:nvPr>
            <p:ph type="sldNum" sz="quarter" idx="18"/>
          </p:nvPr>
        </p:nvSpPr>
        <p:spPr>
          <a:xfrm>
            <a:off x="0" y="141480"/>
            <a:ext cx="467544" cy="273844"/>
          </a:xfrm>
          <a:prstGeom prst="rect">
            <a:avLst/>
          </a:prstGeom>
        </p:spPr>
        <p:txBody>
          <a:bodyPr/>
          <a:lstStyle>
            <a:lvl1pPr>
              <a:defRPr b="1">
                <a:solidFill>
                  <a:srgbClr val="278D99"/>
                </a:solidFill>
                <a:latin typeface="Arial" pitchFamily="34" charset="0"/>
                <a:cs typeface="Arial" pitchFamily="34" charset="0"/>
              </a:defRPr>
            </a:lvl1pPr>
          </a:lstStyle>
          <a:p>
            <a:fld id="{B8364164-D7C2-4011-A351-B5EC1CE463BF}" type="slidenum">
              <a:rPr lang="ko-KR" altLang="en-US" smtClean="0"/>
              <a:pPr/>
              <a:t>‹#›</a:t>
            </a:fld>
            <a:endParaRPr lang="ko-KR" altLang="en-US"/>
          </a:p>
        </p:txBody>
      </p:sp>
      <p:sp>
        <p:nvSpPr>
          <p:cNvPr id="32" name="제목 31"/>
          <p:cNvSpPr>
            <a:spLocks noGrp="1"/>
          </p:cNvSpPr>
          <p:nvPr>
            <p:ph type="title"/>
          </p:nvPr>
        </p:nvSpPr>
        <p:spPr>
          <a:xfrm>
            <a:off x="827584" y="0"/>
            <a:ext cx="6552728" cy="465516"/>
          </a:xfrm>
        </p:spPr>
        <p:txBody>
          <a:bodyPr>
            <a:noAutofit/>
          </a:bodyPr>
          <a:lstStyle>
            <a:lvl1pPr algn="l">
              <a:defRPr sz="2100" b="1">
                <a:solidFill>
                  <a:schemeClr val="bg1"/>
                </a:solidFill>
              </a:defRPr>
            </a:lvl1pPr>
          </a:lstStyle>
          <a:p>
            <a:r>
              <a:rPr lang="ko-KR" altLang="en-US"/>
              <a:t>마스터 제목 스타일 편집</a:t>
            </a:r>
            <a:endParaRPr lang="ko-KR" altLang="en-US" dirty="0"/>
          </a:p>
        </p:txBody>
      </p:sp>
    </p:spTree>
    <p:extLst>
      <p:ext uri="{BB962C8B-B14F-4D97-AF65-F5344CB8AC3E}">
        <p14:creationId xmlns:p14="http://schemas.microsoft.com/office/powerpoint/2010/main" val="4226907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콘텐츠 2개">
    <p:spTree>
      <p:nvGrpSpPr>
        <p:cNvPr id="1" name=""/>
        <p:cNvGrpSpPr/>
        <p:nvPr/>
      </p:nvGrpSpPr>
      <p:grpSpPr>
        <a:xfrm>
          <a:off x="0" y="0"/>
          <a:ext cx="0" cy="0"/>
          <a:chOff x="0" y="0"/>
          <a:chExt cx="0" cy="0"/>
        </a:xfrm>
      </p:grpSpPr>
      <p:sp>
        <p:nvSpPr>
          <p:cNvPr id="3" name="내용 개체 틀 2"/>
          <p:cNvSpPr>
            <a:spLocks noGrp="1"/>
          </p:cNvSpPr>
          <p:nvPr>
            <p:ph sz="half" idx="1"/>
          </p:nvPr>
        </p:nvSpPr>
        <p:spPr>
          <a:xfrm>
            <a:off x="457200" y="1016683"/>
            <a:ext cx="4038600" cy="1749642"/>
          </a:xfrm>
        </p:spPr>
        <p:txBody>
          <a:bodyPr>
            <a:normAutofit/>
          </a:bodyPr>
          <a:lstStyle>
            <a:lvl1pPr>
              <a:defRPr sz="1050">
                <a:solidFill>
                  <a:schemeClr val="bg1"/>
                </a:solidFill>
                <a:latin typeface="Arial" pitchFamily="34" charset="0"/>
                <a:cs typeface="Arial" pitchFamily="34" charset="0"/>
              </a:defRPr>
            </a:lvl1pPr>
            <a:lvl2pPr>
              <a:defRPr sz="1050">
                <a:solidFill>
                  <a:schemeClr val="bg1"/>
                </a:solidFill>
                <a:latin typeface="Arial" pitchFamily="34" charset="0"/>
                <a:cs typeface="Arial" pitchFamily="34" charset="0"/>
              </a:defRPr>
            </a:lvl2pPr>
            <a:lvl3pPr>
              <a:defRPr sz="1050">
                <a:solidFill>
                  <a:schemeClr val="bg1"/>
                </a:solidFill>
                <a:latin typeface="Arial" pitchFamily="34" charset="0"/>
                <a:cs typeface="Arial" pitchFamily="34" charset="0"/>
              </a:defRPr>
            </a:lvl3pPr>
            <a:lvl4pPr>
              <a:defRPr sz="1050">
                <a:solidFill>
                  <a:schemeClr val="bg1"/>
                </a:solidFill>
                <a:latin typeface="Arial" pitchFamily="34" charset="0"/>
                <a:cs typeface="Arial" pitchFamily="34" charset="0"/>
              </a:defRPr>
            </a:lvl4pPr>
            <a:lvl5pPr>
              <a:defRPr sz="1050">
                <a:solidFill>
                  <a:schemeClr val="bg1"/>
                </a:solidFill>
                <a:latin typeface="Arial" pitchFamily="34" charset="0"/>
                <a:cs typeface="Arial" pitchFamily="34" charset="0"/>
              </a:defRPr>
            </a:lvl5pPr>
            <a:lvl6pPr>
              <a:defRPr sz="1350"/>
            </a:lvl6pPr>
            <a:lvl7pPr>
              <a:defRPr sz="1350"/>
            </a:lvl7pPr>
            <a:lvl8pPr>
              <a:defRPr sz="1350"/>
            </a:lvl8pPr>
            <a:lvl9pPr>
              <a:defRPr sz="135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016683"/>
            <a:ext cx="4038600" cy="1749642"/>
          </a:xfrm>
        </p:spPr>
        <p:txBody>
          <a:bodyPr>
            <a:normAutofit/>
          </a:bodyPr>
          <a:lstStyle>
            <a:lvl1pPr>
              <a:defRPr sz="1050">
                <a:solidFill>
                  <a:schemeClr val="bg1"/>
                </a:solidFill>
                <a:latin typeface="Arial" pitchFamily="34" charset="0"/>
                <a:cs typeface="Arial" pitchFamily="34" charset="0"/>
              </a:defRPr>
            </a:lvl1pPr>
            <a:lvl2pPr>
              <a:defRPr sz="1050">
                <a:solidFill>
                  <a:schemeClr val="bg1"/>
                </a:solidFill>
                <a:latin typeface="Arial" pitchFamily="34" charset="0"/>
                <a:cs typeface="Arial" pitchFamily="34" charset="0"/>
              </a:defRPr>
            </a:lvl2pPr>
            <a:lvl3pPr>
              <a:defRPr sz="1050">
                <a:solidFill>
                  <a:schemeClr val="bg1"/>
                </a:solidFill>
                <a:latin typeface="Arial" pitchFamily="34" charset="0"/>
                <a:cs typeface="Arial" pitchFamily="34" charset="0"/>
              </a:defRPr>
            </a:lvl3pPr>
            <a:lvl4pPr>
              <a:defRPr sz="1050">
                <a:solidFill>
                  <a:schemeClr val="bg1"/>
                </a:solidFill>
                <a:latin typeface="Arial" pitchFamily="34" charset="0"/>
                <a:cs typeface="Arial" pitchFamily="34" charset="0"/>
              </a:defRPr>
            </a:lvl4pPr>
            <a:lvl5pPr>
              <a:defRPr sz="1050">
                <a:solidFill>
                  <a:schemeClr val="bg1"/>
                </a:solidFill>
                <a:latin typeface="Arial" pitchFamily="34" charset="0"/>
                <a:cs typeface="Arial" pitchFamily="34" charset="0"/>
              </a:defRPr>
            </a:lvl5pPr>
            <a:lvl6pPr>
              <a:defRPr sz="1350"/>
            </a:lvl6pPr>
            <a:lvl7pPr>
              <a:defRPr sz="1350"/>
            </a:lvl7pPr>
            <a:lvl8pPr>
              <a:defRPr sz="1350"/>
            </a:lvl8pPr>
            <a:lvl9pPr>
              <a:defRPr sz="135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8" name="평행 사변형 7"/>
          <p:cNvSpPr/>
          <p:nvPr/>
        </p:nvSpPr>
        <p:spPr>
          <a:xfrm>
            <a:off x="-180528" y="0"/>
            <a:ext cx="9289032"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9" name="평행 사변형 8"/>
          <p:cNvSpPr/>
          <p:nvPr/>
        </p:nvSpPr>
        <p:spPr>
          <a:xfrm>
            <a:off x="-540568" y="0"/>
            <a:ext cx="8568952" cy="504270"/>
          </a:xfrm>
          <a:prstGeom prst="parallelogram">
            <a:avLst>
              <a:gd name="adj" fmla="val 79101"/>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10" name="평행 사변형 9"/>
          <p:cNvSpPr/>
          <p:nvPr/>
        </p:nvSpPr>
        <p:spPr>
          <a:xfrm>
            <a:off x="-532184" y="0"/>
            <a:ext cx="1359768"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13" name="내용 개체 틀 2"/>
          <p:cNvSpPr>
            <a:spLocks noGrp="1"/>
          </p:cNvSpPr>
          <p:nvPr>
            <p:ph sz="half" idx="13"/>
          </p:nvPr>
        </p:nvSpPr>
        <p:spPr>
          <a:xfrm>
            <a:off x="467544" y="2928342"/>
            <a:ext cx="4038600" cy="1749642"/>
          </a:xfrm>
        </p:spPr>
        <p:txBody>
          <a:bodyPr>
            <a:normAutofit/>
          </a:bodyPr>
          <a:lstStyle>
            <a:lvl1pPr>
              <a:defRPr sz="1050">
                <a:solidFill>
                  <a:schemeClr val="bg1"/>
                </a:solidFill>
                <a:latin typeface="Arial" pitchFamily="34" charset="0"/>
                <a:cs typeface="Arial" pitchFamily="34" charset="0"/>
              </a:defRPr>
            </a:lvl1pPr>
            <a:lvl2pPr>
              <a:defRPr sz="1050">
                <a:solidFill>
                  <a:schemeClr val="bg1"/>
                </a:solidFill>
                <a:latin typeface="Arial" pitchFamily="34" charset="0"/>
                <a:cs typeface="Arial" pitchFamily="34" charset="0"/>
              </a:defRPr>
            </a:lvl2pPr>
            <a:lvl3pPr>
              <a:defRPr sz="1050">
                <a:solidFill>
                  <a:schemeClr val="bg1"/>
                </a:solidFill>
                <a:latin typeface="Arial" pitchFamily="34" charset="0"/>
                <a:cs typeface="Arial" pitchFamily="34" charset="0"/>
              </a:defRPr>
            </a:lvl3pPr>
            <a:lvl4pPr>
              <a:defRPr sz="1050">
                <a:solidFill>
                  <a:schemeClr val="bg1"/>
                </a:solidFill>
                <a:latin typeface="Arial" pitchFamily="34" charset="0"/>
                <a:cs typeface="Arial" pitchFamily="34" charset="0"/>
              </a:defRPr>
            </a:lvl4pPr>
            <a:lvl5pPr>
              <a:defRPr sz="1050">
                <a:solidFill>
                  <a:schemeClr val="bg1"/>
                </a:solidFill>
                <a:latin typeface="Arial" pitchFamily="34" charset="0"/>
                <a:cs typeface="Arial" pitchFamily="34" charset="0"/>
              </a:defRPr>
            </a:lvl5pPr>
            <a:lvl6pPr>
              <a:defRPr sz="1350"/>
            </a:lvl6pPr>
            <a:lvl7pPr>
              <a:defRPr sz="1350"/>
            </a:lvl7pPr>
            <a:lvl8pPr>
              <a:defRPr sz="1350"/>
            </a:lvl8pPr>
            <a:lvl9pPr>
              <a:defRPr sz="135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14" name="내용 개체 틀 3"/>
          <p:cNvSpPr>
            <a:spLocks noGrp="1"/>
          </p:cNvSpPr>
          <p:nvPr>
            <p:ph sz="half" idx="14"/>
          </p:nvPr>
        </p:nvSpPr>
        <p:spPr>
          <a:xfrm>
            <a:off x="4658544" y="2928342"/>
            <a:ext cx="4038600" cy="1749642"/>
          </a:xfrm>
        </p:spPr>
        <p:txBody>
          <a:bodyPr>
            <a:normAutofit/>
          </a:bodyPr>
          <a:lstStyle>
            <a:lvl1pPr>
              <a:defRPr sz="1050">
                <a:solidFill>
                  <a:schemeClr val="bg1"/>
                </a:solidFill>
                <a:latin typeface="Arial" pitchFamily="34" charset="0"/>
                <a:cs typeface="Arial" pitchFamily="34" charset="0"/>
              </a:defRPr>
            </a:lvl1pPr>
            <a:lvl2pPr>
              <a:defRPr sz="1050">
                <a:solidFill>
                  <a:schemeClr val="bg1"/>
                </a:solidFill>
                <a:latin typeface="Arial" pitchFamily="34" charset="0"/>
                <a:cs typeface="Arial" pitchFamily="34" charset="0"/>
              </a:defRPr>
            </a:lvl2pPr>
            <a:lvl3pPr>
              <a:defRPr sz="1050">
                <a:solidFill>
                  <a:schemeClr val="bg1"/>
                </a:solidFill>
                <a:latin typeface="Arial" pitchFamily="34" charset="0"/>
                <a:cs typeface="Arial" pitchFamily="34" charset="0"/>
              </a:defRPr>
            </a:lvl3pPr>
            <a:lvl4pPr>
              <a:defRPr sz="1050">
                <a:solidFill>
                  <a:schemeClr val="bg1"/>
                </a:solidFill>
                <a:latin typeface="Arial" pitchFamily="34" charset="0"/>
                <a:cs typeface="Arial" pitchFamily="34" charset="0"/>
              </a:defRPr>
            </a:lvl4pPr>
            <a:lvl5pPr>
              <a:defRPr sz="1050">
                <a:solidFill>
                  <a:schemeClr val="bg1"/>
                </a:solidFill>
                <a:latin typeface="Arial" pitchFamily="34" charset="0"/>
                <a:cs typeface="Arial" pitchFamily="34" charset="0"/>
              </a:defRPr>
            </a:lvl5pPr>
            <a:lvl6pPr>
              <a:defRPr sz="1350"/>
            </a:lvl6pPr>
            <a:lvl7pPr>
              <a:defRPr sz="1350"/>
            </a:lvl7pPr>
            <a:lvl8pPr>
              <a:defRPr sz="1350"/>
            </a:lvl8pPr>
            <a:lvl9pPr>
              <a:defRPr sz="135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15" name="슬라이드 번호 개체 틀 29"/>
          <p:cNvSpPr>
            <a:spLocks noGrp="1"/>
          </p:cNvSpPr>
          <p:nvPr>
            <p:ph type="sldNum" sz="quarter" idx="18"/>
          </p:nvPr>
        </p:nvSpPr>
        <p:spPr>
          <a:xfrm>
            <a:off x="0" y="141480"/>
            <a:ext cx="467544" cy="273844"/>
          </a:xfrm>
          <a:prstGeom prst="rect">
            <a:avLst/>
          </a:prstGeom>
        </p:spPr>
        <p:txBody>
          <a:bodyPr/>
          <a:lstStyle>
            <a:lvl1pPr>
              <a:defRPr b="1">
                <a:solidFill>
                  <a:srgbClr val="278D99"/>
                </a:solidFill>
                <a:latin typeface="Arial" pitchFamily="34" charset="0"/>
                <a:cs typeface="Arial" pitchFamily="34" charset="0"/>
              </a:defRPr>
            </a:lvl1pPr>
          </a:lstStyle>
          <a:p>
            <a:fld id="{B8364164-D7C2-4011-A351-B5EC1CE463BF}" type="slidenum">
              <a:rPr lang="ko-KR" altLang="en-US" smtClean="0"/>
              <a:pPr/>
              <a:t>‹#›</a:t>
            </a:fld>
            <a:endParaRPr lang="ko-KR" altLang="en-US"/>
          </a:p>
        </p:txBody>
      </p:sp>
      <p:sp>
        <p:nvSpPr>
          <p:cNvPr id="16" name="제목 31"/>
          <p:cNvSpPr>
            <a:spLocks noGrp="1"/>
          </p:cNvSpPr>
          <p:nvPr>
            <p:ph type="title"/>
          </p:nvPr>
        </p:nvSpPr>
        <p:spPr>
          <a:xfrm>
            <a:off x="827584" y="0"/>
            <a:ext cx="6552728" cy="465516"/>
          </a:xfrm>
        </p:spPr>
        <p:txBody>
          <a:bodyPr>
            <a:noAutofit/>
          </a:bodyPr>
          <a:lstStyle>
            <a:lvl1pPr algn="l">
              <a:defRPr sz="2100" b="1">
                <a:solidFill>
                  <a:schemeClr val="bg1"/>
                </a:solidFill>
              </a:defRPr>
            </a:lvl1pPr>
          </a:lstStyle>
          <a:p>
            <a:r>
              <a:rPr lang="ko-KR" altLang="en-US"/>
              <a:t>마스터 제목 스타일 편집</a:t>
            </a:r>
            <a:endParaRPr lang="ko-KR" altLang="en-US" dirty="0"/>
          </a:p>
        </p:txBody>
      </p:sp>
    </p:spTree>
    <p:extLst>
      <p:ext uri="{BB962C8B-B14F-4D97-AF65-F5344CB8AC3E}">
        <p14:creationId xmlns:p14="http://schemas.microsoft.com/office/powerpoint/2010/main" val="11025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사용자 지정 레이아웃">
    <p:spTree>
      <p:nvGrpSpPr>
        <p:cNvPr id="1" name=""/>
        <p:cNvGrpSpPr/>
        <p:nvPr/>
      </p:nvGrpSpPr>
      <p:grpSpPr>
        <a:xfrm>
          <a:off x="0" y="0"/>
          <a:ext cx="0" cy="0"/>
          <a:chOff x="0" y="0"/>
          <a:chExt cx="0" cy="0"/>
        </a:xfrm>
      </p:grpSpPr>
      <p:sp>
        <p:nvSpPr>
          <p:cNvPr id="6" name="평행 사변형 5"/>
          <p:cNvSpPr/>
          <p:nvPr/>
        </p:nvSpPr>
        <p:spPr>
          <a:xfrm>
            <a:off x="-180528" y="0"/>
            <a:ext cx="9289032"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7" name="평행 사변형 6"/>
          <p:cNvSpPr/>
          <p:nvPr/>
        </p:nvSpPr>
        <p:spPr>
          <a:xfrm>
            <a:off x="-540568" y="0"/>
            <a:ext cx="8568952" cy="504270"/>
          </a:xfrm>
          <a:prstGeom prst="parallelogram">
            <a:avLst>
              <a:gd name="adj" fmla="val 79101"/>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8" name="평행 사변형 7"/>
          <p:cNvSpPr/>
          <p:nvPr/>
        </p:nvSpPr>
        <p:spPr>
          <a:xfrm>
            <a:off x="-532184" y="0"/>
            <a:ext cx="1359768"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11" name="내용 개체 틀 2"/>
          <p:cNvSpPr>
            <a:spLocks noGrp="1"/>
          </p:cNvSpPr>
          <p:nvPr>
            <p:ph sz="half" idx="1"/>
          </p:nvPr>
        </p:nvSpPr>
        <p:spPr>
          <a:xfrm>
            <a:off x="457200" y="649748"/>
            <a:ext cx="8075240" cy="961001"/>
          </a:xfrm>
        </p:spPr>
        <p:txBody>
          <a:bodyPr>
            <a:normAutofit/>
          </a:bodyPr>
          <a:lstStyle>
            <a:lvl1pPr>
              <a:defRPr sz="1050">
                <a:solidFill>
                  <a:schemeClr val="bg1"/>
                </a:solidFill>
                <a:latin typeface="Arial" pitchFamily="34" charset="0"/>
                <a:cs typeface="Arial" pitchFamily="34" charset="0"/>
              </a:defRPr>
            </a:lvl1pPr>
            <a:lvl2pPr>
              <a:defRPr sz="1050">
                <a:solidFill>
                  <a:schemeClr val="bg1"/>
                </a:solidFill>
                <a:latin typeface="Arial" pitchFamily="34" charset="0"/>
                <a:cs typeface="Arial" pitchFamily="34" charset="0"/>
              </a:defRPr>
            </a:lvl2pPr>
            <a:lvl3pPr>
              <a:defRPr sz="1050">
                <a:solidFill>
                  <a:schemeClr val="bg1"/>
                </a:solidFill>
                <a:latin typeface="Arial" pitchFamily="34" charset="0"/>
                <a:cs typeface="Arial" pitchFamily="34" charset="0"/>
              </a:defRPr>
            </a:lvl3pPr>
            <a:lvl4pPr>
              <a:defRPr sz="1050">
                <a:solidFill>
                  <a:schemeClr val="bg1"/>
                </a:solidFill>
                <a:latin typeface="Arial" pitchFamily="34" charset="0"/>
                <a:cs typeface="Arial" pitchFamily="34" charset="0"/>
              </a:defRPr>
            </a:lvl4pPr>
            <a:lvl5pPr>
              <a:defRPr sz="1050">
                <a:solidFill>
                  <a:schemeClr val="bg1"/>
                </a:solidFill>
                <a:latin typeface="Arial" pitchFamily="34" charset="0"/>
                <a:cs typeface="Arial" pitchFamily="34" charset="0"/>
              </a:defRPr>
            </a:lvl5pPr>
            <a:lvl6pPr>
              <a:defRPr sz="1350"/>
            </a:lvl6pPr>
            <a:lvl7pPr>
              <a:defRPr sz="1350"/>
            </a:lvl7pPr>
            <a:lvl8pPr>
              <a:defRPr sz="1350"/>
            </a:lvl8pPr>
            <a:lvl9pPr>
              <a:defRPr sz="135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12" name="내용 개체 틀 2"/>
          <p:cNvSpPr>
            <a:spLocks noGrp="1"/>
          </p:cNvSpPr>
          <p:nvPr>
            <p:ph sz="half" idx="10"/>
          </p:nvPr>
        </p:nvSpPr>
        <p:spPr>
          <a:xfrm>
            <a:off x="457200" y="1783874"/>
            <a:ext cx="8075240" cy="961001"/>
          </a:xfrm>
        </p:spPr>
        <p:txBody>
          <a:bodyPr>
            <a:normAutofit/>
          </a:bodyPr>
          <a:lstStyle>
            <a:lvl1pPr>
              <a:defRPr sz="1050">
                <a:solidFill>
                  <a:schemeClr val="bg1"/>
                </a:solidFill>
                <a:latin typeface="Arial" pitchFamily="34" charset="0"/>
                <a:cs typeface="Arial" pitchFamily="34" charset="0"/>
              </a:defRPr>
            </a:lvl1pPr>
            <a:lvl2pPr>
              <a:defRPr sz="1050">
                <a:solidFill>
                  <a:schemeClr val="bg1"/>
                </a:solidFill>
                <a:latin typeface="Arial" pitchFamily="34" charset="0"/>
                <a:cs typeface="Arial" pitchFamily="34" charset="0"/>
              </a:defRPr>
            </a:lvl2pPr>
            <a:lvl3pPr>
              <a:defRPr sz="1050">
                <a:solidFill>
                  <a:schemeClr val="bg1"/>
                </a:solidFill>
                <a:latin typeface="Arial" pitchFamily="34" charset="0"/>
                <a:cs typeface="Arial" pitchFamily="34" charset="0"/>
              </a:defRPr>
            </a:lvl3pPr>
            <a:lvl4pPr>
              <a:defRPr sz="1050">
                <a:solidFill>
                  <a:schemeClr val="bg1"/>
                </a:solidFill>
                <a:latin typeface="Arial" pitchFamily="34" charset="0"/>
                <a:cs typeface="Arial" pitchFamily="34" charset="0"/>
              </a:defRPr>
            </a:lvl4pPr>
            <a:lvl5pPr>
              <a:defRPr sz="1050">
                <a:solidFill>
                  <a:schemeClr val="bg1"/>
                </a:solidFill>
                <a:latin typeface="Arial" pitchFamily="34" charset="0"/>
                <a:cs typeface="Arial" pitchFamily="34" charset="0"/>
              </a:defRPr>
            </a:lvl5pPr>
            <a:lvl6pPr>
              <a:defRPr sz="1350"/>
            </a:lvl6pPr>
            <a:lvl7pPr>
              <a:defRPr sz="1350"/>
            </a:lvl7pPr>
            <a:lvl8pPr>
              <a:defRPr sz="1350"/>
            </a:lvl8pPr>
            <a:lvl9pPr>
              <a:defRPr sz="135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13" name="내용 개체 틀 2"/>
          <p:cNvSpPr>
            <a:spLocks noGrp="1"/>
          </p:cNvSpPr>
          <p:nvPr>
            <p:ph sz="half" idx="11"/>
          </p:nvPr>
        </p:nvSpPr>
        <p:spPr>
          <a:xfrm>
            <a:off x="467544" y="2906893"/>
            <a:ext cx="8075240" cy="961001"/>
          </a:xfrm>
        </p:spPr>
        <p:txBody>
          <a:bodyPr>
            <a:normAutofit/>
          </a:bodyPr>
          <a:lstStyle>
            <a:lvl1pPr>
              <a:defRPr sz="1050">
                <a:solidFill>
                  <a:schemeClr val="bg1"/>
                </a:solidFill>
                <a:latin typeface="Arial" pitchFamily="34" charset="0"/>
                <a:cs typeface="Arial" pitchFamily="34" charset="0"/>
              </a:defRPr>
            </a:lvl1pPr>
            <a:lvl2pPr>
              <a:defRPr sz="1050">
                <a:solidFill>
                  <a:schemeClr val="bg1"/>
                </a:solidFill>
                <a:latin typeface="Arial" pitchFamily="34" charset="0"/>
                <a:cs typeface="Arial" pitchFamily="34" charset="0"/>
              </a:defRPr>
            </a:lvl2pPr>
            <a:lvl3pPr>
              <a:defRPr sz="1050">
                <a:solidFill>
                  <a:schemeClr val="bg1"/>
                </a:solidFill>
                <a:latin typeface="Arial" pitchFamily="34" charset="0"/>
                <a:cs typeface="Arial" pitchFamily="34" charset="0"/>
              </a:defRPr>
            </a:lvl3pPr>
            <a:lvl4pPr>
              <a:defRPr sz="1050">
                <a:solidFill>
                  <a:schemeClr val="bg1"/>
                </a:solidFill>
                <a:latin typeface="Arial" pitchFamily="34" charset="0"/>
                <a:cs typeface="Arial" pitchFamily="34" charset="0"/>
              </a:defRPr>
            </a:lvl4pPr>
            <a:lvl5pPr>
              <a:defRPr sz="1050">
                <a:solidFill>
                  <a:schemeClr val="bg1"/>
                </a:solidFill>
                <a:latin typeface="Arial" pitchFamily="34" charset="0"/>
                <a:cs typeface="Arial" pitchFamily="34" charset="0"/>
              </a:defRPr>
            </a:lvl5pPr>
            <a:lvl6pPr>
              <a:defRPr sz="1350"/>
            </a:lvl6pPr>
            <a:lvl7pPr>
              <a:defRPr sz="1350"/>
            </a:lvl7pPr>
            <a:lvl8pPr>
              <a:defRPr sz="1350"/>
            </a:lvl8pPr>
            <a:lvl9pPr>
              <a:defRPr sz="135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14" name="내용 개체 틀 2"/>
          <p:cNvSpPr>
            <a:spLocks noGrp="1"/>
          </p:cNvSpPr>
          <p:nvPr>
            <p:ph sz="half" idx="12"/>
          </p:nvPr>
        </p:nvSpPr>
        <p:spPr>
          <a:xfrm>
            <a:off x="467544" y="4041019"/>
            <a:ext cx="8075240" cy="961001"/>
          </a:xfrm>
        </p:spPr>
        <p:txBody>
          <a:bodyPr>
            <a:normAutofit/>
          </a:bodyPr>
          <a:lstStyle>
            <a:lvl1pPr>
              <a:defRPr sz="1050">
                <a:solidFill>
                  <a:schemeClr val="bg1"/>
                </a:solidFill>
                <a:latin typeface="Arial" pitchFamily="34" charset="0"/>
                <a:cs typeface="Arial" pitchFamily="34" charset="0"/>
              </a:defRPr>
            </a:lvl1pPr>
            <a:lvl2pPr>
              <a:defRPr sz="1050">
                <a:solidFill>
                  <a:schemeClr val="bg1"/>
                </a:solidFill>
                <a:latin typeface="Arial" pitchFamily="34" charset="0"/>
                <a:cs typeface="Arial" pitchFamily="34" charset="0"/>
              </a:defRPr>
            </a:lvl2pPr>
            <a:lvl3pPr>
              <a:defRPr sz="1050">
                <a:solidFill>
                  <a:schemeClr val="bg1"/>
                </a:solidFill>
                <a:latin typeface="Arial" pitchFamily="34" charset="0"/>
                <a:cs typeface="Arial" pitchFamily="34" charset="0"/>
              </a:defRPr>
            </a:lvl3pPr>
            <a:lvl4pPr>
              <a:defRPr sz="1050">
                <a:solidFill>
                  <a:schemeClr val="bg1"/>
                </a:solidFill>
                <a:latin typeface="Arial" pitchFamily="34" charset="0"/>
                <a:cs typeface="Arial" pitchFamily="34" charset="0"/>
              </a:defRPr>
            </a:lvl4pPr>
            <a:lvl5pPr>
              <a:defRPr sz="1050">
                <a:solidFill>
                  <a:schemeClr val="bg1"/>
                </a:solidFill>
                <a:latin typeface="Arial" pitchFamily="34" charset="0"/>
                <a:cs typeface="Arial" pitchFamily="34" charset="0"/>
              </a:defRPr>
            </a:lvl5pPr>
            <a:lvl6pPr>
              <a:defRPr sz="1350"/>
            </a:lvl6pPr>
            <a:lvl7pPr>
              <a:defRPr sz="1350"/>
            </a:lvl7pPr>
            <a:lvl8pPr>
              <a:defRPr sz="1350"/>
            </a:lvl8pPr>
            <a:lvl9pPr>
              <a:defRPr sz="135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17" name="슬라이드 번호 개체 틀 29"/>
          <p:cNvSpPr>
            <a:spLocks noGrp="1"/>
          </p:cNvSpPr>
          <p:nvPr>
            <p:ph type="sldNum" sz="quarter" idx="18"/>
          </p:nvPr>
        </p:nvSpPr>
        <p:spPr>
          <a:xfrm>
            <a:off x="0" y="141480"/>
            <a:ext cx="467544" cy="273844"/>
          </a:xfrm>
          <a:prstGeom prst="rect">
            <a:avLst/>
          </a:prstGeom>
        </p:spPr>
        <p:txBody>
          <a:bodyPr/>
          <a:lstStyle>
            <a:lvl1pPr>
              <a:defRPr b="1">
                <a:solidFill>
                  <a:srgbClr val="278D99"/>
                </a:solidFill>
                <a:latin typeface="Arial" pitchFamily="34" charset="0"/>
                <a:cs typeface="Arial" pitchFamily="34" charset="0"/>
              </a:defRPr>
            </a:lvl1pPr>
          </a:lstStyle>
          <a:p>
            <a:fld id="{B8364164-D7C2-4011-A351-B5EC1CE463BF}" type="slidenum">
              <a:rPr lang="ko-KR" altLang="en-US" smtClean="0"/>
              <a:pPr/>
              <a:t>‹#›</a:t>
            </a:fld>
            <a:endParaRPr lang="ko-KR" altLang="en-US"/>
          </a:p>
        </p:txBody>
      </p:sp>
      <p:sp>
        <p:nvSpPr>
          <p:cNvPr id="18" name="제목 31"/>
          <p:cNvSpPr>
            <a:spLocks noGrp="1"/>
          </p:cNvSpPr>
          <p:nvPr>
            <p:ph type="title"/>
          </p:nvPr>
        </p:nvSpPr>
        <p:spPr>
          <a:xfrm>
            <a:off x="827584" y="0"/>
            <a:ext cx="6552728" cy="465516"/>
          </a:xfrm>
        </p:spPr>
        <p:txBody>
          <a:bodyPr>
            <a:noAutofit/>
          </a:bodyPr>
          <a:lstStyle>
            <a:lvl1pPr algn="l">
              <a:defRPr sz="2100" b="1">
                <a:solidFill>
                  <a:schemeClr val="bg1"/>
                </a:solidFill>
              </a:defRPr>
            </a:lvl1pPr>
          </a:lstStyle>
          <a:p>
            <a:r>
              <a:rPr lang="ko-KR" altLang="en-US"/>
              <a:t>마스터 제목 스타일 편집</a:t>
            </a:r>
            <a:endParaRPr lang="ko-KR" altLang="en-US" dirty="0"/>
          </a:p>
        </p:txBody>
      </p:sp>
    </p:spTree>
    <p:extLst>
      <p:ext uri="{BB962C8B-B14F-4D97-AF65-F5344CB8AC3E}">
        <p14:creationId xmlns:p14="http://schemas.microsoft.com/office/powerpoint/2010/main" val="264016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구역 머리글">
    <p:spTree>
      <p:nvGrpSpPr>
        <p:cNvPr id="1" name=""/>
        <p:cNvGrpSpPr/>
        <p:nvPr/>
      </p:nvGrpSpPr>
      <p:grpSpPr>
        <a:xfrm>
          <a:off x="0" y="0"/>
          <a:ext cx="0" cy="0"/>
          <a:chOff x="0" y="0"/>
          <a:chExt cx="0" cy="0"/>
        </a:xfrm>
      </p:grpSpPr>
      <p:sp>
        <p:nvSpPr>
          <p:cNvPr id="8" name="차트 개체 틀 7"/>
          <p:cNvSpPr>
            <a:spLocks noGrp="1"/>
          </p:cNvSpPr>
          <p:nvPr>
            <p:ph type="chart" sz="quarter" idx="10"/>
          </p:nvPr>
        </p:nvSpPr>
        <p:spPr>
          <a:xfrm>
            <a:off x="683568" y="1221600"/>
            <a:ext cx="7632700" cy="3509963"/>
          </a:xfrm>
        </p:spPr>
        <p:txBody>
          <a:bodyPr/>
          <a:lstStyle/>
          <a:p>
            <a:r>
              <a:rPr lang="ko-KR" altLang="en-US"/>
              <a:t>차트를 추가하려면 아이콘을 클릭하십시오</a:t>
            </a:r>
          </a:p>
        </p:txBody>
      </p:sp>
      <p:sp>
        <p:nvSpPr>
          <p:cNvPr id="9" name="평행 사변형 8"/>
          <p:cNvSpPr/>
          <p:nvPr/>
        </p:nvSpPr>
        <p:spPr>
          <a:xfrm>
            <a:off x="-180528" y="0"/>
            <a:ext cx="9289032"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10" name="평행 사변형 9"/>
          <p:cNvSpPr/>
          <p:nvPr/>
        </p:nvSpPr>
        <p:spPr>
          <a:xfrm>
            <a:off x="-540568" y="0"/>
            <a:ext cx="8568952" cy="504270"/>
          </a:xfrm>
          <a:prstGeom prst="parallelogram">
            <a:avLst>
              <a:gd name="adj" fmla="val 79101"/>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11" name="평행 사변형 10"/>
          <p:cNvSpPr/>
          <p:nvPr/>
        </p:nvSpPr>
        <p:spPr>
          <a:xfrm>
            <a:off x="-532184" y="0"/>
            <a:ext cx="1359768"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15" name="내용 개체 틀 14"/>
          <p:cNvSpPr>
            <a:spLocks noGrp="1"/>
          </p:cNvSpPr>
          <p:nvPr>
            <p:ph sz="quarter" idx="16" hasCustomPrompt="1"/>
          </p:nvPr>
        </p:nvSpPr>
        <p:spPr>
          <a:xfrm>
            <a:off x="7812361" y="141480"/>
            <a:ext cx="1007367" cy="270272"/>
          </a:xfrm>
        </p:spPr>
        <p:txBody>
          <a:bodyPr>
            <a:normAutofit/>
          </a:bodyPr>
          <a:lstStyle>
            <a:lvl1pPr>
              <a:buNone/>
              <a:defRPr sz="825" b="0" baseline="0">
                <a:solidFill>
                  <a:srgbClr val="278D99"/>
                </a:solidFill>
                <a:latin typeface="Arial" pitchFamily="34" charset="0"/>
                <a:cs typeface="Arial" pitchFamily="34" charset="0"/>
              </a:defRPr>
            </a:lvl1pPr>
          </a:lstStyle>
          <a:p>
            <a:pPr lvl="0"/>
            <a:r>
              <a:rPr lang="en-US" altLang="ko-KR" sz="750" dirty="0">
                <a:latin typeface="Arial" pitchFamily="34" charset="0"/>
                <a:cs typeface="Arial" pitchFamily="34" charset="0"/>
              </a:rPr>
              <a:t>Chart number</a:t>
            </a:r>
            <a:endParaRPr lang="ko-KR" altLang="en-US" dirty="0"/>
          </a:p>
        </p:txBody>
      </p:sp>
      <p:sp>
        <p:nvSpPr>
          <p:cNvPr id="16" name="슬라이드 번호 개체 틀 29"/>
          <p:cNvSpPr>
            <a:spLocks noGrp="1"/>
          </p:cNvSpPr>
          <p:nvPr>
            <p:ph type="sldNum" sz="quarter" idx="18"/>
          </p:nvPr>
        </p:nvSpPr>
        <p:spPr>
          <a:xfrm>
            <a:off x="0" y="141480"/>
            <a:ext cx="467544" cy="273844"/>
          </a:xfrm>
          <a:prstGeom prst="rect">
            <a:avLst/>
          </a:prstGeom>
        </p:spPr>
        <p:txBody>
          <a:bodyPr/>
          <a:lstStyle>
            <a:lvl1pPr>
              <a:defRPr b="1">
                <a:solidFill>
                  <a:srgbClr val="278D99"/>
                </a:solidFill>
                <a:latin typeface="Arial" pitchFamily="34" charset="0"/>
                <a:cs typeface="Arial" pitchFamily="34" charset="0"/>
              </a:defRPr>
            </a:lvl1pPr>
          </a:lstStyle>
          <a:p>
            <a:fld id="{B8364164-D7C2-4011-A351-B5EC1CE463BF}" type="slidenum">
              <a:rPr lang="ko-KR" altLang="en-US" smtClean="0"/>
              <a:pPr/>
              <a:t>‹#›</a:t>
            </a:fld>
            <a:endParaRPr lang="ko-KR" altLang="en-US"/>
          </a:p>
        </p:txBody>
      </p:sp>
      <p:sp>
        <p:nvSpPr>
          <p:cNvPr id="17" name="제목 31"/>
          <p:cNvSpPr>
            <a:spLocks noGrp="1"/>
          </p:cNvSpPr>
          <p:nvPr>
            <p:ph type="title"/>
          </p:nvPr>
        </p:nvSpPr>
        <p:spPr>
          <a:xfrm>
            <a:off x="827584" y="0"/>
            <a:ext cx="6552728" cy="465516"/>
          </a:xfrm>
        </p:spPr>
        <p:txBody>
          <a:bodyPr>
            <a:noAutofit/>
          </a:bodyPr>
          <a:lstStyle>
            <a:lvl1pPr algn="l">
              <a:defRPr sz="2100" b="1">
                <a:solidFill>
                  <a:schemeClr val="bg1"/>
                </a:solidFill>
              </a:defRPr>
            </a:lvl1pPr>
          </a:lstStyle>
          <a:p>
            <a:r>
              <a:rPr lang="ko-KR" altLang="en-US"/>
              <a:t>마스터 제목 스타일 편집</a:t>
            </a:r>
            <a:endParaRPr lang="ko-KR" altLang="en-US" dirty="0"/>
          </a:p>
        </p:txBody>
      </p:sp>
    </p:spTree>
    <p:extLst>
      <p:ext uri="{BB962C8B-B14F-4D97-AF65-F5344CB8AC3E}">
        <p14:creationId xmlns:p14="http://schemas.microsoft.com/office/powerpoint/2010/main" val="101080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사용자 지정 레이아웃">
    <p:spTree>
      <p:nvGrpSpPr>
        <p:cNvPr id="1" name=""/>
        <p:cNvGrpSpPr/>
        <p:nvPr/>
      </p:nvGrpSpPr>
      <p:grpSpPr>
        <a:xfrm>
          <a:off x="0" y="0"/>
          <a:ext cx="0" cy="0"/>
          <a:chOff x="0" y="0"/>
          <a:chExt cx="0" cy="0"/>
        </a:xfrm>
      </p:grpSpPr>
      <p:sp>
        <p:nvSpPr>
          <p:cNvPr id="6" name="평행 사변형 5"/>
          <p:cNvSpPr/>
          <p:nvPr/>
        </p:nvSpPr>
        <p:spPr>
          <a:xfrm>
            <a:off x="-180528" y="0"/>
            <a:ext cx="9289032"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7" name="평행 사변형 6"/>
          <p:cNvSpPr/>
          <p:nvPr/>
        </p:nvSpPr>
        <p:spPr>
          <a:xfrm>
            <a:off x="-540568" y="0"/>
            <a:ext cx="8568952" cy="504270"/>
          </a:xfrm>
          <a:prstGeom prst="parallelogram">
            <a:avLst>
              <a:gd name="adj" fmla="val 79101"/>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8" name="평행 사변형 7"/>
          <p:cNvSpPr/>
          <p:nvPr/>
        </p:nvSpPr>
        <p:spPr>
          <a:xfrm>
            <a:off x="-532184" y="0"/>
            <a:ext cx="1359768"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13" name="내용 개체 틀 12"/>
          <p:cNvSpPr>
            <a:spLocks noGrp="1"/>
          </p:cNvSpPr>
          <p:nvPr>
            <p:ph sz="quarter" idx="10"/>
          </p:nvPr>
        </p:nvSpPr>
        <p:spPr>
          <a:xfrm>
            <a:off x="395289" y="951570"/>
            <a:ext cx="8353425" cy="3888321"/>
          </a:xfrm>
        </p:spPr>
        <p:txBody>
          <a:bodyPr/>
          <a:lstStyle>
            <a:lvl1pPr>
              <a:defRPr>
                <a:solidFill>
                  <a:srgbClr val="278D99"/>
                </a:solidFill>
                <a:latin typeface="Arial" pitchFamily="34" charset="0"/>
                <a:cs typeface="Arial" pitchFamily="34" charset="0"/>
              </a:defRPr>
            </a:lvl1pPr>
            <a:lvl2pPr>
              <a:defRPr>
                <a:solidFill>
                  <a:srgbClr val="278D99"/>
                </a:solidFill>
                <a:latin typeface="Arial" pitchFamily="34" charset="0"/>
                <a:cs typeface="Arial" pitchFamily="34" charset="0"/>
              </a:defRPr>
            </a:lvl2pPr>
            <a:lvl3pPr>
              <a:defRPr>
                <a:solidFill>
                  <a:srgbClr val="278D99"/>
                </a:solidFill>
                <a:latin typeface="Arial" pitchFamily="34" charset="0"/>
                <a:cs typeface="Arial" pitchFamily="34" charset="0"/>
              </a:defRPr>
            </a:lvl3pPr>
            <a:lvl4pPr>
              <a:defRPr>
                <a:solidFill>
                  <a:srgbClr val="278D99"/>
                </a:solidFill>
                <a:latin typeface="Arial" pitchFamily="34" charset="0"/>
                <a:cs typeface="Arial" pitchFamily="34" charset="0"/>
              </a:defRPr>
            </a:lvl4pPr>
            <a:lvl5pPr>
              <a:defRPr>
                <a:solidFill>
                  <a:srgbClr val="278D99"/>
                </a:solidFill>
                <a:latin typeface="Arial" pitchFamily="34" charset="0"/>
                <a:cs typeface="Arial" pitchFamily="34" charset="0"/>
              </a:defRPr>
            </a:lvl5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ko-KR" altLang="en-US" dirty="0"/>
          </a:p>
        </p:txBody>
      </p:sp>
      <p:sp>
        <p:nvSpPr>
          <p:cNvPr id="14" name="슬라이드 번호 개체 틀 29"/>
          <p:cNvSpPr>
            <a:spLocks noGrp="1"/>
          </p:cNvSpPr>
          <p:nvPr>
            <p:ph type="sldNum" sz="quarter" idx="18"/>
          </p:nvPr>
        </p:nvSpPr>
        <p:spPr>
          <a:xfrm>
            <a:off x="0" y="141480"/>
            <a:ext cx="467544" cy="273844"/>
          </a:xfrm>
          <a:prstGeom prst="rect">
            <a:avLst/>
          </a:prstGeom>
        </p:spPr>
        <p:txBody>
          <a:bodyPr/>
          <a:lstStyle>
            <a:lvl1pPr>
              <a:defRPr b="1">
                <a:solidFill>
                  <a:srgbClr val="278D99"/>
                </a:solidFill>
                <a:latin typeface="Arial" pitchFamily="34" charset="0"/>
                <a:cs typeface="Arial" pitchFamily="34" charset="0"/>
              </a:defRPr>
            </a:lvl1pPr>
          </a:lstStyle>
          <a:p>
            <a:fld id="{B8364164-D7C2-4011-A351-B5EC1CE463BF}" type="slidenum">
              <a:rPr lang="ko-KR" altLang="en-US" smtClean="0"/>
              <a:pPr/>
              <a:t>‹#›</a:t>
            </a:fld>
            <a:endParaRPr lang="ko-KR" altLang="en-US"/>
          </a:p>
        </p:txBody>
      </p:sp>
      <p:sp>
        <p:nvSpPr>
          <p:cNvPr id="15" name="제목 31"/>
          <p:cNvSpPr>
            <a:spLocks noGrp="1"/>
          </p:cNvSpPr>
          <p:nvPr>
            <p:ph type="title"/>
          </p:nvPr>
        </p:nvSpPr>
        <p:spPr>
          <a:xfrm>
            <a:off x="827584" y="0"/>
            <a:ext cx="6552728" cy="465516"/>
          </a:xfrm>
        </p:spPr>
        <p:txBody>
          <a:bodyPr>
            <a:noAutofit/>
          </a:bodyPr>
          <a:lstStyle>
            <a:lvl1pPr algn="l">
              <a:defRPr sz="2100" b="1">
                <a:solidFill>
                  <a:schemeClr val="bg1"/>
                </a:solidFill>
              </a:defRPr>
            </a:lvl1pPr>
          </a:lstStyle>
          <a:p>
            <a:r>
              <a:rPr lang="ko-KR" altLang="en-US"/>
              <a:t>마스터 제목 스타일 편집</a:t>
            </a:r>
            <a:endParaRPr lang="ko-KR" altLang="en-US" dirty="0"/>
          </a:p>
        </p:txBody>
      </p:sp>
    </p:spTree>
    <p:extLst>
      <p:ext uri="{BB962C8B-B14F-4D97-AF65-F5344CB8AC3E}">
        <p14:creationId xmlns:p14="http://schemas.microsoft.com/office/powerpoint/2010/main" val="1025786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_사용자 지정 레이아웃">
    <p:spTree>
      <p:nvGrpSpPr>
        <p:cNvPr id="1" name=""/>
        <p:cNvGrpSpPr/>
        <p:nvPr/>
      </p:nvGrpSpPr>
      <p:grpSpPr>
        <a:xfrm>
          <a:off x="0" y="0"/>
          <a:ext cx="0" cy="0"/>
          <a:chOff x="0" y="0"/>
          <a:chExt cx="0" cy="0"/>
        </a:xfrm>
      </p:grpSpPr>
      <p:sp>
        <p:nvSpPr>
          <p:cNvPr id="14" name="그림 개체 틀 13"/>
          <p:cNvSpPr>
            <a:spLocks noGrp="1"/>
          </p:cNvSpPr>
          <p:nvPr>
            <p:ph type="pic" sz="quarter" idx="10"/>
          </p:nvPr>
        </p:nvSpPr>
        <p:spPr>
          <a:xfrm>
            <a:off x="0" y="1"/>
            <a:ext cx="9144000" cy="3327797"/>
          </a:xfrm>
        </p:spPr>
        <p:txBody>
          <a:bodyPr/>
          <a:lstStyle/>
          <a:p>
            <a:r>
              <a:rPr lang="ko-KR" altLang="en-US"/>
              <a:t>그림을 추가하려면 아이콘을 클릭하십시오</a:t>
            </a:r>
          </a:p>
        </p:txBody>
      </p:sp>
      <p:sp>
        <p:nvSpPr>
          <p:cNvPr id="6" name="평행 사변형 5"/>
          <p:cNvSpPr/>
          <p:nvPr/>
        </p:nvSpPr>
        <p:spPr>
          <a:xfrm>
            <a:off x="1835696" y="3057804"/>
            <a:ext cx="8712968" cy="1296144"/>
          </a:xfrm>
          <a:prstGeom prst="parallelogram">
            <a:avLst>
              <a:gd name="adj" fmla="val 8130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dirty="0">
              <a:solidFill>
                <a:prstClr val="white"/>
              </a:solidFill>
            </a:endParaRPr>
          </a:p>
        </p:txBody>
      </p:sp>
      <p:sp>
        <p:nvSpPr>
          <p:cNvPr id="8" name="평행 사변형 7"/>
          <p:cNvSpPr/>
          <p:nvPr/>
        </p:nvSpPr>
        <p:spPr>
          <a:xfrm>
            <a:off x="-1404664" y="3057804"/>
            <a:ext cx="4680519" cy="1296144"/>
          </a:xfrm>
          <a:prstGeom prst="parallelogram">
            <a:avLst>
              <a:gd name="adj" fmla="val 81305"/>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dirty="0">
              <a:solidFill>
                <a:prstClr val="white"/>
              </a:solidFill>
            </a:endParaRPr>
          </a:p>
        </p:txBody>
      </p:sp>
      <p:sp>
        <p:nvSpPr>
          <p:cNvPr id="9" name="평행 사변형 8"/>
          <p:cNvSpPr/>
          <p:nvPr/>
        </p:nvSpPr>
        <p:spPr>
          <a:xfrm>
            <a:off x="-972616" y="4482498"/>
            <a:ext cx="7704856" cy="573528"/>
          </a:xfrm>
          <a:prstGeom prst="parallelogram">
            <a:avLst>
              <a:gd name="adj" fmla="val 81305"/>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dirty="0">
              <a:solidFill>
                <a:prstClr val="white"/>
              </a:solidFill>
            </a:endParaRPr>
          </a:p>
        </p:txBody>
      </p:sp>
      <p:sp>
        <p:nvSpPr>
          <p:cNvPr id="10" name="TextBox 9"/>
          <p:cNvSpPr txBox="1"/>
          <p:nvPr/>
        </p:nvSpPr>
        <p:spPr>
          <a:xfrm>
            <a:off x="395536" y="4569972"/>
            <a:ext cx="9289032" cy="415498"/>
          </a:xfrm>
          <a:prstGeom prst="rect">
            <a:avLst/>
          </a:prstGeom>
          <a:noFill/>
        </p:spPr>
        <p:txBody>
          <a:bodyPr wrap="square" rtlCol="0">
            <a:spAutoFit/>
          </a:bodyPr>
          <a:lstStyle/>
          <a:p>
            <a:r>
              <a:rPr lang="en-US" altLang="ko-KR" sz="2100" b="1" dirty="0" err="1">
                <a:solidFill>
                  <a:prstClr val="white"/>
                </a:solidFill>
                <a:latin typeface="Arial" pitchFamily="34" charset="0"/>
                <a:cs typeface="Arial" pitchFamily="34" charset="0"/>
              </a:rPr>
              <a:t>P</a:t>
            </a:r>
            <a:r>
              <a:rPr lang="en-US" altLang="ko-KR" sz="1200" dirty="0" err="1">
                <a:solidFill>
                  <a:prstClr val="white"/>
                </a:solidFill>
                <a:latin typeface="Arial" pitchFamily="34" charset="0"/>
                <a:cs typeface="Arial" pitchFamily="34" charset="0"/>
              </a:rPr>
              <a:t>rogramme</a:t>
            </a:r>
            <a:r>
              <a:rPr lang="en-US" altLang="ko-KR" sz="1200" dirty="0">
                <a:solidFill>
                  <a:prstClr val="white"/>
                </a:solidFill>
                <a:latin typeface="Arial" pitchFamily="34" charset="0"/>
                <a:cs typeface="Arial" pitchFamily="34" charset="0"/>
              </a:rPr>
              <a:t> for </a:t>
            </a:r>
            <a:r>
              <a:rPr lang="en-US" altLang="ko-KR" sz="2100" b="1" dirty="0">
                <a:solidFill>
                  <a:prstClr val="white"/>
                </a:solidFill>
                <a:latin typeface="Arial" pitchFamily="34" charset="0"/>
                <a:cs typeface="Arial" pitchFamily="34" charset="0"/>
              </a:rPr>
              <a:t>I</a:t>
            </a:r>
            <a:r>
              <a:rPr lang="en-US" altLang="ko-KR" sz="1200" dirty="0">
                <a:solidFill>
                  <a:prstClr val="white"/>
                </a:solidFill>
                <a:latin typeface="Arial" pitchFamily="34" charset="0"/>
                <a:cs typeface="Arial" pitchFamily="34" charset="0"/>
              </a:rPr>
              <a:t>nternational</a:t>
            </a:r>
            <a:r>
              <a:rPr lang="en-US" altLang="ko-KR" sz="1500" dirty="0">
                <a:solidFill>
                  <a:prstClr val="white"/>
                </a:solidFill>
                <a:latin typeface="Arial" pitchFamily="34" charset="0"/>
                <a:cs typeface="Arial" pitchFamily="34" charset="0"/>
              </a:rPr>
              <a:t> </a:t>
            </a:r>
            <a:r>
              <a:rPr lang="en-US" altLang="ko-KR" sz="2100" b="1" dirty="0">
                <a:solidFill>
                  <a:prstClr val="white"/>
                </a:solidFill>
                <a:latin typeface="Arial" pitchFamily="34" charset="0"/>
                <a:cs typeface="Arial" pitchFamily="34" charset="0"/>
              </a:rPr>
              <a:t>S</a:t>
            </a:r>
            <a:r>
              <a:rPr lang="en-US" altLang="ko-KR" sz="1200" dirty="0">
                <a:solidFill>
                  <a:prstClr val="white"/>
                </a:solidFill>
                <a:latin typeface="Arial" pitchFamily="34" charset="0"/>
                <a:cs typeface="Arial" pitchFamily="34" charset="0"/>
              </a:rPr>
              <a:t>tudent </a:t>
            </a:r>
            <a:r>
              <a:rPr lang="en-US" altLang="ko-KR" sz="2100" b="1" dirty="0">
                <a:solidFill>
                  <a:prstClr val="white"/>
                </a:solidFill>
                <a:latin typeface="Arial" pitchFamily="34" charset="0"/>
                <a:cs typeface="Arial" pitchFamily="34" charset="0"/>
              </a:rPr>
              <a:t>A</a:t>
            </a:r>
            <a:r>
              <a:rPr lang="en-US" altLang="ko-KR" sz="1200" dirty="0">
                <a:solidFill>
                  <a:prstClr val="white"/>
                </a:solidFill>
                <a:latin typeface="Arial" pitchFamily="34" charset="0"/>
                <a:cs typeface="Arial" pitchFamily="34" charset="0"/>
              </a:rPr>
              <a:t>ssessment</a:t>
            </a:r>
            <a:endParaRPr lang="ko-KR" altLang="en-US" sz="1200" dirty="0">
              <a:solidFill>
                <a:prstClr val="white"/>
              </a:solidFill>
              <a:latin typeface="Arial" pitchFamily="34" charset="0"/>
              <a:cs typeface="Arial" pitchFamily="34" charset="0"/>
            </a:endParaRPr>
          </a:p>
        </p:txBody>
      </p:sp>
      <p:pic>
        <p:nvPicPr>
          <p:cNvPr id="11" name="Picture 36"/>
          <p:cNvPicPr>
            <a:picLocks noChangeAspect="1"/>
          </p:cNvPicPr>
          <p:nvPr/>
        </p:nvPicPr>
        <p:blipFill rotWithShape="1">
          <a:blip r:embed="rId2" cstate="print">
            <a:duotone>
              <a:schemeClr val="bg2">
                <a:shade val="45000"/>
                <a:satMod val="135000"/>
              </a:schemeClr>
              <a:prstClr val="white"/>
            </a:duotone>
            <a:lum bright="40000"/>
            <a:extLst>
              <a:ext uri="{28A0092B-C50C-407E-A947-70E740481C1C}">
                <a14:useLocalDpi xmlns:a14="http://schemas.microsoft.com/office/drawing/2010/main" val="0"/>
              </a:ext>
            </a:extLst>
          </a:blip>
          <a:srcRect l="24247" r="59854" b="17579"/>
          <a:stretch/>
        </p:blipFill>
        <p:spPr>
          <a:xfrm>
            <a:off x="899592" y="3306250"/>
            <a:ext cx="648072" cy="777668"/>
          </a:xfrm>
          <a:prstGeom prst="rect">
            <a:avLst/>
          </a:prstGeom>
        </p:spPr>
      </p:pic>
      <p:sp>
        <p:nvSpPr>
          <p:cNvPr id="2" name="제목 1"/>
          <p:cNvSpPr>
            <a:spLocks noGrp="1"/>
          </p:cNvSpPr>
          <p:nvPr>
            <p:ph type="title"/>
          </p:nvPr>
        </p:nvSpPr>
        <p:spPr>
          <a:xfrm>
            <a:off x="3131840" y="3273828"/>
            <a:ext cx="5544616" cy="857250"/>
          </a:xfrm>
        </p:spPr>
        <p:txBody>
          <a:bodyPr>
            <a:noAutofit/>
          </a:bodyPr>
          <a:lstStyle>
            <a:lvl1pPr>
              <a:defRPr sz="2700" b="1">
                <a:solidFill>
                  <a:srgbClr val="278D99"/>
                </a:solidFill>
                <a:latin typeface="Arial" pitchFamily="34" charset="0"/>
                <a:cs typeface="Arial" pitchFamily="34" charset="0"/>
              </a:defRPr>
            </a:lvl1pPr>
          </a:lstStyle>
          <a:p>
            <a:r>
              <a:rPr lang="ko-KR" altLang="en-US"/>
              <a:t>마스터 제목 스타일 편집</a:t>
            </a:r>
            <a:endParaRPr lang="ko-KR" altLang="en-US" dirty="0"/>
          </a:p>
        </p:txBody>
      </p:sp>
      <p:pic>
        <p:nvPicPr>
          <p:cNvPr id="12" name="Picture 7" descr="OECD_TEXT_20cm.png"/>
          <p:cNvPicPr>
            <a:picLocks noChangeAspect="1"/>
          </p:cNvPicPr>
          <p:nvPr/>
        </p:nvPicPr>
        <p:blipFill>
          <a:blip r:embed="rId2" cstate="print"/>
          <a:stretch>
            <a:fillRect/>
          </a:stretch>
        </p:blipFill>
        <p:spPr>
          <a:xfrm>
            <a:off x="6948264" y="4569972"/>
            <a:ext cx="1800200" cy="416713"/>
          </a:xfrm>
          <a:prstGeom prst="rect">
            <a:avLst/>
          </a:prstGeom>
        </p:spPr>
      </p:pic>
    </p:spTree>
    <p:extLst>
      <p:ext uri="{BB962C8B-B14F-4D97-AF65-F5344CB8AC3E}">
        <p14:creationId xmlns:p14="http://schemas.microsoft.com/office/powerpoint/2010/main" val="170620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3063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p:txBody>
          <a:bodyPr/>
          <a:lstStyle/>
          <a:p>
            <a:fld id="{8F5139DA-9E66-4845-9612-ED86DB46D95B}" type="datetimeFigureOut">
              <a:rPr lang="ko-KR" altLang="en-US" smtClean="0"/>
              <a:pPr/>
              <a:t>2016-03-11</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0FA4A355-2D45-4766-8C87-E8705278E572}" type="slidenum">
              <a:rPr lang="ko-KR" altLang="en-US" smtClean="0"/>
              <a:pPr/>
              <a:t>‹#›</a:t>
            </a:fld>
            <a:endParaRPr lang="ko-KR"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3_사용자 지정 레이아웃">
    <p:bg>
      <p:bgPr>
        <a:solidFill>
          <a:schemeClr val="bg1"/>
        </a:solidFill>
        <a:effectLst/>
      </p:bgPr>
    </p:bg>
    <p:spTree>
      <p:nvGrpSpPr>
        <p:cNvPr id="1" name=""/>
        <p:cNvGrpSpPr/>
        <p:nvPr/>
      </p:nvGrpSpPr>
      <p:grpSpPr>
        <a:xfrm>
          <a:off x="0" y="0"/>
          <a:ext cx="0" cy="0"/>
          <a:chOff x="0" y="0"/>
          <a:chExt cx="0" cy="0"/>
        </a:xfrm>
      </p:grpSpPr>
      <p:sp>
        <p:nvSpPr>
          <p:cNvPr id="6" name="평행 사변형 5"/>
          <p:cNvSpPr/>
          <p:nvPr/>
        </p:nvSpPr>
        <p:spPr>
          <a:xfrm>
            <a:off x="-180528" y="0"/>
            <a:ext cx="9289032"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7" name="평행 사변형 6"/>
          <p:cNvSpPr/>
          <p:nvPr/>
        </p:nvSpPr>
        <p:spPr>
          <a:xfrm>
            <a:off x="-540568" y="0"/>
            <a:ext cx="8568952" cy="504270"/>
          </a:xfrm>
          <a:prstGeom prst="parallelogram">
            <a:avLst>
              <a:gd name="adj" fmla="val 79101"/>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8" name="평행 사변형 7"/>
          <p:cNvSpPr/>
          <p:nvPr/>
        </p:nvSpPr>
        <p:spPr>
          <a:xfrm>
            <a:off x="-532184" y="0"/>
            <a:ext cx="1359768"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useBgFill="1">
        <p:nvSpPr>
          <p:cNvPr id="13" name="내용 개체 틀 12"/>
          <p:cNvSpPr>
            <a:spLocks noGrp="1"/>
          </p:cNvSpPr>
          <p:nvPr>
            <p:ph sz="quarter" idx="10"/>
          </p:nvPr>
        </p:nvSpPr>
        <p:spPr>
          <a:xfrm>
            <a:off x="395289" y="951570"/>
            <a:ext cx="8353425" cy="3888321"/>
          </a:xfrm>
        </p:spPr>
        <p:txBody>
          <a:bodyPr/>
          <a:lstStyle>
            <a:lvl1pPr latinLnBrk="0">
              <a:defRPr b="1" u="none">
                <a:solidFill>
                  <a:srgbClr val="005686"/>
                </a:solidFill>
                <a:latin typeface="Calibri" panose="020F0502020204030204" pitchFamily="34" charset="0"/>
                <a:cs typeface="Arial" pitchFamily="34" charset="0"/>
              </a:defRPr>
            </a:lvl1pPr>
            <a:lvl2pPr latinLnBrk="0">
              <a:defRPr sz="1800" b="1" u="none">
                <a:solidFill>
                  <a:srgbClr val="278D99"/>
                </a:solidFill>
                <a:latin typeface="Calibri" panose="020F0502020204030204" pitchFamily="34" charset="0"/>
                <a:cs typeface="Arial" pitchFamily="34" charset="0"/>
              </a:defRPr>
            </a:lvl2pPr>
            <a:lvl3pPr latinLnBrk="0">
              <a:defRPr sz="1650" u="none">
                <a:solidFill>
                  <a:srgbClr val="278D99"/>
                </a:solidFill>
                <a:latin typeface="Calibri" panose="020F0502020204030204" pitchFamily="34" charset="0"/>
                <a:cs typeface="Arial" pitchFamily="34" charset="0"/>
              </a:defRPr>
            </a:lvl3pPr>
            <a:lvl4pPr latinLnBrk="0">
              <a:defRPr u="none">
                <a:solidFill>
                  <a:srgbClr val="278D99"/>
                </a:solidFill>
                <a:latin typeface="Calibri" panose="020F0502020204030204" pitchFamily="34" charset="0"/>
                <a:cs typeface="Arial" pitchFamily="34" charset="0"/>
              </a:defRPr>
            </a:lvl4pPr>
            <a:lvl5pPr latinLnBrk="0">
              <a:defRPr u="none">
                <a:solidFill>
                  <a:srgbClr val="278D99"/>
                </a:solidFill>
                <a:latin typeface="Calibri" panose="020F0502020204030204" pitchFamily="34" charset="0"/>
                <a:cs typeface="Arial" pitchFamily="34" charset="0"/>
              </a:defRPr>
            </a:lvl5p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14" name="슬라이드 번호 개체 틀 29"/>
          <p:cNvSpPr>
            <a:spLocks noGrp="1"/>
          </p:cNvSpPr>
          <p:nvPr>
            <p:ph type="sldNum" sz="quarter" idx="18"/>
          </p:nvPr>
        </p:nvSpPr>
        <p:spPr>
          <a:xfrm>
            <a:off x="0" y="141480"/>
            <a:ext cx="611560" cy="273844"/>
          </a:xfrm>
          <a:prstGeom prst="rect">
            <a:avLst/>
          </a:prstGeom>
        </p:spPr>
        <p:txBody>
          <a:bodyPr/>
          <a:lstStyle>
            <a:lvl1pPr>
              <a:defRPr b="1">
                <a:solidFill>
                  <a:srgbClr val="278D99"/>
                </a:solidFill>
                <a:latin typeface="Arial" pitchFamily="34" charset="0"/>
                <a:cs typeface="Arial" pitchFamily="34" charset="0"/>
              </a:defRPr>
            </a:lvl1pPr>
          </a:lstStyle>
          <a:p>
            <a:fld id="{B8364164-D7C2-4011-A351-B5EC1CE463BF}" type="slidenum">
              <a:rPr lang="ko-KR" altLang="en-US" smtClean="0"/>
              <a:pPr/>
              <a:t>‹#›</a:t>
            </a:fld>
            <a:endParaRPr lang="ko-KR" altLang="en-US" dirty="0"/>
          </a:p>
        </p:txBody>
      </p:sp>
      <p:sp>
        <p:nvSpPr>
          <p:cNvPr id="15" name="제목 31"/>
          <p:cNvSpPr>
            <a:spLocks noGrp="1"/>
          </p:cNvSpPr>
          <p:nvPr>
            <p:ph type="title"/>
          </p:nvPr>
        </p:nvSpPr>
        <p:spPr>
          <a:xfrm>
            <a:off x="827584" y="0"/>
            <a:ext cx="6552728" cy="465516"/>
          </a:xfrm>
        </p:spPr>
        <p:txBody>
          <a:bodyPr>
            <a:noAutofit/>
          </a:bodyPr>
          <a:lstStyle>
            <a:lvl1pPr algn="l" latinLnBrk="0">
              <a:defRPr sz="2100" b="1">
                <a:solidFill>
                  <a:schemeClr val="bg1"/>
                </a:solidFill>
              </a:defRPr>
            </a:lvl1pPr>
          </a:lstStyle>
          <a:p>
            <a:r>
              <a:rPr lang="ko-KR" altLang="en-US" dirty="0"/>
              <a:t>마스터 제목 스타일 편집</a:t>
            </a:r>
          </a:p>
        </p:txBody>
      </p:sp>
    </p:spTree>
    <p:extLst>
      <p:ext uri="{BB962C8B-B14F-4D97-AF65-F5344CB8AC3E}">
        <p14:creationId xmlns:p14="http://schemas.microsoft.com/office/powerpoint/2010/main" val="30274274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90483" name="Rectangle 19"/>
          <p:cNvSpPr>
            <a:spLocks noGrp="1" noChangeArrowheads="1"/>
          </p:cNvSpPr>
          <p:nvPr>
            <p:ph type="ctrTitle"/>
          </p:nvPr>
        </p:nvSpPr>
        <p:spPr bwMode="white">
          <a:xfrm>
            <a:off x="650876" y="2007394"/>
            <a:ext cx="3768725" cy="622697"/>
          </a:xfrm>
          <a:ln/>
        </p:spPr>
        <p:txBody>
          <a:bodyPr anchor="ctr"/>
          <a:lstStyle>
            <a:lvl1pPr>
              <a:defRPr sz="2400" b="0">
                <a:solidFill>
                  <a:srgbClr val="FFFFFF"/>
                </a:solidFill>
              </a:defRPr>
            </a:lvl1pPr>
          </a:lstStyle>
          <a:p>
            <a:r>
              <a:rPr lang="en-US"/>
              <a:t>Click To Edit Master Title Style</a:t>
            </a:r>
          </a:p>
        </p:txBody>
      </p:sp>
      <p:sp>
        <p:nvSpPr>
          <p:cNvPr id="190484" name="Rectangle 20"/>
          <p:cNvSpPr>
            <a:spLocks noGrp="1" noChangeArrowheads="1"/>
          </p:cNvSpPr>
          <p:nvPr>
            <p:ph type="subTitle" idx="1"/>
          </p:nvPr>
        </p:nvSpPr>
        <p:spPr>
          <a:xfrm>
            <a:off x="650875" y="3550444"/>
            <a:ext cx="6940550" cy="314325"/>
          </a:xfrm>
          <a:ln/>
        </p:spPr>
        <p:txBody>
          <a:bodyPr/>
          <a:lstStyle>
            <a:lvl1pPr marL="0" indent="0">
              <a:lnSpc>
                <a:spcPct val="90000"/>
              </a:lnSpc>
              <a:buFont typeface="Wingdings" pitchFamily="2" charset="2"/>
              <a:buNone/>
              <a:defRPr b="1">
                <a:solidFill>
                  <a:schemeClr val="bg2"/>
                </a:solidFill>
              </a:defRPr>
            </a:lvl1pPr>
          </a:lstStyle>
          <a:p>
            <a:r>
              <a:rPr lang="en-US"/>
              <a:t>Click to Edit Master Subtitle Style</a:t>
            </a:r>
          </a:p>
        </p:txBody>
      </p:sp>
    </p:spTree>
    <p:extLst>
      <p:ext uri="{BB962C8B-B14F-4D97-AF65-F5344CB8AC3E}">
        <p14:creationId xmlns:p14="http://schemas.microsoft.com/office/powerpoint/2010/main" val="257502077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883917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403669866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5639" y="1335882"/>
            <a:ext cx="3894137" cy="267890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02175" y="1335882"/>
            <a:ext cx="3894138" cy="267890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8738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2449140"/>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666597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2953217"/>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744165366"/>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66882645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p:txBody>
          <a:bodyPr/>
          <a:lstStyle/>
          <a:p>
            <a:fld id="{8F5139DA-9E66-4845-9612-ED86DB46D95B}" type="datetimeFigureOut">
              <a:rPr lang="ko-KR" altLang="en-US" smtClean="0"/>
              <a:pPr/>
              <a:t>2016-03-11</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0FA4A355-2D45-4766-8C87-E8705278E572}" type="slidenum">
              <a:rPr lang="ko-KR" altLang="en-US" smtClean="0"/>
              <a:pPr/>
              <a:t>‹#›</a:t>
            </a:fld>
            <a:endParaRPr lang="ko-KR"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345403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5926" y="342900"/>
            <a:ext cx="2035175" cy="3671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5639" y="342900"/>
            <a:ext cx="5957887" cy="3671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4402390"/>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3_사용자 지정 레이아웃">
    <p:bg>
      <p:bgPr>
        <a:solidFill>
          <a:schemeClr val="bg1"/>
        </a:solidFill>
        <a:effectLst/>
      </p:bgPr>
    </p:bg>
    <p:spTree>
      <p:nvGrpSpPr>
        <p:cNvPr id="1" name=""/>
        <p:cNvGrpSpPr/>
        <p:nvPr/>
      </p:nvGrpSpPr>
      <p:grpSpPr>
        <a:xfrm>
          <a:off x="0" y="0"/>
          <a:ext cx="0" cy="0"/>
          <a:chOff x="0" y="0"/>
          <a:chExt cx="0" cy="0"/>
        </a:xfrm>
      </p:grpSpPr>
      <p:sp>
        <p:nvSpPr>
          <p:cNvPr id="6" name="평행 사변형 5"/>
          <p:cNvSpPr/>
          <p:nvPr/>
        </p:nvSpPr>
        <p:spPr>
          <a:xfrm>
            <a:off x="-180528" y="0"/>
            <a:ext cx="9289032"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cs typeface="Arial" pitchFamily="34" charset="0"/>
            </a:endParaRPr>
          </a:p>
        </p:txBody>
      </p:sp>
      <p:sp>
        <p:nvSpPr>
          <p:cNvPr id="7" name="평행 사변형 6"/>
          <p:cNvSpPr/>
          <p:nvPr/>
        </p:nvSpPr>
        <p:spPr>
          <a:xfrm>
            <a:off x="-540568" y="0"/>
            <a:ext cx="8568952" cy="504270"/>
          </a:xfrm>
          <a:prstGeom prst="parallelogram">
            <a:avLst>
              <a:gd name="adj" fmla="val 79101"/>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cs typeface="Arial" pitchFamily="34" charset="0"/>
            </a:endParaRPr>
          </a:p>
        </p:txBody>
      </p:sp>
      <p:sp>
        <p:nvSpPr>
          <p:cNvPr id="8" name="평행 사변형 7"/>
          <p:cNvSpPr/>
          <p:nvPr/>
        </p:nvSpPr>
        <p:spPr>
          <a:xfrm>
            <a:off x="-532184" y="0"/>
            <a:ext cx="1359768"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cs typeface="Arial" pitchFamily="34" charset="0"/>
            </a:endParaRPr>
          </a:p>
        </p:txBody>
      </p:sp>
      <p:sp useBgFill="1">
        <p:nvSpPr>
          <p:cNvPr id="13" name="내용 개체 틀 12"/>
          <p:cNvSpPr>
            <a:spLocks noGrp="1"/>
          </p:cNvSpPr>
          <p:nvPr>
            <p:ph sz="quarter" idx="10"/>
          </p:nvPr>
        </p:nvSpPr>
        <p:spPr>
          <a:xfrm>
            <a:off x="395289" y="951570"/>
            <a:ext cx="8353425" cy="3888321"/>
          </a:xfrm>
        </p:spPr>
        <p:txBody>
          <a:bodyPr/>
          <a:lstStyle>
            <a:lvl1pPr latinLnBrk="0">
              <a:defRPr b="1" u="none">
                <a:solidFill>
                  <a:srgbClr val="005686"/>
                </a:solidFill>
                <a:latin typeface="Calibri" panose="020F0502020204030204" pitchFamily="34" charset="0"/>
                <a:cs typeface="Arial" pitchFamily="34" charset="0"/>
              </a:defRPr>
            </a:lvl1pPr>
            <a:lvl2pPr latinLnBrk="0">
              <a:defRPr sz="1800" b="1" u="none">
                <a:solidFill>
                  <a:srgbClr val="278D99"/>
                </a:solidFill>
                <a:latin typeface="Calibri" panose="020F0502020204030204" pitchFamily="34" charset="0"/>
                <a:cs typeface="Arial" pitchFamily="34" charset="0"/>
              </a:defRPr>
            </a:lvl2pPr>
            <a:lvl3pPr latinLnBrk="0">
              <a:defRPr sz="1650" u="none">
                <a:solidFill>
                  <a:srgbClr val="278D99"/>
                </a:solidFill>
                <a:latin typeface="Calibri" panose="020F0502020204030204" pitchFamily="34" charset="0"/>
                <a:cs typeface="Arial" pitchFamily="34" charset="0"/>
              </a:defRPr>
            </a:lvl3pPr>
            <a:lvl4pPr latinLnBrk="0">
              <a:defRPr u="none">
                <a:solidFill>
                  <a:srgbClr val="278D99"/>
                </a:solidFill>
                <a:latin typeface="Calibri" panose="020F0502020204030204" pitchFamily="34" charset="0"/>
                <a:cs typeface="Arial" pitchFamily="34" charset="0"/>
              </a:defRPr>
            </a:lvl4pPr>
            <a:lvl5pPr latinLnBrk="0">
              <a:defRPr u="none">
                <a:solidFill>
                  <a:srgbClr val="278D99"/>
                </a:solidFill>
                <a:latin typeface="Calibri" panose="020F0502020204030204" pitchFamily="34" charset="0"/>
                <a:cs typeface="Arial" pitchFamily="34" charset="0"/>
              </a:defRPr>
            </a:lvl5p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14" name="슬라이드 번호 개체 틀 29"/>
          <p:cNvSpPr>
            <a:spLocks noGrp="1"/>
          </p:cNvSpPr>
          <p:nvPr>
            <p:ph type="sldNum" sz="quarter" idx="18"/>
          </p:nvPr>
        </p:nvSpPr>
        <p:spPr>
          <a:xfrm>
            <a:off x="0" y="141480"/>
            <a:ext cx="611560" cy="273844"/>
          </a:xfrm>
          <a:prstGeom prst="rect">
            <a:avLst/>
          </a:prstGeom>
        </p:spPr>
        <p:txBody>
          <a:bodyPr/>
          <a:lstStyle>
            <a:lvl1pPr>
              <a:defRPr b="1">
                <a:solidFill>
                  <a:srgbClr val="278D99"/>
                </a:solidFill>
                <a:latin typeface="Arial" pitchFamily="34" charset="0"/>
                <a:cs typeface="Arial" pitchFamily="34" charset="0"/>
              </a:defRPr>
            </a:lvl1pPr>
          </a:lstStyle>
          <a:p>
            <a:fld id="{B8364164-D7C2-4011-A351-B5EC1CE463BF}" type="slidenum">
              <a:rPr lang="ko-KR" altLang="en-US" smtClean="0"/>
              <a:pPr/>
              <a:t>‹#›</a:t>
            </a:fld>
            <a:endParaRPr lang="ko-KR" altLang="en-US" dirty="0"/>
          </a:p>
        </p:txBody>
      </p:sp>
      <p:sp>
        <p:nvSpPr>
          <p:cNvPr id="15" name="제목 31"/>
          <p:cNvSpPr>
            <a:spLocks noGrp="1"/>
          </p:cNvSpPr>
          <p:nvPr>
            <p:ph type="title"/>
          </p:nvPr>
        </p:nvSpPr>
        <p:spPr>
          <a:xfrm>
            <a:off x="827584" y="0"/>
            <a:ext cx="6552728" cy="465516"/>
          </a:xfrm>
        </p:spPr>
        <p:txBody>
          <a:bodyPr>
            <a:noAutofit/>
          </a:bodyPr>
          <a:lstStyle>
            <a:lvl1pPr algn="l" latinLnBrk="0">
              <a:defRPr sz="2100" b="1">
                <a:solidFill>
                  <a:schemeClr val="bg1"/>
                </a:solidFill>
              </a:defRPr>
            </a:lvl1pPr>
          </a:lstStyle>
          <a:p>
            <a:r>
              <a:rPr lang="ko-KR" altLang="en-US" dirty="0"/>
              <a:t>마스터 제목 스타일 편집</a:t>
            </a:r>
          </a:p>
        </p:txBody>
      </p:sp>
    </p:spTree>
    <p:extLst>
      <p:ext uri="{BB962C8B-B14F-4D97-AF65-F5344CB8AC3E}">
        <p14:creationId xmlns:p14="http://schemas.microsoft.com/office/powerpoint/2010/main" val="8566070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사용자 지정 레이아웃">
    <p:bg>
      <p:bgPr>
        <a:solidFill>
          <a:schemeClr val="bg1"/>
        </a:solidFill>
        <a:effectLst/>
      </p:bgPr>
    </p:bg>
    <p:spTree>
      <p:nvGrpSpPr>
        <p:cNvPr id="1" name=""/>
        <p:cNvGrpSpPr/>
        <p:nvPr/>
      </p:nvGrpSpPr>
      <p:grpSpPr>
        <a:xfrm>
          <a:off x="0" y="0"/>
          <a:ext cx="0" cy="0"/>
          <a:chOff x="0" y="0"/>
          <a:chExt cx="0" cy="0"/>
        </a:xfrm>
      </p:grpSpPr>
      <p:sp>
        <p:nvSpPr>
          <p:cNvPr id="6" name="평행 사변형 5"/>
          <p:cNvSpPr/>
          <p:nvPr/>
        </p:nvSpPr>
        <p:spPr>
          <a:xfrm>
            <a:off x="-180528" y="0"/>
            <a:ext cx="9289032"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7" name="평행 사변형 6"/>
          <p:cNvSpPr/>
          <p:nvPr/>
        </p:nvSpPr>
        <p:spPr>
          <a:xfrm>
            <a:off x="-540568" y="0"/>
            <a:ext cx="8568952" cy="504270"/>
          </a:xfrm>
          <a:prstGeom prst="parallelogram">
            <a:avLst>
              <a:gd name="adj" fmla="val 79101"/>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8" name="평행 사변형 7"/>
          <p:cNvSpPr/>
          <p:nvPr/>
        </p:nvSpPr>
        <p:spPr>
          <a:xfrm>
            <a:off x="-532184" y="0"/>
            <a:ext cx="1359768"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14" name="슬라이드 번호 개체 틀 29"/>
          <p:cNvSpPr>
            <a:spLocks noGrp="1"/>
          </p:cNvSpPr>
          <p:nvPr>
            <p:ph type="sldNum" sz="quarter" idx="18"/>
          </p:nvPr>
        </p:nvSpPr>
        <p:spPr>
          <a:xfrm>
            <a:off x="0" y="141480"/>
            <a:ext cx="611560" cy="273844"/>
          </a:xfrm>
          <a:prstGeom prst="rect">
            <a:avLst/>
          </a:prstGeom>
        </p:spPr>
        <p:txBody>
          <a:bodyPr/>
          <a:lstStyle>
            <a:lvl1pPr>
              <a:defRPr b="1">
                <a:solidFill>
                  <a:srgbClr val="278D99"/>
                </a:solidFill>
                <a:latin typeface="Arial" pitchFamily="34" charset="0"/>
                <a:cs typeface="Arial" pitchFamily="34" charset="0"/>
              </a:defRPr>
            </a:lvl1pPr>
          </a:lstStyle>
          <a:p>
            <a:fld id="{B8364164-D7C2-4011-A351-B5EC1CE463BF}" type="slidenum">
              <a:rPr lang="ko-KR" altLang="en-US" smtClean="0"/>
              <a:pPr/>
              <a:t>‹#›</a:t>
            </a:fld>
            <a:endParaRPr lang="ko-KR" altLang="en-US" dirty="0"/>
          </a:p>
        </p:txBody>
      </p:sp>
      <p:sp>
        <p:nvSpPr>
          <p:cNvPr id="15" name="제목 31"/>
          <p:cNvSpPr>
            <a:spLocks noGrp="1"/>
          </p:cNvSpPr>
          <p:nvPr>
            <p:ph type="title"/>
          </p:nvPr>
        </p:nvSpPr>
        <p:spPr>
          <a:xfrm>
            <a:off x="827584" y="0"/>
            <a:ext cx="6552728" cy="465516"/>
          </a:xfrm>
        </p:spPr>
        <p:txBody>
          <a:bodyPr>
            <a:noAutofit/>
          </a:bodyPr>
          <a:lstStyle>
            <a:lvl1pPr algn="l" latinLnBrk="0">
              <a:defRPr sz="2100" b="1">
                <a:solidFill>
                  <a:schemeClr val="bg1"/>
                </a:solidFill>
              </a:defRPr>
            </a:lvl1pPr>
          </a:lstStyle>
          <a:p>
            <a:r>
              <a:rPr lang="ko-KR" altLang="en-US" dirty="0"/>
              <a:t>마스터 제목 스타일 편집</a:t>
            </a:r>
          </a:p>
        </p:txBody>
      </p:sp>
    </p:spTree>
    <p:extLst>
      <p:ext uri="{BB962C8B-B14F-4D97-AF65-F5344CB8AC3E}">
        <p14:creationId xmlns:p14="http://schemas.microsoft.com/office/powerpoint/2010/main" val="33180610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제목 슬라이드">
    <p:spTree>
      <p:nvGrpSpPr>
        <p:cNvPr id="1" name=""/>
        <p:cNvGrpSpPr/>
        <p:nvPr/>
      </p:nvGrpSpPr>
      <p:grpSpPr>
        <a:xfrm>
          <a:off x="0" y="0"/>
          <a:ext cx="0" cy="0"/>
          <a:chOff x="0" y="0"/>
          <a:chExt cx="0" cy="0"/>
        </a:xfrm>
      </p:grpSpPr>
      <p:pic>
        <p:nvPicPr>
          <p:cNvPr id="7" name="Picture 3" descr="C:\Users\hanskys\Desktop\EDU\pisa presentation\usb files\GettyImages_145629557.jpg"/>
          <p:cNvPicPr>
            <a:picLocks noChangeAspect="1" noChangeArrowheads="1"/>
          </p:cNvPicPr>
          <p:nvPr/>
        </p:nvPicPr>
        <p:blipFill>
          <a:blip r:embed="rId2" cstate="print"/>
          <a:srcRect b="9658"/>
          <a:stretch>
            <a:fillRect/>
          </a:stretch>
        </p:blipFill>
        <p:spPr bwMode="auto">
          <a:xfrm>
            <a:off x="3270470" y="3435846"/>
            <a:ext cx="3783670" cy="1707654"/>
          </a:xfrm>
          <a:prstGeom prst="rect">
            <a:avLst/>
          </a:prstGeom>
          <a:noFill/>
        </p:spPr>
      </p:pic>
      <p:sp>
        <p:nvSpPr>
          <p:cNvPr id="8" name="Rectangle 40"/>
          <p:cNvSpPr/>
          <p:nvPr/>
        </p:nvSpPr>
        <p:spPr>
          <a:xfrm rot="16200000">
            <a:off x="2798803" y="4038913"/>
            <a:ext cx="1674186" cy="576064"/>
          </a:xfrm>
          <a:prstGeom prst="rect">
            <a:avLst/>
          </a:prstGeom>
          <a:gradFill flip="none" rotWithShape="1">
            <a:gsLst>
              <a:gs pos="0">
                <a:srgbClr val="7F7F7F"/>
              </a:gs>
              <a:gs pos="58000">
                <a:srgbClr val="D25F26">
                  <a:alpha val="35000"/>
                </a:srgbClr>
              </a:gs>
              <a:gs pos="100000">
                <a:srgbClr val="278D99">
                  <a:tint val="23500"/>
                  <a:satMod val="160000"/>
                  <a:alpha val="0"/>
                </a:srgbClr>
              </a:gs>
            </a:gsLst>
            <a:lin ang="5400000" scaled="1"/>
            <a:tileRect/>
          </a:gradFill>
          <a:ln w="12700" cap="flat" cmpd="sng" algn="ctr">
            <a:noFill/>
            <a:prstDash val="solid"/>
            <a:miter lim="800000"/>
          </a:ln>
          <a:effectLst/>
        </p:spPr>
        <p:txBody>
          <a:bodyPr rtlCol="0" anchor="ctr"/>
          <a:lstStyle/>
          <a:p>
            <a:pPr algn="ctr" latinLnBrk="0">
              <a:defRPr/>
            </a:pPr>
            <a:endParaRPr lang="en-US" sz="1350" kern="0">
              <a:solidFill>
                <a:sysClr val="window" lastClr="FFFFFF"/>
              </a:solidFill>
              <a:latin typeface="Arial" pitchFamily="34" charset="0"/>
              <a:cs typeface="Arial" pitchFamily="34" charset="0"/>
            </a:endParaRPr>
          </a:p>
        </p:txBody>
      </p:sp>
      <p:sp>
        <p:nvSpPr>
          <p:cNvPr id="9" name="Rectangle 40"/>
          <p:cNvSpPr/>
          <p:nvPr/>
        </p:nvSpPr>
        <p:spPr>
          <a:xfrm rot="16200000">
            <a:off x="1898703" y="3714877"/>
            <a:ext cx="1674186" cy="1224136"/>
          </a:xfrm>
          <a:prstGeom prst="rect">
            <a:avLst/>
          </a:prstGeom>
          <a:solidFill>
            <a:srgbClr val="7F7C8F"/>
          </a:solidFill>
          <a:ln w="12700" cap="flat" cmpd="sng" algn="ctr">
            <a:noFill/>
            <a:prstDash val="solid"/>
            <a:miter lim="800000"/>
          </a:ln>
          <a:effectLst/>
        </p:spPr>
        <p:txBody>
          <a:bodyPr rtlCol="0" anchor="ctr"/>
          <a:lstStyle/>
          <a:p>
            <a:pPr algn="ctr" latinLnBrk="0">
              <a:defRPr/>
            </a:pPr>
            <a:endParaRPr lang="en-US" sz="1350" kern="0">
              <a:solidFill>
                <a:sysClr val="window" lastClr="FFFFFF"/>
              </a:solidFill>
              <a:latin typeface="Arial" pitchFamily="34" charset="0"/>
              <a:cs typeface="Arial" pitchFamily="34" charset="0"/>
            </a:endParaRPr>
          </a:p>
        </p:txBody>
      </p:sp>
      <p:pic>
        <p:nvPicPr>
          <p:cNvPr id="10" name="Picture 4" descr="C:\Users\hanskys\Desktop\EDU\pisa presentation\usb files\Reading_shutterstock_124410865_pisa.jpg"/>
          <p:cNvPicPr>
            <a:picLocks noChangeAspect="1" noChangeArrowheads="1"/>
          </p:cNvPicPr>
          <p:nvPr/>
        </p:nvPicPr>
        <p:blipFill>
          <a:blip r:embed="rId3" cstate="print"/>
          <a:srcRect b="17033"/>
          <a:stretch>
            <a:fillRect/>
          </a:stretch>
        </p:blipFill>
        <p:spPr bwMode="auto">
          <a:xfrm>
            <a:off x="4211792" y="1761660"/>
            <a:ext cx="4032617" cy="1674186"/>
          </a:xfrm>
          <a:prstGeom prst="rect">
            <a:avLst/>
          </a:prstGeom>
          <a:noFill/>
        </p:spPr>
      </p:pic>
      <p:sp>
        <p:nvSpPr>
          <p:cNvPr id="11" name="Rectangle 40"/>
          <p:cNvSpPr/>
          <p:nvPr/>
        </p:nvSpPr>
        <p:spPr>
          <a:xfrm rot="16200000">
            <a:off x="4238963" y="2310720"/>
            <a:ext cx="1674186" cy="576064"/>
          </a:xfrm>
          <a:prstGeom prst="rect">
            <a:avLst/>
          </a:prstGeom>
          <a:gradFill flip="none" rotWithShape="1">
            <a:gsLst>
              <a:gs pos="0">
                <a:srgbClr val="D25F26"/>
              </a:gs>
              <a:gs pos="58000">
                <a:srgbClr val="D25F26">
                  <a:alpha val="35000"/>
                </a:srgbClr>
              </a:gs>
              <a:gs pos="100000">
                <a:srgbClr val="278D99">
                  <a:tint val="23500"/>
                  <a:satMod val="160000"/>
                  <a:alpha val="0"/>
                </a:srgbClr>
              </a:gs>
            </a:gsLst>
            <a:lin ang="5400000" scaled="1"/>
            <a:tileRect/>
          </a:gradFill>
          <a:ln w="12700" cap="flat" cmpd="sng" algn="ctr">
            <a:noFill/>
            <a:prstDash val="solid"/>
            <a:miter lim="800000"/>
          </a:ln>
          <a:effectLst/>
        </p:spPr>
        <p:txBody>
          <a:bodyPr rtlCol="0" anchor="ctr"/>
          <a:lstStyle/>
          <a:p>
            <a:pPr algn="ctr" latinLnBrk="0">
              <a:defRPr/>
            </a:pPr>
            <a:endParaRPr lang="en-US" sz="1350" kern="0">
              <a:solidFill>
                <a:sysClr val="window" lastClr="FFFFFF"/>
              </a:solidFill>
              <a:latin typeface="Arial" pitchFamily="34" charset="0"/>
              <a:cs typeface="Arial" pitchFamily="34" charset="0"/>
            </a:endParaRPr>
          </a:p>
        </p:txBody>
      </p:sp>
      <p:sp>
        <p:nvSpPr>
          <p:cNvPr id="12" name="Rectangle 40"/>
          <p:cNvSpPr/>
          <p:nvPr/>
        </p:nvSpPr>
        <p:spPr>
          <a:xfrm rot="16200000">
            <a:off x="3338863" y="1986685"/>
            <a:ext cx="1674186" cy="1224136"/>
          </a:xfrm>
          <a:prstGeom prst="rect">
            <a:avLst/>
          </a:prstGeom>
          <a:solidFill>
            <a:srgbClr val="D25F26"/>
          </a:solidFill>
          <a:ln w="12700" cap="flat" cmpd="sng" algn="ctr">
            <a:noFill/>
            <a:prstDash val="solid"/>
            <a:miter lim="800000"/>
          </a:ln>
          <a:effectLst/>
        </p:spPr>
        <p:txBody>
          <a:bodyPr rtlCol="0" anchor="ctr"/>
          <a:lstStyle/>
          <a:p>
            <a:pPr algn="ctr" latinLnBrk="0">
              <a:defRPr/>
            </a:pPr>
            <a:endParaRPr lang="en-US" sz="1350" kern="0">
              <a:solidFill>
                <a:sysClr val="window" lastClr="FFFFFF"/>
              </a:solidFill>
              <a:latin typeface="Arial" pitchFamily="34" charset="0"/>
              <a:cs typeface="Arial" pitchFamily="34" charset="0"/>
            </a:endParaRPr>
          </a:p>
        </p:txBody>
      </p:sp>
      <p:pic>
        <p:nvPicPr>
          <p:cNvPr id="13" name="Picture 5" descr="C:\Users\hanskys\Desktop\EDU\pisa presentation\usb files\Science_42-20531161.jpg"/>
          <p:cNvPicPr>
            <a:picLocks noChangeAspect="1" noChangeArrowheads="1"/>
          </p:cNvPicPr>
          <p:nvPr/>
        </p:nvPicPr>
        <p:blipFill>
          <a:blip r:embed="rId4" cstate="print"/>
          <a:srcRect b="11745"/>
          <a:stretch>
            <a:fillRect/>
          </a:stretch>
        </p:blipFill>
        <p:spPr bwMode="auto">
          <a:xfrm flipH="1">
            <a:off x="6479704" y="0"/>
            <a:ext cx="2664296" cy="1763537"/>
          </a:xfrm>
          <a:prstGeom prst="rect">
            <a:avLst/>
          </a:prstGeom>
          <a:noFill/>
        </p:spPr>
      </p:pic>
      <p:sp>
        <p:nvSpPr>
          <p:cNvPr id="14" name="Rectangle 40"/>
          <p:cNvSpPr/>
          <p:nvPr/>
        </p:nvSpPr>
        <p:spPr>
          <a:xfrm rot="16200000">
            <a:off x="6139442" y="520790"/>
            <a:ext cx="1761660" cy="720080"/>
          </a:xfrm>
          <a:prstGeom prst="rect">
            <a:avLst/>
          </a:prstGeom>
          <a:gradFill flip="none" rotWithShape="1">
            <a:gsLst>
              <a:gs pos="0">
                <a:srgbClr val="C4B83E"/>
              </a:gs>
              <a:gs pos="58000">
                <a:srgbClr val="D25F26">
                  <a:alpha val="35000"/>
                </a:srgbClr>
              </a:gs>
              <a:gs pos="100000">
                <a:srgbClr val="278D99">
                  <a:tint val="23500"/>
                  <a:satMod val="160000"/>
                  <a:alpha val="0"/>
                </a:srgbClr>
              </a:gs>
            </a:gsLst>
            <a:lin ang="5400000" scaled="1"/>
            <a:tileRect/>
          </a:gradFill>
          <a:ln w="12700" cap="flat" cmpd="sng" algn="ctr">
            <a:noFill/>
            <a:prstDash val="solid"/>
            <a:miter lim="800000"/>
          </a:ln>
          <a:effectLst/>
        </p:spPr>
        <p:txBody>
          <a:bodyPr rtlCol="0" anchor="ctr"/>
          <a:lstStyle/>
          <a:p>
            <a:pPr algn="ctr" latinLnBrk="0">
              <a:defRPr/>
            </a:pPr>
            <a:endParaRPr lang="en-US" sz="1350" kern="0">
              <a:solidFill>
                <a:sysClr val="window" lastClr="FFFFFF"/>
              </a:solidFill>
              <a:latin typeface="Arial" pitchFamily="34" charset="0"/>
              <a:cs typeface="Arial" pitchFamily="34" charset="0"/>
            </a:endParaRPr>
          </a:p>
        </p:txBody>
      </p:sp>
      <p:sp>
        <p:nvSpPr>
          <p:cNvPr id="15" name="Rectangle 40"/>
          <p:cNvSpPr/>
          <p:nvPr/>
        </p:nvSpPr>
        <p:spPr>
          <a:xfrm rot="16200000">
            <a:off x="5059322" y="160750"/>
            <a:ext cx="1761660" cy="1440160"/>
          </a:xfrm>
          <a:prstGeom prst="rect">
            <a:avLst/>
          </a:prstGeom>
          <a:solidFill>
            <a:srgbClr val="C4B83E"/>
          </a:solidFill>
          <a:ln w="12700" cap="flat" cmpd="sng" algn="ctr">
            <a:noFill/>
            <a:prstDash val="solid"/>
            <a:miter lim="800000"/>
          </a:ln>
          <a:effectLst/>
        </p:spPr>
        <p:txBody>
          <a:bodyPr rtlCol="0" anchor="ctr"/>
          <a:lstStyle/>
          <a:p>
            <a:pPr algn="ctr" latinLnBrk="0">
              <a:defRPr/>
            </a:pPr>
            <a:endParaRPr lang="en-US" sz="1350" kern="0">
              <a:solidFill>
                <a:sysClr val="window" lastClr="FFFFFF"/>
              </a:solidFill>
              <a:latin typeface="Arial" pitchFamily="34" charset="0"/>
              <a:cs typeface="Arial" pitchFamily="34" charset="0"/>
            </a:endParaRPr>
          </a:p>
        </p:txBody>
      </p:sp>
      <p:sp>
        <p:nvSpPr>
          <p:cNvPr id="16" name="Rectangle 17"/>
          <p:cNvSpPr/>
          <p:nvPr/>
        </p:nvSpPr>
        <p:spPr>
          <a:xfrm rot="10800000">
            <a:off x="3" y="0"/>
            <a:ext cx="2444995" cy="5122962"/>
          </a:xfrm>
          <a:prstGeom prst="rect">
            <a:avLst/>
          </a:prstGeom>
          <a:solidFill>
            <a:sysClr val="window" lastClr="FFFFFF"/>
          </a:solidFill>
          <a:ln w="19050" cap="flat" cmpd="sng" algn="ctr">
            <a:noFill/>
            <a:prstDash val="solid"/>
          </a:ln>
          <a:effectLst/>
        </p:spPr>
        <p:txBody>
          <a:bodyPr rtlCol="0" anchor="ctr"/>
          <a:lstStyle/>
          <a:p>
            <a:pPr algn="ctr" latinLnBrk="0">
              <a:defRPr/>
            </a:pPr>
            <a:endParaRPr lang="en-US" sz="1350" kern="0">
              <a:solidFill>
                <a:prstClr val="white"/>
              </a:solidFill>
              <a:latin typeface="Arial" pitchFamily="34" charset="0"/>
              <a:cs typeface="Arial" pitchFamily="34" charset="0"/>
            </a:endParaRPr>
          </a:p>
        </p:txBody>
      </p:sp>
      <p:sp>
        <p:nvSpPr>
          <p:cNvPr id="17" name="Rectangle 20"/>
          <p:cNvSpPr/>
          <p:nvPr/>
        </p:nvSpPr>
        <p:spPr>
          <a:xfrm>
            <a:off x="2339752" y="0"/>
            <a:ext cx="844062" cy="685800"/>
          </a:xfrm>
          <a:prstGeom prst="rect">
            <a:avLst/>
          </a:prstGeom>
          <a:solidFill>
            <a:sysClr val="window" lastClr="FFFFFF"/>
          </a:solidFill>
          <a:ln w="19050" cap="flat" cmpd="sng" algn="ctr">
            <a:noFill/>
            <a:prstDash val="solid"/>
          </a:ln>
          <a:effectLst/>
        </p:spPr>
        <p:txBody>
          <a:bodyPr rtlCol="0" anchor="ctr"/>
          <a:lstStyle/>
          <a:p>
            <a:pPr algn="ctr" latinLnBrk="0">
              <a:defRPr/>
            </a:pPr>
            <a:endParaRPr lang="en-US" sz="1350" kern="0">
              <a:solidFill>
                <a:prstClr val="white"/>
              </a:solidFill>
              <a:latin typeface="Arial" pitchFamily="34" charset="0"/>
              <a:cs typeface="Arial" pitchFamily="34" charset="0"/>
            </a:endParaRPr>
          </a:p>
        </p:txBody>
      </p:sp>
      <p:sp>
        <p:nvSpPr>
          <p:cNvPr id="18" name="Rectangle 26"/>
          <p:cNvSpPr/>
          <p:nvPr/>
        </p:nvSpPr>
        <p:spPr>
          <a:xfrm>
            <a:off x="317989" y="1491630"/>
            <a:ext cx="4586356" cy="2239074"/>
          </a:xfrm>
          <a:prstGeom prst="rect">
            <a:avLst/>
          </a:prstGeom>
        </p:spPr>
        <p:txBody>
          <a:bodyPr wrap="square">
            <a:spAutoFit/>
          </a:bodyPr>
          <a:lstStyle/>
          <a:p>
            <a:pPr latinLnBrk="0">
              <a:defRPr/>
            </a:pPr>
            <a:r>
              <a:rPr lang="en-US" sz="2700" b="1" kern="0" dirty="0">
                <a:solidFill>
                  <a:srgbClr val="0070C0"/>
                </a:solidFill>
                <a:latin typeface="Arial" pitchFamily="34" charset="0"/>
                <a:cs typeface="Arial" pitchFamily="34" charset="0"/>
              </a:rPr>
              <a:t>OECD EMPLOYER BRAND</a:t>
            </a:r>
            <a:endParaRPr lang="en-US" sz="2700" i="1" kern="0" dirty="0">
              <a:solidFill>
                <a:srgbClr val="00B0F0"/>
              </a:solidFill>
              <a:latin typeface="Arial" pitchFamily="34" charset="0"/>
              <a:cs typeface="Arial" pitchFamily="34" charset="0"/>
            </a:endParaRPr>
          </a:p>
          <a:p>
            <a:pPr latinLnBrk="0">
              <a:lnSpc>
                <a:spcPct val="150000"/>
              </a:lnSpc>
              <a:defRPr/>
            </a:pPr>
            <a:r>
              <a:rPr lang="en-US" sz="2100" i="1" kern="0" dirty="0">
                <a:solidFill>
                  <a:srgbClr val="00B0F0"/>
                </a:solidFill>
                <a:latin typeface="Arial" pitchFamily="34" charset="0"/>
                <a:cs typeface="Arial" pitchFamily="34" charset="0"/>
              </a:rPr>
              <a:t>Playbook</a:t>
            </a:r>
            <a:br>
              <a:rPr lang="en-US" sz="2700" kern="0" dirty="0">
                <a:solidFill>
                  <a:sysClr val="windowText" lastClr="000000"/>
                </a:solidFill>
                <a:latin typeface="Arial" pitchFamily="34" charset="0"/>
                <a:cs typeface="Arial" pitchFamily="34" charset="0"/>
              </a:rPr>
            </a:br>
            <a:br>
              <a:rPr lang="en-US" sz="2700" kern="0" dirty="0">
                <a:solidFill>
                  <a:sysClr val="windowText" lastClr="000000"/>
                </a:solidFill>
                <a:latin typeface="Arial" pitchFamily="34" charset="0"/>
                <a:cs typeface="Arial" pitchFamily="34" charset="0"/>
              </a:rPr>
            </a:br>
            <a:endParaRPr lang="en-US" sz="2700" kern="0" dirty="0">
              <a:solidFill>
                <a:sysClr val="windowText" lastClr="000000"/>
              </a:solidFill>
              <a:latin typeface="Arial" pitchFamily="34" charset="0"/>
              <a:cs typeface="Arial" pitchFamily="34" charset="0"/>
            </a:endParaRPr>
          </a:p>
        </p:txBody>
      </p:sp>
      <p:sp>
        <p:nvSpPr>
          <p:cNvPr id="19" name="직각 삼각형 18"/>
          <p:cNvSpPr/>
          <p:nvPr/>
        </p:nvSpPr>
        <p:spPr>
          <a:xfrm rot="5400000">
            <a:off x="-693241" y="693241"/>
            <a:ext cx="8118721" cy="6732239"/>
          </a:xfrm>
          <a:prstGeom prst="rtTriangle">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grpSp>
        <p:nvGrpSpPr>
          <p:cNvPr id="2" name="Group 4"/>
          <p:cNvGrpSpPr>
            <a:grpSpLocks noChangeAspect="1"/>
          </p:cNvGrpSpPr>
          <p:nvPr/>
        </p:nvGrpSpPr>
        <p:grpSpPr bwMode="auto">
          <a:xfrm>
            <a:off x="4499992" y="2639082"/>
            <a:ext cx="3240361" cy="796765"/>
            <a:chOff x="265" y="1303"/>
            <a:chExt cx="5228" cy="1714"/>
          </a:xfrm>
          <a:solidFill>
            <a:srgbClr val="FFFFFF">
              <a:alpha val="50196"/>
            </a:srgbClr>
          </a:solidFill>
        </p:grpSpPr>
        <p:sp>
          <p:nvSpPr>
            <p:cNvPr id="22" name="Freeform 5"/>
            <p:cNvSpPr>
              <a:spLocks noEditPoints="1"/>
            </p:cNvSpPr>
            <p:nvPr/>
          </p:nvSpPr>
          <p:spPr bwMode="auto">
            <a:xfrm>
              <a:off x="265" y="1341"/>
              <a:ext cx="1263" cy="1643"/>
            </a:xfrm>
            <a:custGeom>
              <a:avLst/>
              <a:gdLst>
                <a:gd name="T0" fmla="*/ 534 w 534"/>
                <a:gd name="T1" fmla="*/ 171 h 693"/>
                <a:gd name="T2" fmla="*/ 513 w 534"/>
                <a:gd name="T3" fmla="*/ 267 h 693"/>
                <a:gd name="T4" fmla="*/ 454 w 534"/>
                <a:gd name="T5" fmla="*/ 336 h 693"/>
                <a:gd name="T6" fmla="*/ 372 w 534"/>
                <a:gd name="T7" fmla="*/ 376 h 693"/>
                <a:gd name="T8" fmla="*/ 278 w 534"/>
                <a:gd name="T9" fmla="*/ 389 h 693"/>
                <a:gd name="T10" fmla="*/ 200 w 534"/>
                <a:gd name="T11" fmla="*/ 389 h 693"/>
                <a:gd name="T12" fmla="*/ 200 w 534"/>
                <a:gd name="T13" fmla="*/ 598 h 693"/>
                <a:gd name="T14" fmla="*/ 206 w 534"/>
                <a:gd name="T15" fmla="*/ 628 h 693"/>
                <a:gd name="T16" fmla="*/ 229 w 534"/>
                <a:gd name="T17" fmla="*/ 648 h 693"/>
                <a:gd name="T18" fmla="*/ 260 w 534"/>
                <a:gd name="T19" fmla="*/ 655 h 693"/>
                <a:gd name="T20" fmla="*/ 301 w 534"/>
                <a:gd name="T21" fmla="*/ 658 h 693"/>
                <a:gd name="T22" fmla="*/ 301 w 534"/>
                <a:gd name="T23" fmla="*/ 693 h 693"/>
                <a:gd name="T24" fmla="*/ 4 w 534"/>
                <a:gd name="T25" fmla="*/ 693 h 693"/>
                <a:gd name="T26" fmla="*/ 4 w 534"/>
                <a:gd name="T27" fmla="*/ 658 h 693"/>
                <a:gd name="T28" fmla="*/ 37 w 534"/>
                <a:gd name="T29" fmla="*/ 655 h 693"/>
                <a:gd name="T30" fmla="*/ 68 w 534"/>
                <a:gd name="T31" fmla="*/ 648 h 693"/>
                <a:gd name="T32" fmla="*/ 90 w 534"/>
                <a:gd name="T33" fmla="*/ 630 h 693"/>
                <a:gd name="T34" fmla="*/ 96 w 534"/>
                <a:gd name="T35" fmla="*/ 598 h 693"/>
                <a:gd name="T36" fmla="*/ 96 w 534"/>
                <a:gd name="T37" fmla="*/ 98 h 693"/>
                <a:gd name="T38" fmla="*/ 91 w 534"/>
                <a:gd name="T39" fmla="*/ 68 h 693"/>
                <a:gd name="T40" fmla="*/ 68 w 534"/>
                <a:gd name="T41" fmla="*/ 47 h 693"/>
                <a:gd name="T42" fmla="*/ 32 w 534"/>
                <a:gd name="T43" fmla="*/ 38 h 693"/>
                <a:gd name="T44" fmla="*/ 0 w 534"/>
                <a:gd name="T45" fmla="*/ 35 h 693"/>
                <a:gd name="T46" fmla="*/ 0 w 534"/>
                <a:gd name="T47" fmla="*/ 0 h 693"/>
                <a:gd name="T48" fmla="*/ 317 w 534"/>
                <a:gd name="T49" fmla="*/ 0 h 693"/>
                <a:gd name="T50" fmla="*/ 474 w 534"/>
                <a:gd name="T51" fmla="*/ 46 h 693"/>
                <a:gd name="T52" fmla="*/ 534 w 534"/>
                <a:gd name="T53" fmla="*/ 171 h 693"/>
                <a:gd name="T54" fmla="*/ 385 w 534"/>
                <a:gd name="T55" fmla="*/ 289 h 693"/>
                <a:gd name="T56" fmla="*/ 407 w 534"/>
                <a:gd name="T57" fmla="*/ 240 h 693"/>
                <a:gd name="T58" fmla="*/ 413 w 534"/>
                <a:gd name="T59" fmla="*/ 195 h 693"/>
                <a:gd name="T60" fmla="*/ 406 w 534"/>
                <a:gd name="T61" fmla="*/ 139 h 693"/>
                <a:gd name="T62" fmla="*/ 383 w 534"/>
                <a:gd name="T63" fmla="*/ 88 h 693"/>
                <a:gd name="T64" fmla="*/ 338 w 534"/>
                <a:gd name="T65" fmla="*/ 53 h 693"/>
                <a:gd name="T66" fmla="*/ 269 w 534"/>
                <a:gd name="T67" fmla="*/ 40 h 693"/>
                <a:gd name="T68" fmla="*/ 200 w 534"/>
                <a:gd name="T69" fmla="*/ 40 h 693"/>
                <a:gd name="T70" fmla="*/ 200 w 534"/>
                <a:gd name="T71" fmla="*/ 346 h 693"/>
                <a:gd name="T72" fmla="*/ 250 w 534"/>
                <a:gd name="T73" fmla="*/ 346 h 693"/>
                <a:gd name="T74" fmla="*/ 336 w 534"/>
                <a:gd name="T75" fmla="*/ 330 h 693"/>
                <a:gd name="T76" fmla="*/ 385 w 534"/>
                <a:gd name="T77" fmla="*/ 289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34" h="693">
                  <a:moveTo>
                    <a:pt x="534" y="171"/>
                  </a:moveTo>
                  <a:cubicBezTo>
                    <a:pt x="534" y="207"/>
                    <a:pt x="527" y="239"/>
                    <a:pt x="513" y="267"/>
                  </a:cubicBezTo>
                  <a:cubicBezTo>
                    <a:pt x="498" y="295"/>
                    <a:pt x="479" y="318"/>
                    <a:pt x="454" y="336"/>
                  </a:cubicBezTo>
                  <a:cubicBezTo>
                    <a:pt x="429" y="354"/>
                    <a:pt x="402" y="367"/>
                    <a:pt x="372" y="376"/>
                  </a:cubicBezTo>
                  <a:cubicBezTo>
                    <a:pt x="343" y="384"/>
                    <a:pt x="311" y="389"/>
                    <a:pt x="278" y="389"/>
                  </a:cubicBezTo>
                  <a:cubicBezTo>
                    <a:pt x="200" y="389"/>
                    <a:pt x="200" y="389"/>
                    <a:pt x="200" y="389"/>
                  </a:cubicBezTo>
                  <a:cubicBezTo>
                    <a:pt x="200" y="598"/>
                    <a:pt x="200" y="598"/>
                    <a:pt x="200" y="598"/>
                  </a:cubicBezTo>
                  <a:cubicBezTo>
                    <a:pt x="200" y="610"/>
                    <a:pt x="202" y="620"/>
                    <a:pt x="206" y="628"/>
                  </a:cubicBezTo>
                  <a:cubicBezTo>
                    <a:pt x="210" y="637"/>
                    <a:pt x="217" y="644"/>
                    <a:pt x="229" y="648"/>
                  </a:cubicBezTo>
                  <a:cubicBezTo>
                    <a:pt x="235" y="651"/>
                    <a:pt x="245" y="653"/>
                    <a:pt x="260" y="655"/>
                  </a:cubicBezTo>
                  <a:cubicBezTo>
                    <a:pt x="275" y="657"/>
                    <a:pt x="289" y="658"/>
                    <a:pt x="301" y="658"/>
                  </a:cubicBezTo>
                  <a:cubicBezTo>
                    <a:pt x="301" y="693"/>
                    <a:pt x="301" y="693"/>
                    <a:pt x="301" y="693"/>
                  </a:cubicBezTo>
                  <a:cubicBezTo>
                    <a:pt x="4" y="693"/>
                    <a:pt x="4" y="693"/>
                    <a:pt x="4" y="693"/>
                  </a:cubicBezTo>
                  <a:cubicBezTo>
                    <a:pt x="4" y="658"/>
                    <a:pt x="4" y="658"/>
                    <a:pt x="4" y="658"/>
                  </a:cubicBezTo>
                  <a:cubicBezTo>
                    <a:pt x="11" y="657"/>
                    <a:pt x="23" y="656"/>
                    <a:pt x="37" y="655"/>
                  </a:cubicBezTo>
                  <a:cubicBezTo>
                    <a:pt x="52" y="653"/>
                    <a:pt x="63" y="651"/>
                    <a:pt x="68" y="648"/>
                  </a:cubicBezTo>
                  <a:cubicBezTo>
                    <a:pt x="78" y="644"/>
                    <a:pt x="85" y="638"/>
                    <a:pt x="90" y="630"/>
                  </a:cubicBezTo>
                  <a:cubicBezTo>
                    <a:pt x="94" y="622"/>
                    <a:pt x="96" y="611"/>
                    <a:pt x="96" y="598"/>
                  </a:cubicBezTo>
                  <a:cubicBezTo>
                    <a:pt x="96" y="98"/>
                    <a:pt x="96" y="98"/>
                    <a:pt x="96" y="98"/>
                  </a:cubicBezTo>
                  <a:cubicBezTo>
                    <a:pt x="96" y="87"/>
                    <a:pt x="95" y="77"/>
                    <a:pt x="91" y="68"/>
                  </a:cubicBezTo>
                  <a:cubicBezTo>
                    <a:pt x="88" y="59"/>
                    <a:pt x="81" y="52"/>
                    <a:pt x="68" y="47"/>
                  </a:cubicBezTo>
                  <a:cubicBezTo>
                    <a:pt x="56" y="43"/>
                    <a:pt x="44" y="40"/>
                    <a:pt x="32" y="38"/>
                  </a:cubicBezTo>
                  <a:cubicBezTo>
                    <a:pt x="19" y="36"/>
                    <a:pt x="9" y="35"/>
                    <a:pt x="0" y="35"/>
                  </a:cubicBezTo>
                  <a:cubicBezTo>
                    <a:pt x="0" y="0"/>
                    <a:pt x="0" y="0"/>
                    <a:pt x="0" y="0"/>
                  </a:cubicBezTo>
                  <a:cubicBezTo>
                    <a:pt x="317" y="0"/>
                    <a:pt x="317" y="0"/>
                    <a:pt x="317" y="0"/>
                  </a:cubicBezTo>
                  <a:cubicBezTo>
                    <a:pt x="381" y="0"/>
                    <a:pt x="433" y="15"/>
                    <a:pt x="474" y="46"/>
                  </a:cubicBezTo>
                  <a:cubicBezTo>
                    <a:pt x="514" y="78"/>
                    <a:pt x="534" y="119"/>
                    <a:pt x="534" y="171"/>
                  </a:cubicBezTo>
                  <a:close/>
                  <a:moveTo>
                    <a:pt x="385" y="289"/>
                  </a:moveTo>
                  <a:cubicBezTo>
                    <a:pt x="396" y="273"/>
                    <a:pt x="404" y="257"/>
                    <a:pt x="407" y="240"/>
                  </a:cubicBezTo>
                  <a:cubicBezTo>
                    <a:pt x="411" y="224"/>
                    <a:pt x="413" y="208"/>
                    <a:pt x="413" y="195"/>
                  </a:cubicBezTo>
                  <a:cubicBezTo>
                    <a:pt x="413" y="177"/>
                    <a:pt x="411" y="158"/>
                    <a:pt x="406" y="139"/>
                  </a:cubicBezTo>
                  <a:cubicBezTo>
                    <a:pt x="402" y="119"/>
                    <a:pt x="394" y="103"/>
                    <a:pt x="383" y="88"/>
                  </a:cubicBezTo>
                  <a:cubicBezTo>
                    <a:pt x="372" y="73"/>
                    <a:pt x="357" y="61"/>
                    <a:pt x="338" y="53"/>
                  </a:cubicBezTo>
                  <a:cubicBezTo>
                    <a:pt x="320" y="44"/>
                    <a:pt x="297" y="40"/>
                    <a:pt x="269" y="40"/>
                  </a:cubicBezTo>
                  <a:cubicBezTo>
                    <a:pt x="200" y="40"/>
                    <a:pt x="200" y="40"/>
                    <a:pt x="200" y="40"/>
                  </a:cubicBezTo>
                  <a:cubicBezTo>
                    <a:pt x="200" y="346"/>
                    <a:pt x="200" y="346"/>
                    <a:pt x="200" y="346"/>
                  </a:cubicBezTo>
                  <a:cubicBezTo>
                    <a:pt x="250" y="346"/>
                    <a:pt x="250" y="346"/>
                    <a:pt x="250" y="346"/>
                  </a:cubicBezTo>
                  <a:cubicBezTo>
                    <a:pt x="285" y="346"/>
                    <a:pt x="314" y="341"/>
                    <a:pt x="336" y="330"/>
                  </a:cubicBezTo>
                  <a:cubicBezTo>
                    <a:pt x="358" y="319"/>
                    <a:pt x="374" y="305"/>
                    <a:pt x="385" y="2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prstClr val="black"/>
                </a:solidFill>
                <a:latin typeface="Arial" pitchFamily="34" charset="0"/>
                <a:cs typeface="Arial" pitchFamily="34" charset="0"/>
              </a:endParaRPr>
            </a:p>
          </p:txBody>
        </p:sp>
        <p:sp>
          <p:nvSpPr>
            <p:cNvPr id="23" name="Freeform 6"/>
            <p:cNvSpPr>
              <a:spLocks/>
            </p:cNvSpPr>
            <p:nvPr/>
          </p:nvSpPr>
          <p:spPr bwMode="auto">
            <a:xfrm>
              <a:off x="1694" y="1341"/>
              <a:ext cx="738" cy="1643"/>
            </a:xfrm>
            <a:custGeom>
              <a:avLst/>
              <a:gdLst>
                <a:gd name="T0" fmla="*/ 312 w 312"/>
                <a:gd name="T1" fmla="*/ 693 h 693"/>
                <a:gd name="T2" fmla="*/ 0 w 312"/>
                <a:gd name="T3" fmla="*/ 693 h 693"/>
                <a:gd name="T4" fmla="*/ 0 w 312"/>
                <a:gd name="T5" fmla="*/ 658 h 693"/>
                <a:gd name="T6" fmla="*/ 38 w 312"/>
                <a:gd name="T7" fmla="*/ 655 h 693"/>
                <a:gd name="T8" fmla="*/ 73 w 312"/>
                <a:gd name="T9" fmla="*/ 649 h 693"/>
                <a:gd name="T10" fmla="*/ 97 w 312"/>
                <a:gd name="T11" fmla="*/ 632 h 693"/>
                <a:gd name="T12" fmla="*/ 104 w 312"/>
                <a:gd name="T13" fmla="*/ 601 h 693"/>
                <a:gd name="T14" fmla="*/ 104 w 312"/>
                <a:gd name="T15" fmla="*/ 99 h 693"/>
                <a:gd name="T16" fmla="*/ 99 w 312"/>
                <a:gd name="T17" fmla="*/ 71 h 693"/>
                <a:gd name="T18" fmla="*/ 73 w 312"/>
                <a:gd name="T19" fmla="*/ 52 h 693"/>
                <a:gd name="T20" fmla="*/ 36 w 312"/>
                <a:gd name="T21" fmla="*/ 41 h 693"/>
                <a:gd name="T22" fmla="*/ 0 w 312"/>
                <a:gd name="T23" fmla="*/ 35 h 693"/>
                <a:gd name="T24" fmla="*/ 0 w 312"/>
                <a:gd name="T25" fmla="*/ 0 h 693"/>
                <a:gd name="T26" fmla="*/ 312 w 312"/>
                <a:gd name="T27" fmla="*/ 0 h 693"/>
                <a:gd name="T28" fmla="*/ 312 w 312"/>
                <a:gd name="T29" fmla="*/ 35 h 693"/>
                <a:gd name="T30" fmla="*/ 276 w 312"/>
                <a:gd name="T31" fmla="*/ 38 h 693"/>
                <a:gd name="T32" fmla="*/ 239 w 312"/>
                <a:gd name="T33" fmla="*/ 46 h 693"/>
                <a:gd name="T34" fmla="*/ 214 w 312"/>
                <a:gd name="T35" fmla="*/ 65 h 693"/>
                <a:gd name="T36" fmla="*/ 208 w 312"/>
                <a:gd name="T37" fmla="*/ 95 h 693"/>
                <a:gd name="T38" fmla="*/ 208 w 312"/>
                <a:gd name="T39" fmla="*/ 596 h 693"/>
                <a:gd name="T40" fmla="*/ 215 w 312"/>
                <a:gd name="T41" fmla="*/ 625 h 693"/>
                <a:gd name="T42" fmla="*/ 239 w 312"/>
                <a:gd name="T43" fmla="*/ 644 h 693"/>
                <a:gd name="T44" fmla="*/ 273 w 312"/>
                <a:gd name="T45" fmla="*/ 653 h 693"/>
                <a:gd name="T46" fmla="*/ 312 w 312"/>
                <a:gd name="T47" fmla="*/ 658 h 693"/>
                <a:gd name="T48" fmla="*/ 312 w 312"/>
                <a:gd name="T49" fmla="*/ 693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2" h="693">
                  <a:moveTo>
                    <a:pt x="312" y="693"/>
                  </a:moveTo>
                  <a:cubicBezTo>
                    <a:pt x="0" y="693"/>
                    <a:pt x="0" y="693"/>
                    <a:pt x="0" y="693"/>
                  </a:cubicBezTo>
                  <a:cubicBezTo>
                    <a:pt x="0" y="658"/>
                    <a:pt x="0" y="658"/>
                    <a:pt x="0" y="658"/>
                  </a:cubicBezTo>
                  <a:cubicBezTo>
                    <a:pt x="9" y="657"/>
                    <a:pt x="22" y="656"/>
                    <a:pt x="38" y="655"/>
                  </a:cubicBezTo>
                  <a:cubicBezTo>
                    <a:pt x="55" y="654"/>
                    <a:pt x="67" y="652"/>
                    <a:pt x="73" y="649"/>
                  </a:cubicBezTo>
                  <a:cubicBezTo>
                    <a:pt x="84" y="645"/>
                    <a:pt x="92" y="639"/>
                    <a:pt x="97" y="632"/>
                  </a:cubicBezTo>
                  <a:cubicBezTo>
                    <a:pt x="102" y="625"/>
                    <a:pt x="104" y="614"/>
                    <a:pt x="104" y="601"/>
                  </a:cubicBezTo>
                  <a:cubicBezTo>
                    <a:pt x="104" y="99"/>
                    <a:pt x="104" y="99"/>
                    <a:pt x="104" y="99"/>
                  </a:cubicBezTo>
                  <a:cubicBezTo>
                    <a:pt x="104" y="88"/>
                    <a:pt x="102" y="79"/>
                    <a:pt x="99" y="71"/>
                  </a:cubicBezTo>
                  <a:cubicBezTo>
                    <a:pt x="95" y="63"/>
                    <a:pt x="87" y="57"/>
                    <a:pt x="73" y="52"/>
                  </a:cubicBezTo>
                  <a:cubicBezTo>
                    <a:pt x="64" y="48"/>
                    <a:pt x="51" y="44"/>
                    <a:pt x="36" y="41"/>
                  </a:cubicBezTo>
                  <a:cubicBezTo>
                    <a:pt x="22" y="37"/>
                    <a:pt x="10" y="35"/>
                    <a:pt x="0" y="35"/>
                  </a:cubicBezTo>
                  <a:cubicBezTo>
                    <a:pt x="0" y="0"/>
                    <a:pt x="0" y="0"/>
                    <a:pt x="0" y="0"/>
                  </a:cubicBezTo>
                  <a:cubicBezTo>
                    <a:pt x="312" y="0"/>
                    <a:pt x="312" y="0"/>
                    <a:pt x="312" y="0"/>
                  </a:cubicBezTo>
                  <a:cubicBezTo>
                    <a:pt x="312" y="35"/>
                    <a:pt x="312" y="35"/>
                    <a:pt x="312" y="35"/>
                  </a:cubicBezTo>
                  <a:cubicBezTo>
                    <a:pt x="302" y="35"/>
                    <a:pt x="290" y="36"/>
                    <a:pt x="276" y="38"/>
                  </a:cubicBezTo>
                  <a:cubicBezTo>
                    <a:pt x="262" y="40"/>
                    <a:pt x="250" y="43"/>
                    <a:pt x="239" y="46"/>
                  </a:cubicBezTo>
                  <a:cubicBezTo>
                    <a:pt x="227" y="50"/>
                    <a:pt x="219" y="56"/>
                    <a:pt x="214" y="65"/>
                  </a:cubicBezTo>
                  <a:cubicBezTo>
                    <a:pt x="210" y="74"/>
                    <a:pt x="208" y="84"/>
                    <a:pt x="208" y="95"/>
                  </a:cubicBezTo>
                  <a:cubicBezTo>
                    <a:pt x="208" y="596"/>
                    <a:pt x="208" y="596"/>
                    <a:pt x="208" y="596"/>
                  </a:cubicBezTo>
                  <a:cubicBezTo>
                    <a:pt x="208" y="607"/>
                    <a:pt x="210" y="616"/>
                    <a:pt x="215" y="625"/>
                  </a:cubicBezTo>
                  <a:cubicBezTo>
                    <a:pt x="220" y="633"/>
                    <a:pt x="228" y="639"/>
                    <a:pt x="239" y="644"/>
                  </a:cubicBezTo>
                  <a:cubicBezTo>
                    <a:pt x="246" y="647"/>
                    <a:pt x="257" y="650"/>
                    <a:pt x="273" y="653"/>
                  </a:cubicBezTo>
                  <a:cubicBezTo>
                    <a:pt x="288" y="656"/>
                    <a:pt x="301" y="658"/>
                    <a:pt x="312" y="658"/>
                  </a:cubicBezTo>
                  <a:lnTo>
                    <a:pt x="312" y="6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prstClr val="black"/>
                </a:solidFill>
                <a:latin typeface="Arial" pitchFamily="34" charset="0"/>
                <a:cs typeface="Arial" pitchFamily="34" charset="0"/>
              </a:endParaRPr>
            </a:p>
          </p:txBody>
        </p:sp>
        <p:sp>
          <p:nvSpPr>
            <p:cNvPr id="24" name="Freeform 7"/>
            <p:cNvSpPr>
              <a:spLocks/>
            </p:cNvSpPr>
            <p:nvPr/>
          </p:nvSpPr>
          <p:spPr bwMode="auto">
            <a:xfrm>
              <a:off x="2633" y="1303"/>
              <a:ext cx="1126" cy="1714"/>
            </a:xfrm>
            <a:custGeom>
              <a:avLst/>
              <a:gdLst>
                <a:gd name="T0" fmla="*/ 433 w 476"/>
                <a:gd name="T1" fmla="*/ 391 h 723"/>
                <a:gd name="T2" fmla="*/ 466 w 476"/>
                <a:gd name="T3" fmla="*/ 444 h 723"/>
                <a:gd name="T4" fmla="*/ 476 w 476"/>
                <a:gd name="T5" fmla="*/ 512 h 723"/>
                <a:gd name="T6" fmla="*/ 408 w 476"/>
                <a:gd name="T7" fmla="*/ 663 h 723"/>
                <a:gd name="T8" fmla="*/ 240 w 476"/>
                <a:gd name="T9" fmla="*/ 723 h 723"/>
                <a:gd name="T10" fmla="*/ 147 w 476"/>
                <a:gd name="T11" fmla="*/ 708 h 723"/>
                <a:gd name="T12" fmla="*/ 67 w 476"/>
                <a:gd name="T13" fmla="*/ 674 h 723"/>
                <a:gd name="T14" fmla="*/ 46 w 476"/>
                <a:gd name="T15" fmla="*/ 709 h 723"/>
                <a:gd name="T16" fmla="*/ 7 w 476"/>
                <a:gd name="T17" fmla="*/ 709 h 723"/>
                <a:gd name="T18" fmla="*/ 0 w 476"/>
                <a:gd name="T19" fmla="*/ 472 h 723"/>
                <a:gd name="T20" fmla="*/ 40 w 476"/>
                <a:gd name="T21" fmla="*/ 472 h 723"/>
                <a:gd name="T22" fmla="*/ 68 w 476"/>
                <a:gd name="T23" fmla="*/ 551 h 723"/>
                <a:gd name="T24" fmla="*/ 111 w 476"/>
                <a:gd name="T25" fmla="*/ 617 h 723"/>
                <a:gd name="T26" fmla="*/ 171 w 476"/>
                <a:gd name="T27" fmla="*/ 663 h 723"/>
                <a:gd name="T28" fmla="*/ 250 w 476"/>
                <a:gd name="T29" fmla="*/ 680 h 723"/>
                <a:gd name="T30" fmla="*/ 308 w 476"/>
                <a:gd name="T31" fmla="*/ 672 h 723"/>
                <a:gd name="T32" fmla="*/ 349 w 476"/>
                <a:gd name="T33" fmla="*/ 647 h 723"/>
                <a:gd name="T34" fmla="*/ 372 w 476"/>
                <a:gd name="T35" fmla="*/ 609 h 723"/>
                <a:gd name="T36" fmla="*/ 380 w 476"/>
                <a:gd name="T37" fmla="*/ 559 h 723"/>
                <a:gd name="T38" fmla="*/ 357 w 476"/>
                <a:gd name="T39" fmla="*/ 481 h 723"/>
                <a:gd name="T40" fmla="*/ 287 w 476"/>
                <a:gd name="T41" fmla="*/ 427 h 723"/>
                <a:gd name="T42" fmla="*/ 214 w 476"/>
                <a:gd name="T43" fmla="*/ 399 h 723"/>
                <a:gd name="T44" fmla="*/ 143 w 476"/>
                <a:gd name="T45" fmla="*/ 370 h 723"/>
                <a:gd name="T46" fmla="*/ 52 w 476"/>
                <a:gd name="T47" fmla="*/ 301 h 723"/>
                <a:gd name="T48" fmla="*/ 20 w 476"/>
                <a:gd name="T49" fmla="*/ 189 h 723"/>
                <a:gd name="T50" fmla="*/ 36 w 476"/>
                <a:gd name="T51" fmla="*/ 115 h 723"/>
                <a:gd name="T52" fmla="*/ 82 w 476"/>
                <a:gd name="T53" fmla="*/ 54 h 723"/>
                <a:gd name="T54" fmla="*/ 149 w 476"/>
                <a:gd name="T55" fmla="*/ 15 h 723"/>
                <a:gd name="T56" fmla="*/ 229 w 476"/>
                <a:gd name="T57" fmla="*/ 0 h 723"/>
                <a:gd name="T58" fmla="*/ 315 w 476"/>
                <a:gd name="T59" fmla="*/ 15 h 723"/>
                <a:gd name="T60" fmla="*/ 384 w 476"/>
                <a:gd name="T61" fmla="*/ 49 h 723"/>
                <a:gd name="T62" fmla="*/ 404 w 476"/>
                <a:gd name="T63" fmla="*/ 16 h 723"/>
                <a:gd name="T64" fmla="*/ 443 w 476"/>
                <a:gd name="T65" fmla="*/ 16 h 723"/>
                <a:gd name="T66" fmla="*/ 447 w 476"/>
                <a:gd name="T67" fmla="*/ 246 h 723"/>
                <a:gd name="T68" fmla="*/ 407 w 476"/>
                <a:gd name="T69" fmla="*/ 246 h 723"/>
                <a:gd name="T70" fmla="*/ 383 w 476"/>
                <a:gd name="T71" fmla="*/ 170 h 723"/>
                <a:gd name="T72" fmla="*/ 348 w 476"/>
                <a:gd name="T73" fmla="*/ 105 h 723"/>
                <a:gd name="T74" fmla="*/ 297 w 476"/>
                <a:gd name="T75" fmla="*/ 60 h 723"/>
                <a:gd name="T76" fmla="*/ 223 w 476"/>
                <a:gd name="T77" fmla="*/ 43 h 723"/>
                <a:gd name="T78" fmla="*/ 144 w 476"/>
                <a:gd name="T79" fmla="*/ 72 h 723"/>
                <a:gd name="T80" fmla="*/ 111 w 476"/>
                <a:gd name="T81" fmla="*/ 145 h 723"/>
                <a:gd name="T82" fmla="*/ 132 w 476"/>
                <a:gd name="T83" fmla="*/ 220 h 723"/>
                <a:gd name="T84" fmla="*/ 193 w 476"/>
                <a:gd name="T85" fmla="*/ 268 h 723"/>
                <a:gd name="T86" fmla="*/ 263 w 476"/>
                <a:gd name="T87" fmla="*/ 298 h 723"/>
                <a:gd name="T88" fmla="*/ 330 w 476"/>
                <a:gd name="T89" fmla="*/ 324 h 723"/>
                <a:gd name="T90" fmla="*/ 386 w 476"/>
                <a:gd name="T91" fmla="*/ 353 h 723"/>
                <a:gd name="T92" fmla="*/ 433 w 476"/>
                <a:gd name="T93" fmla="*/ 391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76" h="723">
                  <a:moveTo>
                    <a:pt x="433" y="391"/>
                  </a:moveTo>
                  <a:cubicBezTo>
                    <a:pt x="448" y="407"/>
                    <a:pt x="459" y="425"/>
                    <a:pt x="466" y="444"/>
                  </a:cubicBezTo>
                  <a:cubicBezTo>
                    <a:pt x="473" y="464"/>
                    <a:pt x="476" y="486"/>
                    <a:pt x="476" y="512"/>
                  </a:cubicBezTo>
                  <a:cubicBezTo>
                    <a:pt x="476" y="573"/>
                    <a:pt x="454" y="624"/>
                    <a:pt x="408" y="663"/>
                  </a:cubicBezTo>
                  <a:cubicBezTo>
                    <a:pt x="363" y="703"/>
                    <a:pt x="307" y="723"/>
                    <a:pt x="240" y="723"/>
                  </a:cubicBezTo>
                  <a:cubicBezTo>
                    <a:pt x="209" y="723"/>
                    <a:pt x="178" y="718"/>
                    <a:pt x="147" y="708"/>
                  </a:cubicBezTo>
                  <a:cubicBezTo>
                    <a:pt x="116" y="699"/>
                    <a:pt x="89" y="687"/>
                    <a:pt x="67" y="674"/>
                  </a:cubicBezTo>
                  <a:cubicBezTo>
                    <a:pt x="46" y="709"/>
                    <a:pt x="46" y="709"/>
                    <a:pt x="46" y="709"/>
                  </a:cubicBezTo>
                  <a:cubicBezTo>
                    <a:pt x="7" y="709"/>
                    <a:pt x="7" y="709"/>
                    <a:pt x="7" y="709"/>
                  </a:cubicBezTo>
                  <a:cubicBezTo>
                    <a:pt x="0" y="472"/>
                    <a:pt x="0" y="472"/>
                    <a:pt x="0" y="472"/>
                  </a:cubicBezTo>
                  <a:cubicBezTo>
                    <a:pt x="40" y="472"/>
                    <a:pt x="40" y="472"/>
                    <a:pt x="40" y="472"/>
                  </a:cubicBezTo>
                  <a:cubicBezTo>
                    <a:pt x="48" y="501"/>
                    <a:pt x="57" y="528"/>
                    <a:pt x="68" y="551"/>
                  </a:cubicBezTo>
                  <a:cubicBezTo>
                    <a:pt x="79" y="575"/>
                    <a:pt x="94" y="597"/>
                    <a:pt x="111" y="617"/>
                  </a:cubicBezTo>
                  <a:cubicBezTo>
                    <a:pt x="128" y="637"/>
                    <a:pt x="148" y="652"/>
                    <a:pt x="171" y="663"/>
                  </a:cubicBezTo>
                  <a:cubicBezTo>
                    <a:pt x="193" y="675"/>
                    <a:pt x="220" y="680"/>
                    <a:pt x="250" y="680"/>
                  </a:cubicBezTo>
                  <a:cubicBezTo>
                    <a:pt x="272" y="680"/>
                    <a:pt x="292" y="677"/>
                    <a:pt x="308" y="672"/>
                  </a:cubicBezTo>
                  <a:cubicBezTo>
                    <a:pt x="325" y="666"/>
                    <a:pt x="339" y="657"/>
                    <a:pt x="349" y="647"/>
                  </a:cubicBezTo>
                  <a:cubicBezTo>
                    <a:pt x="360" y="636"/>
                    <a:pt x="367" y="623"/>
                    <a:pt x="372" y="609"/>
                  </a:cubicBezTo>
                  <a:cubicBezTo>
                    <a:pt x="377" y="594"/>
                    <a:pt x="380" y="578"/>
                    <a:pt x="380" y="559"/>
                  </a:cubicBezTo>
                  <a:cubicBezTo>
                    <a:pt x="380" y="531"/>
                    <a:pt x="372" y="505"/>
                    <a:pt x="357" y="481"/>
                  </a:cubicBezTo>
                  <a:cubicBezTo>
                    <a:pt x="341" y="457"/>
                    <a:pt x="318" y="439"/>
                    <a:pt x="287" y="427"/>
                  </a:cubicBezTo>
                  <a:cubicBezTo>
                    <a:pt x="266" y="418"/>
                    <a:pt x="241" y="409"/>
                    <a:pt x="214" y="399"/>
                  </a:cubicBezTo>
                  <a:cubicBezTo>
                    <a:pt x="187" y="388"/>
                    <a:pt x="163" y="379"/>
                    <a:pt x="143" y="370"/>
                  </a:cubicBezTo>
                  <a:cubicBezTo>
                    <a:pt x="104" y="352"/>
                    <a:pt x="74" y="329"/>
                    <a:pt x="52" y="301"/>
                  </a:cubicBezTo>
                  <a:cubicBezTo>
                    <a:pt x="30" y="272"/>
                    <a:pt x="20" y="235"/>
                    <a:pt x="20" y="189"/>
                  </a:cubicBezTo>
                  <a:cubicBezTo>
                    <a:pt x="20" y="163"/>
                    <a:pt x="25" y="138"/>
                    <a:pt x="36" y="115"/>
                  </a:cubicBezTo>
                  <a:cubicBezTo>
                    <a:pt x="46" y="93"/>
                    <a:pt x="62" y="72"/>
                    <a:pt x="82" y="54"/>
                  </a:cubicBezTo>
                  <a:cubicBezTo>
                    <a:pt x="101" y="37"/>
                    <a:pt x="123" y="24"/>
                    <a:pt x="149" y="15"/>
                  </a:cubicBezTo>
                  <a:cubicBezTo>
                    <a:pt x="174" y="5"/>
                    <a:pt x="201" y="0"/>
                    <a:pt x="229" y="0"/>
                  </a:cubicBezTo>
                  <a:cubicBezTo>
                    <a:pt x="261" y="0"/>
                    <a:pt x="290" y="5"/>
                    <a:pt x="315" y="15"/>
                  </a:cubicBezTo>
                  <a:cubicBezTo>
                    <a:pt x="340" y="25"/>
                    <a:pt x="363" y="36"/>
                    <a:pt x="384" y="49"/>
                  </a:cubicBezTo>
                  <a:cubicBezTo>
                    <a:pt x="404" y="16"/>
                    <a:pt x="404" y="16"/>
                    <a:pt x="404" y="16"/>
                  </a:cubicBezTo>
                  <a:cubicBezTo>
                    <a:pt x="443" y="16"/>
                    <a:pt x="443" y="16"/>
                    <a:pt x="443" y="16"/>
                  </a:cubicBezTo>
                  <a:cubicBezTo>
                    <a:pt x="447" y="246"/>
                    <a:pt x="447" y="246"/>
                    <a:pt x="447" y="246"/>
                  </a:cubicBezTo>
                  <a:cubicBezTo>
                    <a:pt x="407" y="246"/>
                    <a:pt x="407" y="246"/>
                    <a:pt x="407" y="246"/>
                  </a:cubicBezTo>
                  <a:cubicBezTo>
                    <a:pt x="400" y="219"/>
                    <a:pt x="392" y="194"/>
                    <a:pt x="383" y="170"/>
                  </a:cubicBezTo>
                  <a:cubicBezTo>
                    <a:pt x="374" y="146"/>
                    <a:pt x="363" y="124"/>
                    <a:pt x="348" y="105"/>
                  </a:cubicBezTo>
                  <a:cubicBezTo>
                    <a:pt x="334" y="86"/>
                    <a:pt x="317" y="71"/>
                    <a:pt x="297" y="60"/>
                  </a:cubicBezTo>
                  <a:cubicBezTo>
                    <a:pt x="277" y="48"/>
                    <a:pt x="252" y="43"/>
                    <a:pt x="223" y="43"/>
                  </a:cubicBezTo>
                  <a:cubicBezTo>
                    <a:pt x="192" y="43"/>
                    <a:pt x="165" y="53"/>
                    <a:pt x="144" y="72"/>
                  </a:cubicBezTo>
                  <a:cubicBezTo>
                    <a:pt x="122" y="92"/>
                    <a:pt x="111" y="117"/>
                    <a:pt x="111" y="145"/>
                  </a:cubicBezTo>
                  <a:cubicBezTo>
                    <a:pt x="111" y="175"/>
                    <a:pt x="118" y="200"/>
                    <a:pt x="132" y="220"/>
                  </a:cubicBezTo>
                  <a:cubicBezTo>
                    <a:pt x="146" y="239"/>
                    <a:pt x="166" y="256"/>
                    <a:pt x="193" y="268"/>
                  </a:cubicBezTo>
                  <a:cubicBezTo>
                    <a:pt x="217" y="280"/>
                    <a:pt x="240" y="290"/>
                    <a:pt x="263" y="298"/>
                  </a:cubicBezTo>
                  <a:cubicBezTo>
                    <a:pt x="286" y="306"/>
                    <a:pt x="308" y="315"/>
                    <a:pt x="330" y="324"/>
                  </a:cubicBezTo>
                  <a:cubicBezTo>
                    <a:pt x="349" y="333"/>
                    <a:pt x="368" y="342"/>
                    <a:pt x="386" y="353"/>
                  </a:cubicBezTo>
                  <a:cubicBezTo>
                    <a:pt x="404" y="364"/>
                    <a:pt x="420" y="377"/>
                    <a:pt x="433" y="3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prstClr val="black"/>
                </a:solidFill>
                <a:latin typeface="Arial" pitchFamily="34" charset="0"/>
                <a:cs typeface="Arial" pitchFamily="34" charset="0"/>
              </a:endParaRPr>
            </a:p>
          </p:txBody>
        </p:sp>
        <p:sp>
          <p:nvSpPr>
            <p:cNvPr id="25" name="Freeform 8"/>
            <p:cNvSpPr>
              <a:spLocks noEditPoints="1"/>
            </p:cNvSpPr>
            <p:nvPr/>
          </p:nvSpPr>
          <p:spPr bwMode="auto">
            <a:xfrm>
              <a:off x="3804" y="1317"/>
              <a:ext cx="1689" cy="1667"/>
            </a:xfrm>
            <a:custGeom>
              <a:avLst/>
              <a:gdLst>
                <a:gd name="T0" fmla="*/ 714 w 714"/>
                <a:gd name="T1" fmla="*/ 703 h 703"/>
                <a:gd name="T2" fmla="*/ 426 w 714"/>
                <a:gd name="T3" fmla="*/ 703 h 703"/>
                <a:gd name="T4" fmla="*/ 426 w 714"/>
                <a:gd name="T5" fmla="*/ 668 h 703"/>
                <a:gd name="T6" fmla="*/ 489 w 714"/>
                <a:gd name="T7" fmla="*/ 658 h 703"/>
                <a:gd name="T8" fmla="*/ 514 w 714"/>
                <a:gd name="T9" fmla="*/ 640 h 703"/>
                <a:gd name="T10" fmla="*/ 513 w 714"/>
                <a:gd name="T11" fmla="*/ 629 h 703"/>
                <a:gd name="T12" fmla="*/ 511 w 714"/>
                <a:gd name="T13" fmla="*/ 618 h 703"/>
                <a:gd name="T14" fmla="*/ 453 w 714"/>
                <a:gd name="T15" fmla="*/ 463 h 703"/>
                <a:gd name="T16" fmla="*/ 210 w 714"/>
                <a:gd name="T17" fmla="*/ 463 h 703"/>
                <a:gd name="T18" fmla="*/ 188 w 714"/>
                <a:gd name="T19" fmla="*/ 523 h 703"/>
                <a:gd name="T20" fmla="*/ 172 w 714"/>
                <a:gd name="T21" fmla="*/ 569 h 703"/>
                <a:gd name="T22" fmla="*/ 163 w 714"/>
                <a:gd name="T23" fmla="*/ 604 h 703"/>
                <a:gd name="T24" fmla="*/ 161 w 714"/>
                <a:gd name="T25" fmla="*/ 625 h 703"/>
                <a:gd name="T26" fmla="*/ 192 w 714"/>
                <a:gd name="T27" fmla="*/ 655 h 703"/>
                <a:gd name="T28" fmla="*/ 261 w 714"/>
                <a:gd name="T29" fmla="*/ 668 h 703"/>
                <a:gd name="T30" fmla="*/ 261 w 714"/>
                <a:gd name="T31" fmla="*/ 703 h 703"/>
                <a:gd name="T32" fmla="*/ 0 w 714"/>
                <a:gd name="T33" fmla="*/ 703 h 703"/>
                <a:gd name="T34" fmla="*/ 0 w 714"/>
                <a:gd name="T35" fmla="*/ 668 h 703"/>
                <a:gd name="T36" fmla="*/ 32 w 714"/>
                <a:gd name="T37" fmla="*/ 662 h 703"/>
                <a:gd name="T38" fmla="*/ 63 w 714"/>
                <a:gd name="T39" fmla="*/ 650 h 703"/>
                <a:gd name="T40" fmla="*/ 93 w 714"/>
                <a:gd name="T41" fmla="*/ 622 h 703"/>
                <a:gd name="T42" fmla="*/ 114 w 714"/>
                <a:gd name="T43" fmla="*/ 583 h 703"/>
                <a:gd name="T44" fmla="*/ 230 w 714"/>
                <a:gd name="T45" fmla="*/ 290 h 703"/>
                <a:gd name="T46" fmla="*/ 342 w 714"/>
                <a:gd name="T47" fmla="*/ 0 h 703"/>
                <a:gd name="T48" fmla="*/ 381 w 714"/>
                <a:gd name="T49" fmla="*/ 0 h 703"/>
                <a:gd name="T50" fmla="*/ 612 w 714"/>
                <a:gd name="T51" fmla="*/ 598 h 703"/>
                <a:gd name="T52" fmla="*/ 629 w 714"/>
                <a:gd name="T53" fmla="*/ 628 h 703"/>
                <a:gd name="T54" fmla="*/ 655 w 714"/>
                <a:gd name="T55" fmla="*/ 651 h 703"/>
                <a:gd name="T56" fmla="*/ 684 w 714"/>
                <a:gd name="T57" fmla="*/ 663 h 703"/>
                <a:gd name="T58" fmla="*/ 714 w 714"/>
                <a:gd name="T59" fmla="*/ 668 h 703"/>
                <a:gd name="T60" fmla="*/ 714 w 714"/>
                <a:gd name="T61" fmla="*/ 703 h 703"/>
                <a:gd name="T62" fmla="*/ 435 w 714"/>
                <a:gd name="T63" fmla="*/ 420 h 703"/>
                <a:gd name="T64" fmla="*/ 330 w 714"/>
                <a:gd name="T65" fmla="*/ 151 h 703"/>
                <a:gd name="T66" fmla="*/ 227 w 714"/>
                <a:gd name="T67" fmla="*/ 420 h 703"/>
                <a:gd name="T68" fmla="*/ 435 w 714"/>
                <a:gd name="T69" fmla="*/ 420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14" h="703">
                  <a:moveTo>
                    <a:pt x="714" y="703"/>
                  </a:moveTo>
                  <a:cubicBezTo>
                    <a:pt x="426" y="703"/>
                    <a:pt x="426" y="703"/>
                    <a:pt x="426" y="703"/>
                  </a:cubicBezTo>
                  <a:cubicBezTo>
                    <a:pt x="426" y="668"/>
                    <a:pt x="426" y="668"/>
                    <a:pt x="426" y="668"/>
                  </a:cubicBezTo>
                  <a:cubicBezTo>
                    <a:pt x="451" y="666"/>
                    <a:pt x="473" y="663"/>
                    <a:pt x="489" y="658"/>
                  </a:cubicBezTo>
                  <a:cubicBezTo>
                    <a:pt x="506" y="653"/>
                    <a:pt x="514" y="647"/>
                    <a:pt x="514" y="640"/>
                  </a:cubicBezTo>
                  <a:cubicBezTo>
                    <a:pt x="514" y="637"/>
                    <a:pt x="514" y="634"/>
                    <a:pt x="513" y="629"/>
                  </a:cubicBezTo>
                  <a:cubicBezTo>
                    <a:pt x="513" y="625"/>
                    <a:pt x="512" y="621"/>
                    <a:pt x="511" y="618"/>
                  </a:cubicBezTo>
                  <a:cubicBezTo>
                    <a:pt x="453" y="463"/>
                    <a:pt x="453" y="463"/>
                    <a:pt x="453" y="463"/>
                  </a:cubicBezTo>
                  <a:cubicBezTo>
                    <a:pt x="210" y="463"/>
                    <a:pt x="210" y="463"/>
                    <a:pt x="210" y="463"/>
                  </a:cubicBezTo>
                  <a:cubicBezTo>
                    <a:pt x="201" y="486"/>
                    <a:pt x="193" y="506"/>
                    <a:pt x="188" y="523"/>
                  </a:cubicBezTo>
                  <a:cubicBezTo>
                    <a:pt x="182" y="539"/>
                    <a:pt x="177" y="555"/>
                    <a:pt x="172" y="569"/>
                  </a:cubicBezTo>
                  <a:cubicBezTo>
                    <a:pt x="168" y="583"/>
                    <a:pt x="165" y="595"/>
                    <a:pt x="163" y="604"/>
                  </a:cubicBezTo>
                  <a:cubicBezTo>
                    <a:pt x="162" y="612"/>
                    <a:pt x="161" y="620"/>
                    <a:pt x="161" y="625"/>
                  </a:cubicBezTo>
                  <a:cubicBezTo>
                    <a:pt x="161" y="638"/>
                    <a:pt x="171" y="648"/>
                    <a:pt x="192" y="655"/>
                  </a:cubicBezTo>
                  <a:cubicBezTo>
                    <a:pt x="212" y="663"/>
                    <a:pt x="235" y="667"/>
                    <a:pt x="261" y="668"/>
                  </a:cubicBezTo>
                  <a:cubicBezTo>
                    <a:pt x="261" y="703"/>
                    <a:pt x="261" y="703"/>
                    <a:pt x="261" y="703"/>
                  </a:cubicBezTo>
                  <a:cubicBezTo>
                    <a:pt x="0" y="703"/>
                    <a:pt x="0" y="703"/>
                    <a:pt x="0" y="703"/>
                  </a:cubicBezTo>
                  <a:cubicBezTo>
                    <a:pt x="0" y="668"/>
                    <a:pt x="0" y="668"/>
                    <a:pt x="0" y="668"/>
                  </a:cubicBezTo>
                  <a:cubicBezTo>
                    <a:pt x="9" y="667"/>
                    <a:pt x="19" y="666"/>
                    <a:pt x="32" y="662"/>
                  </a:cubicBezTo>
                  <a:cubicBezTo>
                    <a:pt x="45" y="659"/>
                    <a:pt x="55" y="655"/>
                    <a:pt x="63" y="650"/>
                  </a:cubicBezTo>
                  <a:cubicBezTo>
                    <a:pt x="76" y="641"/>
                    <a:pt x="86" y="632"/>
                    <a:pt x="93" y="622"/>
                  </a:cubicBezTo>
                  <a:cubicBezTo>
                    <a:pt x="101" y="613"/>
                    <a:pt x="108" y="600"/>
                    <a:pt x="114" y="583"/>
                  </a:cubicBezTo>
                  <a:cubicBezTo>
                    <a:pt x="149" y="496"/>
                    <a:pt x="188" y="398"/>
                    <a:pt x="230" y="290"/>
                  </a:cubicBezTo>
                  <a:cubicBezTo>
                    <a:pt x="272" y="181"/>
                    <a:pt x="309" y="85"/>
                    <a:pt x="342" y="0"/>
                  </a:cubicBezTo>
                  <a:cubicBezTo>
                    <a:pt x="381" y="0"/>
                    <a:pt x="381" y="0"/>
                    <a:pt x="381" y="0"/>
                  </a:cubicBezTo>
                  <a:cubicBezTo>
                    <a:pt x="612" y="598"/>
                    <a:pt x="612" y="598"/>
                    <a:pt x="612" y="598"/>
                  </a:cubicBezTo>
                  <a:cubicBezTo>
                    <a:pt x="617" y="610"/>
                    <a:pt x="622" y="621"/>
                    <a:pt x="629" y="628"/>
                  </a:cubicBezTo>
                  <a:cubicBezTo>
                    <a:pt x="635" y="636"/>
                    <a:pt x="643" y="644"/>
                    <a:pt x="655" y="651"/>
                  </a:cubicBezTo>
                  <a:cubicBezTo>
                    <a:pt x="662" y="656"/>
                    <a:pt x="672" y="660"/>
                    <a:pt x="684" y="663"/>
                  </a:cubicBezTo>
                  <a:cubicBezTo>
                    <a:pt x="696" y="666"/>
                    <a:pt x="706" y="668"/>
                    <a:pt x="714" y="668"/>
                  </a:cubicBezTo>
                  <a:lnTo>
                    <a:pt x="714" y="703"/>
                  </a:lnTo>
                  <a:close/>
                  <a:moveTo>
                    <a:pt x="435" y="420"/>
                  </a:moveTo>
                  <a:cubicBezTo>
                    <a:pt x="330" y="151"/>
                    <a:pt x="330" y="151"/>
                    <a:pt x="330" y="151"/>
                  </a:cubicBezTo>
                  <a:cubicBezTo>
                    <a:pt x="227" y="420"/>
                    <a:pt x="227" y="420"/>
                    <a:pt x="227" y="420"/>
                  </a:cubicBezTo>
                  <a:lnTo>
                    <a:pt x="435" y="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prstClr val="black"/>
                </a:solidFill>
                <a:latin typeface="Arial" pitchFamily="34" charset="0"/>
                <a:cs typeface="Arial" pitchFamily="34" charset="0"/>
              </a:endParaRPr>
            </a:p>
          </p:txBody>
        </p:sp>
      </p:grpSp>
      <p:sp>
        <p:nvSpPr>
          <p:cNvPr id="26" name="Right Triangle 21"/>
          <p:cNvSpPr/>
          <p:nvPr/>
        </p:nvSpPr>
        <p:spPr>
          <a:xfrm flipH="1">
            <a:off x="5652120" y="560407"/>
            <a:ext cx="3491880" cy="4583093"/>
          </a:xfrm>
          <a:prstGeom prst="rtTriangle">
            <a:avLst/>
          </a:prstGeom>
          <a:solidFill>
            <a:sysClr val="window" lastClr="FFFFFF"/>
          </a:solidFill>
          <a:ln w="19050" cap="flat" cmpd="sng" algn="ctr">
            <a:noFill/>
            <a:prstDash val="solid"/>
          </a:ln>
          <a:effectLst/>
        </p:spPr>
        <p:txBody>
          <a:bodyPr rtlCol="0" anchor="ctr"/>
          <a:lstStyle/>
          <a:p>
            <a:pPr algn="ctr" latinLnBrk="0">
              <a:defRPr/>
            </a:pPr>
            <a:endParaRPr lang="en-US" sz="1350" kern="0">
              <a:solidFill>
                <a:sysClr val="window" lastClr="FFFFFF"/>
              </a:solidFill>
              <a:latin typeface="Arial" pitchFamily="34" charset="0"/>
              <a:cs typeface="Arial" pitchFamily="34" charset="0"/>
            </a:endParaRPr>
          </a:p>
        </p:txBody>
      </p:sp>
      <p:pic>
        <p:nvPicPr>
          <p:cNvPr id="27" name="Picture 7" descr="OECD_TEXT_20cm.png"/>
          <p:cNvPicPr>
            <a:picLocks noChangeAspect="1"/>
          </p:cNvPicPr>
          <p:nvPr/>
        </p:nvPicPr>
        <p:blipFill>
          <a:blip r:embed="rId5" cstate="print"/>
          <a:stretch>
            <a:fillRect/>
          </a:stretch>
        </p:blipFill>
        <p:spPr>
          <a:xfrm>
            <a:off x="6688910" y="4471266"/>
            <a:ext cx="2059554" cy="476749"/>
          </a:xfrm>
          <a:prstGeom prst="rect">
            <a:avLst/>
          </a:prstGeom>
        </p:spPr>
      </p:pic>
      <p:sp>
        <p:nvSpPr>
          <p:cNvPr id="29" name="슬라이드 번호 개체 틀 38"/>
          <p:cNvSpPr txBox="1">
            <a:spLocks/>
          </p:cNvSpPr>
          <p:nvPr/>
        </p:nvSpPr>
        <p:spPr>
          <a:xfrm>
            <a:off x="6553200" y="4767380"/>
            <a:ext cx="2133600" cy="273844"/>
          </a:xfrm>
          <a:prstGeom prst="rect">
            <a:avLst/>
          </a:prstGeom>
        </p:spPr>
        <p:txBody>
          <a:bodyPr vert="horz" lIns="68580" tIns="34290" rIns="68580" bIns="34290" rtlCol="0" anchor="ctr"/>
          <a:lstStyle/>
          <a:p>
            <a:pPr algn="r">
              <a:defRPr/>
            </a:pPr>
            <a:fld id="{56CE0F94-88E1-4810-8429-2312EEB4C30A}" type="slidenum">
              <a:rPr lang="en-US" sz="900" smtClean="0">
                <a:solidFill>
                  <a:prstClr val="black">
                    <a:tint val="75000"/>
                  </a:prstClr>
                </a:solidFill>
                <a:latin typeface="Arial" pitchFamily="34" charset="0"/>
                <a:cs typeface="Arial" pitchFamily="34" charset="0"/>
              </a:rPr>
              <a:pPr algn="r">
                <a:defRPr/>
              </a:pPr>
              <a:t>‹#›</a:t>
            </a:fld>
            <a:endParaRPr lang="en-US" sz="900">
              <a:solidFill>
                <a:prstClr val="black">
                  <a:tint val="75000"/>
                </a:prstClr>
              </a:solidFill>
              <a:latin typeface="Arial" pitchFamily="34" charset="0"/>
              <a:cs typeface="Arial" pitchFamily="34" charset="0"/>
            </a:endParaRPr>
          </a:p>
        </p:txBody>
      </p:sp>
      <p:sp>
        <p:nvSpPr>
          <p:cNvPr id="3" name="부제목 2"/>
          <p:cNvSpPr>
            <a:spLocks noGrp="1"/>
          </p:cNvSpPr>
          <p:nvPr>
            <p:ph type="subTitle" idx="1" hasCustomPrompt="1"/>
          </p:nvPr>
        </p:nvSpPr>
        <p:spPr>
          <a:xfrm>
            <a:off x="323528" y="951570"/>
            <a:ext cx="4176464" cy="1314450"/>
          </a:xfrm>
        </p:spPr>
        <p:txBody>
          <a:bodyPr>
            <a:normAutofit/>
          </a:bodyPr>
          <a:lstStyle>
            <a:lvl1pPr marL="0" indent="0" algn="l">
              <a:buNone/>
              <a:defRPr sz="2100" i="1">
                <a:solidFill>
                  <a:schemeClr val="bg1">
                    <a:lumMod val="85000"/>
                  </a:schemeClr>
                </a:solidFill>
                <a:latin typeface="Arial" pitchFamily="34" charset="0"/>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ltLang="ko-KR" dirty="0"/>
              <a:t>Sub title</a:t>
            </a:r>
            <a:endParaRPr lang="ko-KR" altLang="en-US" dirty="0"/>
          </a:p>
        </p:txBody>
      </p:sp>
      <p:sp>
        <p:nvSpPr>
          <p:cNvPr id="33" name="제목 32"/>
          <p:cNvSpPr>
            <a:spLocks noGrp="1"/>
          </p:cNvSpPr>
          <p:nvPr>
            <p:ph type="title" hasCustomPrompt="1"/>
          </p:nvPr>
        </p:nvSpPr>
        <p:spPr>
          <a:xfrm>
            <a:off x="323528" y="465516"/>
            <a:ext cx="5050904" cy="486054"/>
          </a:xfrm>
        </p:spPr>
        <p:txBody>
          <a:bodyPr>
            <a:normAutofit/>
          </a:bodyPr>
          <a:lstStyle>
            <a:lvl1pPr algn="l">
              <a:defRPr sz="3000" b="1">
                <a:solidFill>
                  <a:schemeClr val="bg1"/>
                </a:solidFill>
                <a:latin typeface="Arial" pitchFamily="34" charset="0"/>
                <a:cs typeface="Arial" pitchFamily="34" charset="0"/>
              </a:defRPr>
            </a:lvl1pPr>
          </a:lstStyle>
          <a:p>
            <a:r>
              <a:rPr lang="en-US" altLang="ko-KR" dirty="0"/>
              <a:t>TITLE</a:t>
            </a:r>
            <a:endParaRPr lang="ko-KR" altLang="en-US" dirty="0"/>
          </a:p>
        </p:txBody>
      </p:sp>
    </p:spTree>
    <p:extLst>
      <p:ext uri="{BB962C8B-B14F-4D97-AF65-F5344CB8AC3E}">
        <p14:creationId xmlns:p14="http://schemas.microsoft.com/office/powerpoint/2010/main" val="38512912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제목 및 내용">
    <p:spTree>
      <p:nvGrpSpPr>
        <p:cNvPr id="1" name=""/>
        <p:cNvGrpSpPr/>
        <p:nvPr/>
      </p:nvGrpSpPr>
      <p:grpSpPr>
        <a:xfrm>
          <a:off x="0" y="0"/>
          <a:ext cx="0" cy="0"/>
          <a:chOff x="0" y="0"/>
          <a:chExt cx="0" cy="0"/>
        </a:xfrm>
      </p:grpSpPr>
      <p:sp>
        <p:nvSpPr>
          <p:cNvPr id="8" name="평행 사변형 7"/>
          <p:cNvSpPr/>
          <p:nvPr/>
        </p:nvSpPr>
        <p:spPr>
          <a:xfrm>
            <a:off x="-180528" y="0"/>
            <a:ext cx="9289032"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9" name="평행 사변형 8"/>
          <p:cNvSpPr/>
          <p:nvPr/>
        </p:nvSpPr>
        <p:spPr>
          <a:xfrm>
            <a:off x="-540568" y="0"/>
            <a:ext cx="8568952" cy="504270"/>
          </a:xfrm>
          <a:prstGeom prst="parallelogram">
            <a:avLst>
              <a:gd name="adj" fmla="val 79101"/>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10" name="평행 사변형 9"/>
          <p:cNvSpPr/>
          <p:nvPr/>
        </p:nvSpPr>
        <p:spPr>
          <a:xfrm>
            <a:off x="-532184" y="0"/>
            <a:ext cx="1359768"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28" name="내용 개체 틀 27"/>
          <p:cNvSpPr>
            <a:spLocks noGrp="1"/>
          </p:cNvSpPr>
          <p:nvPr>
            <p:ph sz="quarter" idx="16"/>
          </p:nvPr>
        </p:nvSpPr>
        <p:spPr>
          <a:xfrm>
            <a:off x="468314" y="844153"/>
            <a:ext cx="8135937" cy="3995738"/>
          </a:xfrm>
        </p:spPr>
        <p:txBody>
          <a:bodyPr/>
          <a:lstStyle>
            <a:lvl1pPr>
              <a:defRPr>
                <a:solidFill>
                  <a:srgbClr val="278D99"/>
                </a:solidFill>
                <a:latin typeface="Arial" pitchFamily="34" charset="0"/>
                <a:cs typeface="Arial" pitchFamily="34" charset="0"/>
              </a:defRPr>
            </a:lvl1pPr>
            <a:lvl2pPr>
              <a:defRPr>
                <a:solidFill>
                  <a:srgbClr val="278D99"/>
                </a:solidFill>
                <a:latin typeface="Arial" pitchFamily="34" charset="0"/>
                <a:cs typeface="Arial" pitchFamily="34" charset="0"/>
              </a:defRPr>
            </a:lvl2pPr>
            <a:lvl3pPr>
              <a:defRPr>
                <a:solidFill>
                  <a:srgbClr val="278D99"/>
                </a:solidFill>
                <a:latin typeface="Arial" pitchFamily="34" charset="0"/>
                <a:cs typeface="Arial" pitchFamily="34" charset="0"/>
              </a:defRPr>
            </a:lvl3pPr>
            <a:lvl4pPr>
              <a:defRPr>
                <a:solidFill>
                  <a:srgbClr val="278D99"/>
                </a:solidFill>
                <a:latin typeface="Arial" pitchFamily="34" charset="0"/>
                <a:cs typeface="Arial" pitchFamily="34" charset="0"/>
              </a:defRPr>
            </a:lvl4pPr>
            <a:lvl5pPr>
              <a:defRPr>
                <a:solidFill>
                  <a:srgbClr val="278D99"/>
                </a:solidFill>
                <a:latin typeface="Arial" pitchFamily="34" charset="0"/>
                <a:cs typeface="Arial" pitchFamily="34" charset="0"/>
              </a:defRPr>
            </a:lvl5p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30" name="슬라이드 번호 개체 틀 29"/>
          <p:cNvSpPr>
            <a:spLocks noGrp="1"/>
          </p:cNvSpPr>
          <p:nvPr>
            <p:ph type="sldNum" sz="quarter" idx="18"/>
          </p:nvPr>
        </p:nvSpPr>
        <p:spPr>
          <a:xfrm>
            <a:off x="0" y="141480"/>
            <a:ext cx="683568" cy="273844"/>
          </a:xfrm>
          <a:prstGeom prst="rect">
            <a:avLst/>
          </a:prstGeom>
        </p:spPr>
        <p:txBody>
          <a:bodyPr/>
          <a:lstStyle>
            <a:lvl1pPr>
              <a:defRPr b="1">
                <a:solidFill>
                  <a:srgbClr val="278D99"/>
                </a:solidFill>
                <a:latin typeface="Arial" pitchFamily="34" charset="0"/>
                <a:cs typeface="Arial" pitchFamily="34" charset="0"/>
              </a:defRPr>
            </a:lvl1pPr>
          </a:lstStyle>
          <a:p>
            <a:fld id="{B8364164-D7C2-4011-A351-B5EC1CE463BF}" type="slidenum">
              <a:rPr lang="ko-KR" altLang="en-US" smtClean="0"/>
              <a:pPr/>
              <a:t>‹#›</a:t>
            </a:fld>
            <a:endParaRPr lang="ko-KR" altLang="en-US" dirty="0"/>
          </a:p>
        </p:txBody>
      </p:sp>
      <p:sp>
        <p:nvSpPr>
          <p:cNvPr id="32" name="제목 31"/>
          <p:cNvSpPr>
            <a:spLocks noGrp="1"/>
          </p:cNvSpPr>
          <p:nvPr>
            <p:ph type="title"/>
          </p:nvPr>
        </p:nvSpPr>
        <p:spPr>
          <a:xfrm>
            <a:off x="827584" y="0"/>
            <a:ext cx="6552728" cy="465516"/>
          </a:xfrm>
        </p:spPr>
        <p:txBody>
          <a:bodyPr>
            <a:noAutofit/>
          </a:bodyPr>
          <a:lstStyle>
            <a:lvl1pPr algn="l" latinLnBrk="0">
              <a:defRPr sz="2100" b="1">
                <a:solidFill>
                  <a:schemeClr val="bg1"/>
                </a:solidFill>
              </a:defRPr>
            </a:lvl1pPr>
          </a:lstStyle>
          <a:p>
            <a:r>
              <a:rPr lang="ko-KR" altLang="en-US" dirty="0"/>
              <a:t>마스터 제목 스타일 편집</a:t>
            </a:r>
          </a:p>
        </p:txBody>
      </p:sp>
    </p:spTree>
    <p:extLst>
      <p:ext uri="{BB962C8B-B14F-4D97-AF65-F5344CB8AC3E}">
        <p14:creationId xmlns:p14="http://schemas.microsoft.com/office/powerpoint/2010/main" val="28118854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0" y="1923678"/>
            <a:ext cx="9144000" cy="714375"/>
          </a:xfrm>
        </p:spPr>
        <p:txBody>
          <a:bodyPr/>
          <a:lstStyle>
            <a:lvl1pPr latinLnBrk="0">
              <a:defRPr>
                <a:latin typeface="Calibri" panose="020F0502020204030204" pitchFamily="34" charset="0"/>
              </a:defRPr>
            </a:lvl1pPr>
          </a:lstStyle>
          <a:p>
            <a:r>
              <a:rPr lang="en-US" dirty="0"/>
              <a:t>Click to edit Master title style</a:t>
            </a:r>
            <a:endParaRPr lang="en-GB" dirty="0"/>
          </a:p>
        </p:txBody>
      </p:sp>
      <p:sp>
        <p:nvSpPr>
          <p:cNvPr id="4" name="내용 개체 틀 2"/>
          <p:cNvSpPr>
            <a:spLocks noGrp="1"/>
          </p:cNvSpPr>
          <p:nvPr>
            <p:ph sz="half" idx="10"/>
          </p:nvPr>
        </p:nvSpPr>
        <p:spPr>
          <a:xfrm>
            <a:off x="0" y="2679763"/>
            <a:ext cx="9144000" cy="961001"/>
          </a:xfrm>
        </p:spPr>
        <p:txBody>
          <a:bodyPr>
            <a:normAutofit/>
          </a:bodyPr>
          <a:lstStyle>
            <a:lvl1pPr marL="0" indent="0" algn="ctr">
              <a:buNone/>
              <a:defRPr sz="2100">
                <a:solidFill>
                  <a:schemeClr val="bg1">
                    <a:lumMod val="65000"/>
                  </a:schemeClr>
                </a:solidFill>
                <a:latin typeface="Calibri" panose="020F0502020204030204" pitchFamily="34" charset="0"/>
                <a:cs typeface="Arial" pitchFamily="34" charset="0"/>
              </a:defRPr>
            </a:lvl1pPr>
            <a:lvl2pPr>
              <a:defRPr sz="1050">
                <a:solidFill>
                  <a:schemeClr val="bg1"/>
                </a:solidFill>
                <a:latin typeface="Arial" pitchFamily="34" charset="0"/>
                <a:cs typeface="Arial" pitchFamily="34" charset="0"/>
              </a:defRPr>
            </a:lvl2pPr>
            <a:lvl3pPr>
              <a:defRPr sz="1050">
                <a:solidFill>
                  <a:schemeClr val="bg1"/>
                </a:solidFill>
                <a:latin typeface="Arial" pitchFamily="34" charset="0"/>
                <a:cs typeface="Arial" pitchFamily="34" charset="0"/>
              </a:defRPr>
            </a:lvl3pPr>
            <a:lvl4pPr>
              <a:defRPr sz="1050">
                <a:solidFill>
                  <a:schemeClr val="bg1"/>
                </a:solidFill>
                <a:latin typeface="Arial" pitchFamily="34" charset="0"/>
                <a:cs typeface="Arial" pitchFamily="34" charset="0"/>
              </a:defRPr>
            </a:lvl4pPr>
            <a:lvl5pPr>
              <a:defRPr sz="1050">
                <a:solidFill>
                  <a:schemeClr val="bg1"/>
                </a:solidFill>
                <a:latin typeface="Arial" pitchFamily="34" charset="0"/>
                <a:cs typeface="Arial" pitchFamily="34" charset="0"/>
              </a:defRPr>
            </a:lvl5pPr>
            <a:lvl6pPr>
              <a:defRPr sz="1350"/>
            </a:lvl6pPr>
            <a:lvl7pPr>
              <a:defRPr sz="1350"/>
            </a:lvl7pPr>
            <a:lvl8pPr>
              <a:defRPr sz="1350"/>
            </a:lvl8pPr>
            <a:lvl9pPr>
              <a:defRPr sz="1350"/>
            </a:lvl9pPr>
          </a:lstStyle>
          <a:p>
            <a:pPr lvl="0"/>
            <a:r>
              <a:rPr lang="en-GB" altLang="ko-KR" dirty="0"/>
              <a:t>Click to edit</a:t>
            </a:r>
            <a:endParaRPr lang="ko-KR" altLang="en-US" dirty="0"/>
          </a:p>
        </p:txBody>
      </p:sp>
    </p:spTree>
    <p:extLst>
      <p:ext uri="{BB962C8B-B14F-4D97-AF65-F5344CB8AC3E}">
        <p14:creationId xmlns:p14="http://schemas.microsoft.com/office/powerpoint/2010/main" val="20775255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1000"/>
                                        <p:tgtEl>
                                          <p:spTgt spid="4">
                                            <p:txEl>
                                              <p:pRg st="0" end="0"/>
                                            </p:txEl>
                                          </p:spTgt>
                                        </p:tgtEl>
                                      </p:cBhvr>
                                    </p:animEffect>
                                    <p:anim calcmode="lin" valueType="num">
                                      <p:cBhvr>
                                        <p:cTn id="11"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anim calcmode="lin" valueType="num">
                      <p:cBhvr>
                        <p:cTn dur="1000" fill="hold"/>
                        <p:tgtEl>
                          <p:spTgt spid="4"/>
                        </p:tgtEl>
                        <p:attrNameLst>
                          <p:attrName>ppt_x</p:attrName>
                        </p:attrNameLst>
                      </p:cBhvr>
                      <p:tavLst>
                        <p:tav tm="0">
                          <p:val>
                            <p:strVal val="#ppt_x"/>
                          </p:val>
                        </p:tav>
                        <p:tav tm="100000">
                          <p:val>
                            <p:strVal val="#ppt_x"/>
                          </p:val>
                        </p:tav>
                      </p:tavLst>
                    </p:anim>
                    <p:anim calcmode="lin" valueType="num">
                      <p:cBhvr>
                        <p:cTn dur="1000" fill="hold"/>
                        <p:tgtEl>
                          <p:spTgt spid="4"/>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2883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구역 머리글">
    <p:spTree>
      <p:nvGrpSpPr>
        <p:cNvPr id="1" name=""/>
        <p:cNvGrpSpPr/>
        <p:nvPr/>
      </p:nvGrpSpPr>
      <p:grpSpPr>
        <a:xfrm>
          <a:off x="0" y="0"/>
          <a:ext cx="0" cy="0"/>
          <a:chOff x="0" y="0"/>
          <a:chExt cx="0" cy="0"/>
        </a:xfrm>
      </p:grpSpPr>
      <p:sp>
        <p:nvSpPr>
          <p:cNvPr id="8" name="차트 개체 틀 7"/>
          <p:cNvSpPr>
            <a:spLocks noGrp="1"/>
          </p:cNvSpPr>
          <p:nvPr>
            <p:ph type="chart" sz="quarter" idx="10"/>
          </p:nvPr>
        </p:nvSpPr>
        <p:spPr>
          <a:xfrm>
            <a:off x="683568" y="1221600"/>
            <a:ext cx="7632700" cy="3509963"/>
          </a:xfrm>
        </p:spPr>
        <p:txBody>
          <a:bodyPr/>
          <a:lstStyle/>
          <a:p>
            <a:r>
              <a:rPr lang="ko-KR" altLang="en-US" dirty="0"/>
              <a:t>차트를 추가하려면 아이콘을 클릭하십시오</a:t>
            </a:r>
          </a:p>
        </p:txBody>
      </p:sp>
      <p:sp>
        <p:nvSpPr>
          <p:cNvPr id="9" name="평행 사변형 8"/>
          <p:cNvSpPr/>
          <p:nvPr/>
        </p:nvSpPr>
        <p:spPr>
          <a:xfrm>
            <a:off x="-180528" y="0"/>
            <a:ext cx="9289032"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10" name="평행 사변형 9"/>
          <p:cNvSpPr/>
          <p:nvPr/>
        </p:nvSpPr>
        <p:spPr>
          <a:xfrm>
            <a:off x="-540568" y="0"/>
            <a:ext cx="8568952" cy="504270"/>
          </a:xfrm>
          <a:prstGeom prst="parallelogram">
            <a:avLst>
              <a:gd name="adj" fmla="val 79101"/>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11" name="평행 사변형 10"/>
          <p:cNvSpPr/>
          <p:nvPr/>
        </p:nvSpPr>
        <p:spPr>
          <a:xfrm>
            <a:off x="-532184" y="0"/>
            <a:ext cx="1359768"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15" name="내용 개체 틀 14"/>
          <p:cNvSpPr>
            <a:spLocks noGrp="1"/>
          </p:cNvSpPr>
          <p:nvPr>
            <p:ph sz="quarter" idx="16" hasCustomPrompt="1"/>
          </p:nvPr>
        </p:nvSpPr>
        <p:spPr>
          <a:xfrm>
            <a:off x="7812361" y="141480"/>
            <a:ext cx="1007367" cy="270272"/>
          </a:xfrm>
        </p:spPr>
        <p:txBody>
          <a:bodyPr>
            <a:normAutofit/>
          </a:bodyPr>
          <a:lstStyle>
            <a:lvl1pPr>
              <a:buNone/>
              <a:defRPr sz="825" b="0" baseline="0">
                <a:solidFill>
                  <a:srgbClr val="278D99"/>
                </a:solidFill>
                <a:latin typeface="Arial" pitchFamily="34" charset="0"/>
                <a:cs typeface="Arial" pitchFamily="34" charset="0"/>
              </a:defRPr>
            </a:lvl1pPr>
          </a:lstStyle>
          <a:p>
            <a:pPr lvl="0"/>
            <a:r>
              <a:rPr lang="en-US" altLang="ko-KR" sz="750" dirty="0">
                <a:latin typeface="Arial" pitchFamily="34" charset="0"/>
                <a:cs typeface="Arial" pitchFamily="34" charset="0"/>
              </a:rPr>
              <a:t>Chart number</a:t>
            </a:r>
            <a:endParaRPr lang="ko-KR" altLang="en-US" dirty="0"/>
          </a:p>
        </p:txBody>
      </p:sp>
      <p:sp>
        <p:nvSpPr>
          <p:cNvPr id="16" name="슬라이드 번호 개체 틀 29"/>
          <p:cNvSpPr>
            <a:spLocks noGrp="1"/>
          </p:cNvSpPr>
          <p:nvPr>
            <p:ph type="sldNum" sz="quarter" idx="18"/>
          </p:nvPr>
        </p:nvSpPr>
        <p:spPr>
          <a:xfrm>
            <a:off x="0" y="141480"/>
            <a:ext cx="611560" cy="273844"/>
          </a:xfrm>
          <a:prstGeom prst="rect">
            <a:avLst/>
          </a:prstGeom>
        </p:spPr>
        <p:txBody>
          <a:bodyPr/>
          <a:lstStyle>
            <a:lvl1pPr>
              <a:defRPr b="1">
                <a:solidFill>
                  <a:srgbClr val="278D99"/>
                </a:solidFill>
                <a:latin typeface="Arial" pitchFamily="34" charset="0"/>
                <a:cs typeface="Arial" pitchFamily="34" charset="0"/>
              </a:defRPr>
            </a:lvl1pPr>
          </a:lstStyle>
          <a:p>
            <a:fld id="{B8364164-D7C2-4011-A351-B5EC1CE463BF}" type="slidenum">
              <a:rPr lang="ko-KR" altLang="en-US" smtClean="0"/>
              <a:pPr/>
              <a:t>‹#›</a:t>
            </a:fld>
            <a:endParaRPr lang="ko-KR" altLang="en-US"/>
          </a:p>
        </p:txBody>
      </p:sp>
      <p:sp>
        <p:nvSpPr>
          <p:cNvPr id="17" name="제목 31"/>
          <p:cNvSpPr>
            <a:spLocks noGrp="1"/>
          </p:cNvSpPr>
          <p:nvPr>
            <p:ph type="title"/>
          </p:nvPr>
        </p:nvSpPr>
        <p:spPr>
          <a:xfrm>
            <a:off x="827584" y="0"/>
            <a:ext cx="6552728" cy="465516"/>
          </a:xfrm>
        </p:spPr>
        <p:txBody>
          <a:bodyPr>
            <a:noAutofit/>
          </a:bodyPr>
          <a:lstStyle>
            <a:lvl1pPr algn="l" latinLnBrk="0">
              <a:defRPr sz="2100" b="1">
                <a:solidFill>
                  <a:schemeClr val="bg1"/>
                </a:solidFill>
              </a:defRPr>
            </a:lvl1pPr>
          </a:lstStyle>
          <a:p>
            <a:r>
              <a:rPr lang="ko-KR" altLang="en-US" dirty="0"/>
              <a:t>마스터 제목 스타일 편집</a:t>
            </a:r>
          </a:p>
        </p:txBody>
      </p:sp>
    </p:spTree>
    <p:extLst>
      <p:ext uri="{BB962C8B-B14F-4D97-AF65-F5344CB8AC3E}">
        <p14:creationId xmlns:p14="http://schemas.microsoft.com/office/powerpoint/2010/main" val="4989889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_사용자 지정 레이아웃">
    <p:bg>
      <p:bgPr>
        <a:solidFill>
          <a:schemeClr val="bg1">
            <a:lumMod val="75000"/>
          </a:schemeClr>
        </a:solidFill>
        <a:effectLst/>
      </p:bgPr>
    </p:bg>
    <p:spTree>
      <p:nvGrpSpPr>
        <p:cNvPr id="1" name=""/>
        <p:cNvGrpSpPr/>
        <p:nvPr/>
      </p:nvGrpSpPr>
      <p:grpSpPr>
        <a:xfrm>
          <a:off x="0" y="0"/>
          <a:ext cx="0" cy="0"/>
          <a:chOff x="0" y="0"/>
          <a:chExt cx="0" cy="0"/>
        </a:xfrm>
      </p:grpSpPr>
      <p:sp>
        <p:nvSpPr>
          <p:cNvPr id="6" name="평행 사변형 5"/>
          <p:cNvSpPr/>
          <p:nvPr/>
        </p:nvSpPr>
        <p:spPr>
          <a:xfrm>
            <a:off x="-180528" y="0"/>
            <a:ext cx="9289032"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7" name="평행 사변형 6"/>
          <p:cNvSpPr/>
          <p:nvPr/>
        </p:nvSpPr>
        <p:spPr>
          <a:xfrm>
            <a:off x="-540568" y="0"/>
            <a:ext cx="8568952" cy="504270"/>
          </a:xfrm>
          <a:prstGeom prst="parallelogram">
            <a:avLst>
              <a:gd name="adj" fmla="val 79101"/>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8" name="평행 사변형 7"/>
          <p:cNvSpPr/>
          <p:nvPr/>
        </p:nvSpPr>
        <p:spPr>
          <a:xfrm>
            <a:off x="-532184" y="0"/>
            <a:ext cx="1359768"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13" name="내용 개체 틀 12"/>
          <p:cNvSpPr>
            <a:spLocks noGrp="1"/>
          </p:cNvSpPr>
          <p:nvPr>
            <p:ph sz="quarter" idx="10"/>
          </p:nvPr>
        </p:nvSpPr>
        <p:spPr>
          <a:xfrm>
            <a:off x="395289" y="951570"/>
            <a:ext cx="8353425" cy="3888321"/>
          </a:xfrm>
        </p:spPr>
        <p:txBody>
          <a:bodyPr/>
          <a:lstStyle>
            <a:lvl1pPr latinLnBrk="0">
              <a:defRPr b="1" u="none">
                <a:solidFill>
                  <a:srgbClr val="005686"/>
                </a:solidFill>
                <a:latin typeface="Calibri" panose="020F0502020204030204" pitchFamily="34" charset="0"/>
                <a:cs typeface="Arial" pitchFamily="34" charset="0"/>
              </a:defRPr>
            </a:lvl1pPr>
            <a:lvl2pPr latinLnBrk="0">
              <a:defRPr sz="1800" b="1" u="none">
                <a:solidFill>
                  <a:srgbClr val="278D99"/>
                </a:solidFill>
                <a:latin typeface="Calibri" panose="020F0502020204030204" pitchFamily="34" charset="0"/>
                <a:cs typeface="Arial" pitchFamily="34" charset="0"/>
              </a:defRPr>
            </a:lvl2pPr>
            <a:lvl3pPr latinLnBrk="0">
              <a:defRPr sz="1650" u="none">
                <a:solidFill>
                  <a:srgbClr val="278D99"/>
                </a:solidFill>
                <a:latin typeface="Calibri" panose="020F0502020204030204" pitchFamily="34" charset="0"/>
                <a:cs typeface="Arial" pitchFamily="34" charset="0"/>
              </a:defRPr>
            </a:lvl3pPr>
            <a:lvl4pPr latinLnBrk="0">
              <a:defRPr u="none">
                <a:solidFill>
                  <a:srgbClr val="278D99"/>
                </a:solidFill>
                <a:latin typeface="Calibri" panose="020F0502020204030204" pitchFamily="34" charset="0"/>
                <a:cs typeface="Arial" pitchFamily="34" charset="0"/>
              </a:defRPr>
            </a:lvl4pPr>
            <a:lvl5pPr latinLnBrk="0">
              <a:defRPr u="none">
                <a:solidFill>
                  <a:srgbClr val="278D99"/>
                </a:solidFill>
                <a:latin typeface="Calibri" panose="020F0502020204030204" pitchFamily="34" charset="0"/>
                <a:cs typeface="Arial" pitchFamily="34" charset="0"/>
              </a:defRPr>
            </a:lvl5p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14" name="슬라이드 번호 개체 틀 29"/>
          <p:cNvSpPr>
            <a:spLocks noGrp="1"/>
          </p:cNvSpPr>
          <p:nvPr>
            <p:ph type="sldNum" sz="quarter" idx="18"/>
          </p:nvPr>
        </p:nvSpPr>
        <p:spPr>
          <a:xfrm>
            <a:off x="0" y="141480"/>
            <a:ext cx="611560" cy="273844"/>
          </a:xfrm>
          <a:prstGeom prst="rect">
            <a:avLst/>
          </a:prstGeom>
        </p:spPr>
        <p:txBody>
          <a:bodyPr/>
          <a:lstStyle>
            <a:lvl1pPr>
              <a:defRPr b="1">
                <a:solidFill>
                  <a:srgbClr val="278D99"/>
                </a:solidFill>
                <a:latin typeface="Arial" pitchFamily="34" charset="0"/>
                <a:cs typeface="Arial" pitchFamily="34" charset="0"/>
              </a:defRPr>
            </a:lvl1pPr>
          </a:lstStyle>
          <a:p>
            <a:fld id="{B8364164-D7C2-4011-A351-B5EC1CE463BF}" type="slidenum">
              <a:rPr lang="ko-KR" altLang="en-US" smtClean="0"/>
              <a:pPr/>
              <a:t>‹#›</a:t>
            </a:fld>
            <a:endParaRPr lang="ko-KR" altLang="en-US" dirty="0"/>
          </a:p>
        </p:txBody>
      </p:sp>
      <p:sp>
        <p:nvSpPr>
          <p:cNvPr id="15" name="제목 31"/>
          <p:cNvSpPr>
            <a:spLocks noGrp="1"/>
          </p:cNvSpPr>
          <p:nvPr>
            <p:ph type="title"/>
          </p:nvPr>
        </p:nvSpPr>
        <p:spPr>
          <a:xfrm>
            <a:off x="827584" y="0"/>
            <a:ext cx="6552728" cy="465516"/>
          </a:xfrm>
        </p:spPr>
        <p:txBody>
          <a:bodyPr>
            <a:noAutofit/>
          </a:bodyPr>
          <a:lstStyle>
            <a:lvl1pPr algn="l" latinLnBrk="0">
              <a:defRPr sz="2100" b="1">
                <a:solidFill>
                  <a:schemeClr val="bg1"/>
                </a:solidFill>
              </a:defRPr>
            </a:lvl1pPr>
          </a:lstStyle>
          <a:p>
            <a:r>
              <a:rPr lang="ko-KR" altLang="en-US" dirty="0"/>
              <a:t>마스터 제목 스타일 편집</a:t>
            </a:r>
          </a:p>
        </p:txBody>
      </p:sp>
    </p:spTree>
    <p:extLst>
      <p:ext uri="{BB962C8B-B14F-4D97-AF65-F5344CB8AC3E}">
        <p14:creationId xmlns:p14="http://schemas.microsoft.com/office/powerpoint/2010/main" val="2293343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날짜 개체 틀 2"/>
          <p:cNvSpPr>
            <a:spLocks noGrp="1"/>
          </p:cNvSpPr>
          <p:nvPr>
            <p:ph type="dt" sz="half" idx="10"/>
          </p:nvPr>
        </p:nvSpPr>
        <p:spPr/>
        <p:txBody>
          <a:bodyPr/>
          <a:lstStyle/>
          <a:p>
            <a:fld id="{8F5139DA-9E66-4845-9612-ED86DB46D95B}" type="datetimeFigureOut">
              <a:rPr lang="ko-KR" altLang="en-US" smtClean="0"/>
              <a:pPr/>
              <a:t>2016-03-11</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0FA4A355-2D45-4766-8C87-E8705278E572}" type="slidenum">
              <a:rPr lang="ko-KR" altLang="en-US" smtClean="0"/>
              <a:pPr/>
              <a:t>‹#›</a:t>
            </a:fld>
            <a:endParaRPr lang="ko-KR"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3_사용자 지정 레이아웃">
    <p:bg>
      <p:bgPr>
        <a:solidFill>
          <a:schemeClr val="bg1"/>
        </a:solidFill>
        <a:effectLst/>
      </p:bgPr>
    </p:bg>
    <p:spTree>
      <p:nvGrpSpPr>
        <p:cNvPr id="1" name=""/>
        <p:cNvGrpSpPr/>
        <p:nvPr/>
      </p:nvGrpSpPr>
      <p:grpSpPr>
        <a:xfrm>
          <a:off x="0" y="0"/>
          <a:ext cx="0" cy="0"/>
          <a:chOff x="0" y="0"/>
          <a:chExt cx="0" cy="0"/>
        </a:xfrm>
      </p:grpSpPr>
      <p:sp>
        <p:nvSpPr>
          <p:cNvPr id="6" name="평행 사변형 5"/>
          <p:cNvSpPr/>
          <p:nvPr/>
        </p:nvSpPr>
        <p:spPr>
          <a:xfrm>
            <a:off x="-180528" y="0"/>
            <a:ext cx="9289032"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7" name="평행 사변형 6"/>
          <p:cNvSpPr/>
          <p:nvPr/>
        </p:nvSpPr>
        <p:spPr>
          <a:xfrm>
            <a:off x="-540568" y="0"/>
            <a:ext cx="8568952" cy="504270"/>
          </a:xfrm>
          <a:prstGeom prst="parallelogram">
            <a:avLst>
              <a:gd name="adj" fmla="val 79101"/>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8" name="평행 사변형 7"/>
          <p:cNvSpPr/>
          <p:nvPr/>
        </p:nvSpPr>
        <p:spPr>
          <a:xfrm>
            <a:off x="-532184" y="0"/>
            <a:ext cx="1359768"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useBgFill="1">
        <p:nvSpPr>
          <p:cNvPr id="13" name="내용 개체 틀 12"/>
          <p:cNvSpPr>
            <a:spLocks noGrp="1"/>
          </p:cNvSpPr>
          <p:nvPr>
            <p:ph sz="quarter" idx="10"/>
          </p:nvPr>
        </p:nvSpPr>
        <p:spPr>
          <a:xfrm>
            <a:off x="395289" y="951570"/>
            <a:ext cx="8353425" cy="3888321"/>
          </a:xfrm>
        </p:spPr>
        <p:txBody>
          <a:bodyPr/>
          <a:lstStyle>
            <a:lvl1pPr latinLnBrk="0">
              <a:defRPr b="1" u="none">
                <a:solidFill>
                  <a:srgbClr val="005686"/>
                </a:solidFill>
                <a:latin typeface="Calibri" panose="020F0502020204030204" pitchFamily="34" charset="0"/>
                <a:cs typeface="Arial" pitchFamily="34" charset="0"/>
              </a:defRPr>
            </a:lvl1pPr>
            <a:lvl2pPr latinLnBrk="0">
              <a:defRPr sz="1800" b="1" u="none">
                <a:solidFill>
                  <a:srgbClr val="278D99"/>
                </a:solidFill>
                <a:latin typeface="Calibri" panose="020F0502020204030204" pitchFamily="34" charset="0"/>
                <a:cs typeface="Arial" pitchFamily="34" charset="0"/>
              </a:defRPr>
            </a:lvl2pPr>
            <a:lvl3pPr latinLnBrk="0">
              <a:defRPr sz="1650" u="none">
                <a:solidFill>
                  <a:srgbClr val="278D99"/>
                </a:solidFill>
                <a:latin typeface="Calibri" panose="020F0502020204030204" pitchFamily="34" charset="0"/>
                <a:cs typeface="Arial" pitchFamily="34" charset="0"/>
              </a:defRPr>
            </a:lvl3pPr>
            <a:lvl4pPr latinLnBrk="0">
              <a:defRPr u="none">
                <a:solidFill>
                  <a:srgbClr val="278D99"/>
                </a:solidFill>
                <a:latin typeface="Calibri" panose="020F0502020204030204" pitchFamily="34" charset="0"/>
                <a:cs typeface="Arial" pitchFamily="34" charset="0"/>
              </a:defRPr>
            </a:lvl4pPr>
            <a:lvl5pPr latinLnBrk="0">
              <a:defRPr u="none">
                <a:solidFill>
                  <a:srgbClr val="278D99"/>
                </a:solidFill>
                <a:latin typeface="Calibri" panose="020F0502020204030204" pitchFamily="34" charset="0"/>
                <a:cs typeface="Arial" pitchFamily="34" charset="0"/>
              </a:defRPr>
            </a:lvl5p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14" name="슬라이드 번호 개체 틀 29"/>
          <p:cNvSpPr>
            <a:spLocks noGrp="1"/>
          </p:cNvSpPr>
          <p:nvPr>
            <p:ph type="sldNum" sz="quarter" idx="18"/>
          </p:nvPr>
        </p:nvSpPr>
        <p:spPr>
          <a:xfrm>
            <a:off x="0" y="141480"/>
            <a:ext cx="611560" cy="273844"/>
          </a:xfrm>
          <a:prstGeom prst="rect">
            <a:avLst/>
          </a:prstGeom>
        </p:spPr>
        <p:txBody>
          <a:bodyPr/>
          <a:lstStyle>
            <a:lvl1pPr>
              <a:defRPr b="1">
                <a:solidFill>
                  <a:srgbClr val="278D99"/>
                </a:solidFill>
                <a:latin typeface="Arial" pitchFamily="34" charset="0"/>
                <a:cs typeface="Arial" pitchFamily="34" charset="0"/>
              </a:defRPr>
            </a:lvl1pPr>
          </a:lstStyle>
          <a:p>
            <a:fld id="{B8364164-D7C2-4011-A351-B5EC1CE463BF}" type="slidenum">
              <a:rPr lang="ko-KR" altLang="en-US" smtClean="0"/>
              <a:pPr/>
              <a:t>‹#›</a:t>
            </a:fld>
            <a:endParaRPr lang="ko-KR" altLang="en-US" dirty="0"/>
          </a:p>
        </p:txBody>
      </p:sp>
      <p:sp>
        <p:nvSpPr>
          <p:cNvPr id="15" name="제목 31"/>
          <p:cNvSpPr>
            <a:spLocks noGrp="1"/>
          </p:cNvSpPr>
          <p:nvPr>
            <p:ph type="title"/>
          </p:nvPr>
        </p:nvSpPr>
        <p:spPr>
          <a:xfrm>
            <a:off x="827584" y="0"/>
            <a:ext cx="6552728" cy="465516"/>
          </a:xfrm>
        </p:spPr>
        <p:txBody>
          <a:bodyPr>
            <a:noAutofit/>
          </a:bodyPr>
          <a:lstStyle>
            <a:lvl1pPr algn="l" latinLnBrk="0">
              <a:defRPr sz="2100" b="1">
                <a:solidFill>
                  <a:schemeClr val="bg1"/>
                </a:solidFill>
              </a:defRPr>
            </a:lvl1pPr>
          </a:lstStyle>
          <a:p>
            <a:r>
              <a:rPr lang="ko-KR" altLang="en-US" dirty="0"/>
              <a:t>마스터 제목 스타일 편집</a:t>
            </a:r>
          </a:p>
        </p:txBody>
      </p:sp>
    </p:spTree>
    <p:extLst>
      <p:ext uri="{BB962C8B-B14F-4D97-AF65-F5344CB8AC3E}">
        <p14:creationId xmlns:p14="http://schemas.microsoft.com/office/powerpoint/2010/main" val="29008175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사용자 지정 레이아웃">
    <p:bg>
      <p:bgPr>
        <a:solidFill>
          <a:schemeClr val="bg1"/>
        </a:solidFill>
        <a:effectLst/>
      </p:bgPr>
    </p:bg>
    <p:spTree>
      <p:nvGrpSpPr>
        <p:cNvPr id="1" name=""/>
        <p:cNvGrpSpPr/>
        <p:nvPr/>
      </p:nvGrpSpPr>
      <p:grpSpPr>
        <a:xfrm>
          <a:off x="0" y="0"/>
          <a:ext cx="0" cy="0"/>
          <a:chOff x="0" y="0"/>
          <a:chExt cx="0" cy="0"/>
        </a:xfrm>
      </p:grpSpPr>
      <p:sp>
        <p:nvSpPr>
          <p:cNvPr id="6" name="평행 사변형 5"/>
          <p:cNvSpPr/>
          <p:nvPr/>
        </p:nvSpPr>
        <p:spPr>
          <a:xfrm>
            <a:off x="-180528" y="0"/>
            <a:ext cx="9289032"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7" name="평행 사변형 6"/>
          <p:cNvSpPr/>
          <p:nvPr/>
        </p:nvSpPr>
        <p:spPr>
          <a:xfrm>
            <a:off x="-540568" y="0"/>
            <a:ext cx="8568952" cy="504270"/>
          </a:xfrm>
          <a:prstGeom prst="parallelogram">
            <a:avLst>
              <a:gd name="adj" fmla="val 79101"/>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8" name="평행 사변형 7"/>
          <p:cNvSpPr/>
          <p:nvPr/>
        </p:nvSpPr>
        <p:spPr>
          <a:xfrm>
            <a:off x="-532184" y="0"/>
            <a:ext cx="1359768"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14" name="슬라이드 번호 개체 틀 29"/>
          <p:cNvSpPr>
            <a:spLocks noGrp="1"/>
          </p:cNvSpPr>
          <p:nvPr>
            <p:ph type="sldNum" sz="quarter" idx="18"/>
          </p:nvPr>
        </p:nvSpPr>
        <p:spPr>
          <a:xfrm>
            <a:off x="0" y="141480"/>
            <a:ext cx="611560" cy="273844"/>
          </a:xfrm>
          <a:prstGeom prst="rect">
            <a:avLst/>
          </a:prstGeom>
        </p:spPr>
        <p:txBody>
          <a:bodyPr/>
          <a:lstStyle>
            <a:lvl1pPr>
              <a:defRPr b="1">
                <a:solidFill>
                  <a:srgbClr val="278D99"/>
                </a:solidFill>
                <a:latin typeface="Arial" pitchFamily="34" charset="0"/>
                <a:cs typeface="Arial" pitchFamily="34" charset="0"/>
              </a:defRPr>
            </a:lvl1pPr>
          </a:lstStyle>
          <a:p>
            <a:fld id="{B8364164-D7C2-4011-A351-B5EC1CE463BF}" type="slidenum">
              <a:rPr lang="ko-KR" altLang="en-US" smtClean="0"/>
              <a:pPr/>
              <a:t>‹#›</a:t>
            </a:fld>
            <a:endParaRPr lang="ko-KR" altLang="en-US" dirty="0"/>
          </a:p>
        </p:txBody>
      </p:sp>
      <p:sp>
        <p:nvSpPr>
          <p:cNvPr id="15" name="제목 31"/>
          <p:cNvSpPr>
            <a:spLocks noGrp="1"/>
          </p:cNvSpPr>
          <p:nvPr>
            <p:ph type="title"/>
          </p:nvPr>
        </p:nvSpPr>
        <p:spPr>
          <a:xfrm>
            <a:off x="827584" y="0"/>
            <a:ext cx="6552728" cy="465516"/>
          </a:xfrm>
        </p:spPr>
        <p:txBody>
          <a:bodyPr>
            <a:noAutofit/>
          </a:bodyPr>
          <a:lstStyle>
            <a:lvl1pPr algn="l" latinLnBrk="0">
              <a:defRPr sz="2100" b="1">
                <a:solidFill>
                  <a:schemeClr val="bg1"/>
                </a:solidFill>
              </a:defRPr>
            </a:lvl1pPr>
          </a:lstStyle>
          <a:p>
            <a:r>
              <a:rPr lang="ko-KR" altLang="en-US" dirty="0"/>
              <a:t>마스터 제목 스타일 편집</a:t>
            </a:r>
          </a:p>
        </p:txBody>
      </p:sp>
    </p:spTree>
    <p:extLst>
      <p:ext uri="{BB962C8B-B14F-4D97-AF65-F5344CB8AC3E}">
        <p14:creationId xmlns:p14="http://schemas.microsoft.com/office/powerpoint/2010/main" val="7437035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sz="2100">
                <a:latin typeface="Calibri" panose="020F0502020204030204" pitchFamily="34" charset="0"/>
              </a:defRPr>
            </a:lvl1pPr>
          </a:lstStyle>
          <a:p>
            <a:r>
              <a:rPr lang="fr-FR" dirty="0"/>
              <a:t>Click to </a:t>
            </a:r>
            <a:r>
              <a:rPr lang="fr-FR" dirty="0" err="1"/>
              <a:t>edit</a:t>
            </a:r>
            <a:r>
              <a:rPr lang="fr-FR" dirty="0"/>
              <a:t> </a:t>
            </a:r>
            <a:r>
              <a:rPr lang="fr-FR" dirty="0" err="1"/>
              <a:t>Slide</a:t>
            </a:r>
            <a:r>
              <a:rPr lang="fr-FR" dirty="0"/>
              <a:t> </a:t>
            </a:r>
            <a:r>
              <a:rPr lang="fr-FR" dirty="0" err="1"/>
              <a:t>title</a:t>
            </a:r>
            <a:br>
              <a:rPr lang="fr-FR" dirty="0"/>
            </a:br>
            <a:r>
              <a:rPr lang="fr-FR" dirty="0" err="1"/>
              <a:t>Slide</a:t>
            </a:r>
            <a:r>
              <a:rPr lang="fr-FR" dirty="0"/>
              <a:t> </a:t>
            </a:r>
            <a:r>
              <a:rPr lang="fr-FR" dirty="0" err="1"/>
              <a:t>title</a:t>
            </a:r>
            <a:r>
              <a:rPr lang="fr-FR" dirty="0"/>
              <a:t> </a:t>
            </a:r>
            <a:r>
              <a:rPr lang="fr-FR" dirty="0" err="1"/>
              <a:t>can</a:t>
            </a:r>
            <a:r>
              <a:rPr lang="fr-FR" dirty="0"/>
              <a:t> </a:t>
            </a:r>
            <a:r>
              <a:rPr lang="fr-FR" dirty="0" err="1"/>
              <a:t>be</a:t>
            </a:r>
            <a:r>
              <a:rPr lang="fr-FR" dirty="0"/>
              <a:t> </a:t>
            </a:r>
            <a:r>
              <a:rPr lang="fr-FR" dirty="0" err="1"/>
              <a:t>extended</a:t>
            </a:r>
            <a:r>
              <a:rPr lang="fr-FR" dirty="0"/>
              <a:t> to </a:t>
            </a:r>
            <a:r>
              <a:rPr lang="fr-FR" dirty="0" err="1"/>
              <a:t>two</a:t>
            </a:r>
            <a:r>
              <a:rPr lang="fr-FR" dirty="0"/>
              <a:t> </a:t>
            </a:r>
            <a:r>
              <a:rPr lang="fr-FR" dirty="0" err="1"/>
              <a:t>lines</a:t>
            </a:r>
            <a:endParaRPr lang="en-US" dirty="0"/>
          </a:p>
        </p:txBody>
      </p:sp>
      <p:sp>
        <p:nvSpPr>
          <p:cNvPr id="3" name="Content Placeholder 2"/>
          <p:cNvSpPr>
            <a:spLocks noGrp="1"/>
          </p:cNvSpPr>
          <p:nvPr>
            <p:ph idx="1"/>
          </p:nvPr>
        </p:nvSpPr>
        <p:spPr/>
        <p:txBody>
          <a:bodyPr/>
          <a:lstStyle>
            <a:lvl1pPr>
              <a:defRPr>
                <a:solidFill>
                  <a:schemeClr val="bg1">
                    <a:lumMod val="85000"/>
                  </a:schemeClr>
                </a:solidFill>
              </a:defRPr>
            </a:lvl1pPr>
            <a:lvl2pPr>
              <a:buClr>
                <a:schemeClr val="tx1"/>
              </a:buClr>
              <a:defRPr>
                <a:solidFill>
                  <a:schemeClr val="bg1">
                    <a:lumMod val="85000"/>
                  </a:schemeClr>
                </a:solidFill>
              </a:defRPr>
            </a:lvl2pPr>
            <a:lvl3pPr>
              <a:defRPr>
                <a:solidFill>
                  <a:schemeClr val="bg1">
                    <a:lumMod val="85000"/>
                  </a:schemeClr>
                </a:solidFill>
              </a:defRPr>
            </a:lvl3pPr>
            <a:lvl4pPr>
              <a:defRPr>
                <a:solidFill>
                  <a:schemeClr val="bg1">
                    <a:lumMod val="85000"/>
                  </a:schemeClr>
                </a:solidFill>
              </a:defRPr>
            </a:lvl4pPr>
            <a:lvl5pPr>
              <a:defRPr>
                <a:solidFill>
                  <a:schemeClr val="bg1">
                    <a:lumMod val="8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03200" y="4808700"/>
            <a:ext cx="900000" cy="183600"/>
          </a:xfrm>
          <a:prstGeom prst="rect">
            <a:avLst/>
          </a:prstGeom>
        </p:spPr>
        <p:txBody>
          <a:bodyPr/>
          <a:lstStyle/>
          <a:p>
            <a:fld id="{330E7764-1277-458E-9D8E-39F64F5D6DD0}" type="datetimeFigureOut">
              <a:rPr lang="en-GB" smtClean="0">
                <a:solidFill>
                  <a:prstClr val="black"/>
                </a:solidFill>
              </a:rPr>
              <a:pPr/>
              <a:t>11/03/2016</a:t>
            </a:fld>
            <a:endParaRPr lang="en-GB" dirty="0">
              <a:solidFill>
                <a:prstClr val="black"/>
              </a:solidFill>
            </a:endParaRPr>
          </a:p>
        </p:txBody>
      </p:sp>
      <p:sp>
        <p:nvSpPr>
          <p:cNvPr id="5" name="Footer Placeholder 4"/>
          <p:cNvSpPr>
            <a:spLocks noGrp="1"/>
          </p:cNvSpPr>
          <p:nvPr>
            <p:ph type="ftr" sz="quarter" idx="11"/>
          </p:nvPr>
        </p:nvSpPr>
        <p:spPr>
          <a:xfrm>
            <a:off x="1368000" y="4808700"/>
            <a:ext cx="4680000" cy="183600"/>
          </a:xfrm>
          <a:prstGeom prst="rect">
            <a:avLst/>
          </a:prstGeom>
        </p:spPr>
        <p:txBody>
          <a:bodyPr/>
          <a:lstStyle/>
          <a:p>
            <a:endParaRPr lang="en-GB" dirty="0">
              <a:solidFill>
                <a:prstClr val="black"/>
              </a:solidFill>
            </a:endParaRPr>
          </a:p>
        </p:txBody>
      </p:sp>
      <p:sp>
        <p:nvSpPr>
          <p:cNvPr id="6" name="Slide Number Placeholder 5"/>
          <p:cNvSpPr>
            <a:spLocks noGrp="1"/>
          </p:cNvSpPr>
          <p:nvPr>
            <p:ph type="sldNum" sz="quarter" idx="12"/>
          </p:nvPr>
        </p:nvSpPr>
        <p:spPr>
          <a:xfrm>
            <a:off x="8640000" y="4808700"/>
            <a:ext cx="342000" cy="183600"/>
          </a:xfrm>
          <a:prstGeom prst="rect">
            <a:avLst/>
          </a:prstGeom>
        </p:spPr>
        <p:txBody>
          <a:bodyPr/>
          <a:lstStyle/>
          <a:p>
            <a:fld id="{2A020832-E319-49F4-8DFE-4C9D4DD7AAB2}"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8780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buFont typeface="Wingdings" pitchFamily="2" charset="2"/>
              <a:buChar char="q"/>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683419005"/>
      </p:ext>
    </p:extLst>
  </p:cSld>
  <p:clrMapOvr>
    <a:masterClrMapping/>
  </p:clrMapOvr>
  <p:transition spd="slow">
    <p:cove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6150984"/>
      </p:ext>
    </p:extLst>
  </p:cSld>
  <p:clrMapOvr>
    <a:masterClrMapping/>
  </p:clrMapOvr>
  <p:transition spd="slow">
    <p:cove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55650" y="2031690"/>
            <a:ext cx="8388350" cy="714375"/>
          </a:xfrm>
        </p:spPr>
        <p:txBody>
          <a:bodyPr/>
          <a:lstStyle>
            <a:lvl1pPr>
              <a:defRPr>
                <a:solidFill>
                  <a:srgbClr val="FFFF00"/>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746699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strVal val="2/3*#ppt_w"/>
                                          </p:val>
                                        </p:tav>
                                        <p:tav tm="100000">
                                          <p:val>
                                            <p:strVal val="#ppt_w"/>
                                          </p:val>
                                        </p:tav>
                                      </p:tavLst>
                                    </p:anim>
                                    <p:anim calcmode="lin" valueType="num">
                                      <p:cBhvr>
                                        <p:cTn id="8" dur="3000" fill="hold"/>
                                        <p:tgtEl>
                                          <p:spTgt spid="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55650" y="228600"/>
            <a:ext cx="8388350" cy="472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05914865"/>
      </p:ext>
    </p:extLst>
  </p:cSld>
  <p:clrMapOvr>
    <a:masterClrMapping/>
  </p:clrMapOvr>
  <p:transition spd="slow">
    <p:cove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Content Placeholder 2"/>
          <p:cNvSpPr>
            <a:spLocks noGrp="1"/>
          </p:cNvSpPr>
          <p:nvPr>
            <p:ph idx="1"/>
          </p:nvPr>
        </p:nvSpPr>
        <p:spPr>
          <a:xfrm>
            <a:off x="755650" y="2065193"/>
            <a:ext cx="8388350" cy="3078306"/>
          </a:xfrm>
        </p:spPr>
        <p:txBody>
          <a:bodyPr/>
          <a:lstStyle>
            <a:lvl1pPr marL="0" indent="0" algn="ctr">
              <a:buFont typeface="Wingdings" pitchFamily="2" charset="2"/>
              <a:buNone/>
              <a:defRPr sz="2400">
                <a:solidFill>
                  <a:schemeClr val="bg1"/>
                </a:solidFill>
              </a:defRPr>
            </a:lvl1pPr>
            <a:lvl2pPr marL="0" indent="0" algn="ctr">
              <a:buNone/>
              <a:defRPr sz="1800">
                <a:solidFill>
                  <a:schemeClr val="bg1">
                    <a:lumMod val="85000"/>
                  </a:schemeClr>
                </a:solidFill>
              </a:defRPr>
            </a:lvl2pPr>
            <a:lvl3pPr marL="0" indent="0" algn="ctr">
              <a:buNone/>
              <a:defRPr sz="1500">
                <a:solidFill>
                  <a:schemeClr val="bg1">
                    <a:lumMod val="65000"/>
                  </a:schemeClr>
                </a:solidFill>
              </a:defRPr>
            </a:lvl3pPr>
            <a:lvl4pPr marL="0" indent="0" algn="ctr">
              <a:buNone/>
              <a:defRPr sz="1350">
                <a:solidFill>
                  <a:schemeClr val="bg1">
                    <a:lumMod val="65000"/>
                  </a:schemeClr>
                </a:solidFill>
              </a:defRPr>
            </a:lvl4pPr>
            <a:lvl5pPr marL="0" indent="0" algn="ctr">
              <a:buNone/>
              <a:defRPr sz="1350">
                <a:solidFill>
                  <a:schemeClr val="bg1">
                    <a:lumMod val="6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245125"/>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55650" y="0"/>
            <a:ext cx="8388350" cy="621707"/>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44937839"/>
      </p:ext>
    </p:extLst>
  </p:cSld>
  <p:clrMapOvr>
    <a:masterClrMapping/>
  </p:clrMapOvr>
  <p:transition>
    <p:push/>
  </p:transition>
  <p:hf sldNum="0" hdr="0" dt="0"/>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EDU_CHART">
    <p:spTree>
      <p:nvGrpSpPr>
        <p:cNvPr id="1" name=""/>
        <p:cNvGrpSpPr/>
        <p:nvPr/>
      </p:nvGrpSpPr>
      <p:grpSpPr>
        <a:xfrm>
          <a:off x="0" y="0"/>
          <a:ext cx="0" cy="0"/>
          <a:chOff x="0" y="0"/>
          <a:chExt cx="0" cy="0"/>
        </a:xfrm>
      </p:grpSpPr>
      <p:sp>
        <p:nvSpPr>
          <p:cNvPr id="15" name="EDU_EXCEL_TITLE"/>
          <p:cNvSpPr>
            <a:spLocks noGrp="1"/>
          </p:cNvSpPr>
          <p:nvPr>
            <p:ph type="title"/>
          </p:nvPr>
        </p:nvSpPr>
        <p:spPr/>
        <p:txBody>
          <a:bodyPr>
            <a:normAutofit/>
          </a:bodyPr>
          <a:lstStyle>
            <a:lvl1pPr>
              <a:defRPr sz="1800">
                <a:solidFill>
                  <a:schemeClr val="tx1"/>
                </a:solidFill>
              </a:defRPr>
            </a:lvl1pPr>
          </a:lstStyle>
          <a:p>
            <a:r>
              <a:rPr lang="en-US" dirty="0"/>
              <a:t>Click to edit Master title style</a:t>
            </a:r>
            <a:endParaRPr lang="fr-FR" dirty="0"/>
          </a:p>
        </p:txBody>
      </p:sp>
      <p:sp>
        <p:nvSpPr>
          <p:cNvPr id="3" name="Text Placeholder 2"/>
          <p:cNvSpPr>
            <a:spLocks noGrp="1"/>
          </p:cNvSpPr>
          <p:nvPr>
            <p:ph type="body" sz="quarter" idx="14" hasCustomPrompt="1"/>
          </p:nvPr>
        </p:nvSpPr>
        <p:spPr>
          <a:xfrm>
            <a:off x="881590" y="1053000"/>
            <a:ext cx="8146800" cy="3712500"/>
          </a:xfrm>
        </p:spPr>
        <p:txBody>
          <a:bodyPr/>
          <a:lstStyle>
            <a:lvl1pPr marL="0" indent="0">
              <a:buNone/>
              <a:defRPr/>
            </a:lvl1pPr>
          </a:lstStyle>
          <a:p>
            <a:pPr lvl="0"/>
            <a:r>
              <a:rPr lang="fr-FR" dirty="0"/>
              <a:t> </a:t>
            </a:r>
          </a:p>
        </p:txBody>
      </p:sp>
      <p:sp>
        <p:nvSpPr>
          <p:cNvPr id="8" name="Text Placeholder 7"/>
          <p:cNvSpPr>
            <a:spLocks noGrp="1"/>
          </p:cNvSpPr>
          <p:nvPr>
            <p:ph type="body" sz="quarter" idx="13"/>
          </p:nvPr>
        </p:nvSpPr>
        <p:spPr>
          <a:xfrm>
            <a:off x="7272300" y="4537852"/>
            <a:ext cx="1620180" cy="388575"/>
          </a:xfrm>
          <a:prstGeom prst="star32">
            <a:avLst/>
          </a:prstGeom>
          <a:solidFill>
            <a:srgbClr val="0033CC"/>
          </a:solidFill>
          <a:ln w="12700">
            <a:noFill/>
            <a:miter lim="800000"/>
            <a:headEnd/>
            <a:tailEnd/>
          </a:ln>
        </p:spPr>
        <p:txBody>
          <a:bodyPr wrap="none" anchor="ctr">
            <a:noAutofit/>
          </a:bodyPr>
          <a:lstStyle>
            <a:lvl1pPr>
              <a:buNone/>
              <a:defRPr lang="en-US" sz="900" smtClean="0">
                <a:solidFill>
                  <a:srgbClr val="FF0000"/>
                </a:solidFill>
                <a:latin typeface="Comic Sans MS" pitchFamily="66" charset="0"/>
              </a:defRPr>
            </a:lvl1pPr>
            <a:lvl2pPr>
              <a:defRPr lang="en-US" sz="825" smtClean="0">
                <a:solidFill>
                  <a:schemeClr val="tx1"/>
                </a:solidFill>
                <a:latin typeface="+mn-lt"/>
              </a:defRPr>
            </a:lvl2pPr>
            <a:lvl3pPr>
              <a:defRPr lang="en-US" sz="825" smtClean="0">
                <a:solidFill>
                  <a:schemeClr val="tx1"/>
                </a:solidFill>
                <a:latin typeface="+mn-lt"/>
              </a:defRPr>
            </a:lvl3pPr>
            <a:lvl4pPr>
              <a:defRPr lang="en-US" sz="825" smtClean="0">
                <a:solidFill>
                  <a:schemeClr val="tx1"/>
                </a:solidFill>
                <a:latin typeface="+mn-lt"/>
              </a:defRPr>
            </a:lvl4pPr>
            <a:lvl5pPr>
              <a:defRPr lang="fr-FR" sz="825">
                <a:solidFill>
                  <a:schemeClr val="tx1"/>
                </a:solidFill>
                <a:latin typeface="+mn-lt"/>
              </a:defRPr>
            </a:lvl5pPr>
          </a:lstStyle>
          <a:p>
            <a:pPr marL="0" lvl="0" indent="0" algn="ctr" eaLnBrk="0" hangingPunct="0"/>
            <a:endParaRPr lang="fr-FR" dirty="0"/>
          </a:p>
        </p:txBody>
      </p:sp>
      <p:sp>
        <p:nvSpPr>
          <p:cNvPr id="4" name="Text Placeholder 3"/>
          <p:cNvSpPr>
            <a:spLocks noGrp="1"/>
          </p:cNvSpPr>
          <p:nvPr>
            <p:ph type="body" sz="quarter" idx="15" hasCustomPrompt="1"/>
          </p:nvPr>
        </p:nvSpPr>
        <p:spPr>
          <a:xfrm>
            <a:off x="746575" y="749048"/>
            <a:ext cx="8397425" cy="377428"/>
          </a:xfrm>
          <a:noFill/>
        </p:spPr>
        <p:txBody>
          <a:bodyPr>
            <a:normAutofit/>
          </a:bodyPr>
          <a:lstStyle>
            <a:lvl1pPr marL="0" indent="0" algn="ctr">
              <a:buNone/>
              <a:defRPr sz="1050">
                <a:solidFill>
                  <a:srgbClr val="FFC000"/>
                </a:solidFill>
                <a:latin typeface="Comic Sans MS" pitchFamily="66" charset="0"/>
              </a:defRPr>
            </a:lvl1pPr>
          </a:lstStyle>
          <a:p>
            <a:pPr lvl="0"/>
            <a:r>
              <a:rPr lang="fr-FR" dirty="0"/>
              <a:t> </a:t>
            </a:r>
          </a:p>
        </p:txBody>
      </p:sp>
    </p:spTree>
    <p:extLst>
      <p:ext uri="{BB962C8B-B14F-4D97-AF65-F5344CB8AC3E}">
        <p14:creationId xmlns:p14="http://schemas.microsoft.com/office/powerpoint/2010/main" val="2144334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8F5139DA-9E66-4845-9612-ED86DB46D95B}" type="datetimeFigureOut">
              <a:rPr lang="ko-KR" altLang="en-US" smtClean="0"/>
              <a:pPr/>
              <a:t>2016-03-11</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0FA4A355-2D45-4766-8C87-E8705278E572}" type="slidenum">
              <a:rPr lang="ko-KR" altLang="en-US" smtClean="0"/>
              <a:pPr/>
              <a:t>‹#›</a:t>
            </a:fld>
            <a:endParaRPr lang="ko-KR"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1E4C78-99DD-BA4E-8E96-DD0C6726D5F0}" type="datetimeFigureOut">
              <a:rPr lang="en-US" smtClean="0">
                <a:solidFill>
                  <a:prstClr val="black">
                    <a:tint val="75000"/>
                  </a:prstClr>
                </a:solidFill>
              </a:rPr>
              <a:pPr/>
              <a:t>11/03/16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F6FD54-718A-4743-AB77-94AAB2C87A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54165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97072"/>
            <a:ext cx="8229600" cy="602843"/>
          </a:xfrm>
        </p:spPr>
        <p:txBody>
          <a:bodyPr>
            <a:normAutofit/>
          </a:bodyPr>
          <a:lstStyle>
            <a:lvl1pPr>
              <a:defRPr sz="3000"/>
            </a:lvl1pPr>
          </a:lstStyle>
          <a:p>
            <a:r>
              <a:rPr lang="en-US" dirty="0"/>
              <a:t>Click to edit Master title style</a:t>
            </a:r>
          </a:p>
        </p:txBody>
      </p:sp>
      <p:sp>
        <p:nvSpPr>
          <p:cNvPr id="3" name="Content Placeholder 2"/>
          <p:cNvSpPr>
            <a:spLocks noGrp="1"/>
          </p:cNvSpPr>
          <p:nvPr>
            <p:ph idx="1"/>
          </p:nvPr>
        </p:nvSpPr>
        <p:spPr>
          <a:xfrm>
            <a:off x="457200" y="1377790"/>
            <a:ext cx="8229600" cy="32168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C1E4C78-99DD-BA4E-8E96-DD0C6726D5F0}" type="datetimeFigureOut">
              <a:rPr lang="en-US" smtClean="0">
                <a:solidFill>
                  <a:prstClr val="black">
                    <a:tint val="75000"/>
                  </a:prstClr>
                </a:solidFill>
              </a:rPr>
              <a:pPr/>
              <a:t>11/03/16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F6FD54-718A-4743-AB77-94AAB2C87A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62215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1E4C78-99DD-BA4E-8E96-DD0C6726D5F0}" type="datetimeFigureOut">
              <a:rPr lang="en-US" smtClean="0">
                <a:solidFill>
                  <a:prstClr val="black">
                    <a:tint val="75000"/>
                  </a:prstClr>
                </a:solidFill>
              </a:rPr>
              <a:pPr/>
              <a:t>11/03/16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6F6FD54-718A-4743-AB77-94AAB2C87A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47360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1E4C78-99DD-BA4E-8E96-DD0C6726D5F0}" type="datetimeFigureOut">
              <a:rPr lang="en-US" smtClean="0">
                <a:solidFill>
                  <a:prstClr val="black">
                    <a:tint val="75000"/>
                  </a:prstClr>
                </a:solidFill>
              </a:rPr>
              <a:pPr/>
              <a:t>11/03/16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6F6FD54-718A-4743-AB77-94AAB2C87A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76364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Content Placeholder 2"/>
          <p:cNvSpPr>
            <a:spLocks noGrp="1"/>
          </p:cNvSpPr>
          <p:nvPr>
            <p:ph idx="1"/>
          </p:nvPr>
        </p:nvSpPr>
        <p:spPr>
          <a:xfrm>
            <a:off x="755650" y="2065193"/>
            <a:ext cx="8388350" cy="3078306"/>
          </a:xfrm>
        </p:spPr>
        <p:txBody>
          <a:bodyPr/>
          <a:lstStyle>
            <a:lvl1pPr marL="0" indent="0" algn="ctr">
              <a:buFont typeface="Wingdings" pitchFamily="2" charset="2"/>
              <a:buNone/>
              <a:defRPr sz="2400">
                <a:solidFill>
                  <a:schemeClr val="bg1"/>
                </a:solidFill>
              </a:defRPr>
            </a:lvl1pPr>
            <a:lvl2pPr marL="0" indent="0" algn="ctr">
              <a:buNone/>
              <a:defRPr sz="1800">
                <a:solidFill>
                  <a:schemeClr val="bg1">
                    <a:lumMod val="85000"/>
                  </a:schemeClr>
                </a:solidFill>
              </a:defRPr>
            </a:lvl2pPr>
            <a:lvl3pPr marL="0" indent="0" algn="ctr">
              <a:buNone/>
              <a:defRPr sz="1500">
                <a:solidFill>
                  <a:schemeClr val="bg1">
                    <a:lumMod val="65000"/>
                  </a:schemeClr>
                </a:solidFill>
              </a:defRPr>
            </a:lvl3pPr>
            <a:lvl4pPr marL="0" indent="0" algn="ctr">
              <a:buNone/>
              <a:defRPr sz="1350">
                <a:solidFill>
                  <a:schemeClr val="bg1">
                    <a:lumMod val="65000"/>
                  </a:schemeClr>
                </a:solidFill>
              </a:defRPr>
            </a:lvl4pPr>
            <a:lvl5pPr marL="0" indent="0" algn="ctr">
              <a:buNone/>
              <a:defRPr sz="1350">
                <a:solidFill>
                  <a:schemeClr val="bg1">
                    <a:lumMod val="6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31272250"/>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제목 슬라이드">
    <p:spTree>
      <p:nvGrpSpPr>
        <p:cNvPr id="1" name=""/>
        <p:cNvGrpSpPr/>
        <p:nvPr/>
      </p:nvGrpSpPr>
      <p:grpSpPr>
        <a:xfrm>
          <a:off x="0" y="0"/>
          <a:ext cx="0" cy="0"/>
          <a:chOff x="0" y="0"/>
          <a:chExt cx="0" cy="0"/>
        </a:xfrm>
      </p:grpSpPr>
      <p:pic>
        <p:nvPicPr>
          <p:cNvPr id="7" name="Picture 3" descr="C:\Users\hanskys\Desktop\EDU\pisa presentation\usb files\GettyImages_145629557.jpg"/>
          <p:cNvPicPr>
            <a:picLocks noChangeAspect="1" noChangeArrowheads="1"/>
          </p:cNvPicPr>
          <p:nvPr/>
        </p:nvPicPr>
        <p:blipFill>
          <a:blip r:embed="rId2" cstate="print"/>
          <a:srcRect b="9658"/>
          <a:stretch>
            <a:fillRect/>
          </a:stretch>
        </p:blipFill>
        <p:spPr bwMode="auto">
          <a:xfrm>
            <a:off x="3270470" y="3435846"/>
            <a:ext cx="3783670" cy="1707654"/>
          </a:xfrm>
          <a:prstGeom prst="rect">
            <a:avLst/>
          </a:prstGeom>
          <a:noFill/>
        </p:spPr>
      </p:pic>
      <p:sp>
        <p:nvSpPr>
          <p:cNvPr id="8" name="Rectangle 40"/>
          <p:cNvSpPr/>
          <p:nvPr/>
        </p:nvSpPr>
        <p:spPr>
          <a:xfrm rot="16200000">
            <a:off x="2798803" y="4038913"/>
            <a:ext cx="1674186" cy="576064"/>
          </a:xfrm>
          <a:prstGeom prst="rect">
            <a:avLst/>
          </a:prstGeom>
          <a:gradFill flip="none" rotWithShape="1">
            <a:gsLst>
              <a:gs pos="0">
                <a:srgbClr val="7F7F7F"/>
              </a:gs>
              <a:gs pos="58000">
                <a:srgbClr val="D25F26">
                  <a:alpha val="35000"/>
                </a:srgbClr>
              </a:gs>
              <a:gs pos="100000">
                <a:srgbClr val="278D99">
                  <a:tint val="23500"/>
                  <a:satMod val="160000"/>
                  <a:alpha val="0"/>
                </a:srgbClr>
              </a:gs>
            </a:gsLst>
            <a:lin ang="5400000" scaled="1"/>
            <a:tileRect/>
          </a:gradFill>
          <a:ln w="12700" cap="flat" cmpd="sng" algn="ctr">
            <a:noFill/>
            <a:prstDash val="solid"/>
            <a:miter lim="800000"/>
          </a:ln>
          <a:effectLst/>
        </p:spPr>
        <p:txBody>
          <a:bodyPr rtlCol="0" anchor="ctr"/>
          <a:lstStyle/>
          <a:p>
            <a:pPr algn="ctr" latinLnBrk="0">
              <a:defRPr/>
            </a:pPr>
            <a:endParaRPr lang="en-US" sz="1350" kern="0">
              <a:solidFill>
                <a:sysClr val="window" lastClr="FFFFFF"/>
              </a:solidFill>
              <a:latin typeface="Arial" pitchFamily="34" charset="0"/>
              <a:cs typeface="Arial" pitchFamily="34" charset="0"/>
            </a:endParaRPr>
          </a:p>
        </p:txBody>
      </p:sp>
      <p:sp>
        <p:nvSpPr>
          <p:cNvPr id="9" name="Rectangle 40"/>
          <p:cNvSpPr/>
          <p:nvPr/>
        </p:nvSpPr>
        <p:spPr>
          <a:xfrm rot="16200000">
            <a:off x="1898703" y="3714877"/>
            <a:ext cx="1674186" cy="1224136"/>
          </a:xfrm>
          <a:prstGeom prst="rect">
            <a:avLst/>
          </a:prstGeom>
          <a:solidFill>
            <a:srgbClr val="7F7C8F"/>
          </a:solidFill>
          <a:ln w="12700" cap="flat" cmpd="sng" algn="ctr">
            <a:noFill/>
            <a:prstDash val="solid"/>
            <a:miter lim="800000"/>
          </a:ln>
          <a:effectLst/>
        </p:spPr>
        <p:txBody>
          <a:bodyPr rtlCol="0" anchor="ctr"/>
          <a:lstStyle/>
          <a:p>
            <a:pPr algn="ctr" latinLnBrk="0">
              <a:defRPr/>
            </a:pPr>
            <a:endParaRPr lang="en-US" sz="1350" kern="0">
              <a:solidFill>
                <a:sysClr val="window" lastClr="FFFFFF"/>
              </a:solidFill>
              <a:latin typeface="Arial" pitchFamily="34" charset="0"/>
              <a:cs typeface="Arial" pitchFamily="34" charset="0"/>
            </a:endParaRPr>
          </a:p>
        </p:txBody>
      </p:sp>
      <p:pic>
        <p:nvPicPr>
          <p:cNvPr id="10" name="Picture 4" descr="C:\Users\hanskys\Desktop\EDU\pisa presentation\usb files\Reading_shutterstock_124410865_pisa.jpg"/>
          <p:cNvPicPr>
            <a:picLocks noChangeAspect="1" noChangeArrowheads="1"/>
          </p:cNvPicPr>
          <p:nvPr/>
        </p:nvPicPr>
        <p:blipFill>
          <a:blip r:embed="rId3" cstate="print"/>
          <a:srcRect b="17033"/>
          <a:stretch>
            <a:fillRect/>
          </a:stretch>
        </p:blipFill>
        <p:spPr bwMode="auto">
          <a:xfrm>
            <a:off x="4211792" y="1761660"/>
            <a:ext cx="4032617" cy="1674186"/>
          </a:xfrm>
          <a:prstGeom prst="rect">
            <a:avLst/>
          </a:prstGeom>
          <a:noFill/>
        </p:spPr>
      </p:pic>
      <p:sp>
        <p:nvSpPr>
          <p:cNvPr id="11" name="Rectangle 40"/>
          <p:cNvSpPr/>
          <p:nvPr/>
        </p:nvSpPr>
        <p:spPr>
          <a:xfrm rot="16200000">
            <a:off x="4238963" y="2310720"/>
            <a:ext cx="1674186" cy="576064"/>
          </a:xfrm>
          <a:prstGeom prst="rect">
            <a:avLst/>
          </a:prstGeom>
          <a:gradFill flip="none" rotWithShape="1">
            <a:gsLst>
              <a:gs pos="0">
                <a:srgbClr val="D25F26"/>
              </a:gs>
              <a:gs pos="58000">
                <a:srgbClr val="D25F26">
                  <a:alpha val="35000"/>
                </a:srgbClr>
              </a:gs>
              <a:gs pos="100000">
                <a:srgbClr val="278D99">
                  <a:tint val="23500"/>
                  <a:satMod val="160000"/>
                  <a:alpha val="0"/>
                </a:srgbClr>
              </a:gs>
            </a:gsLst>
            <a:lin ang="5400000" scaled="1"/>
            <a:tileRect/>
          </a:gradFill>
          <a:ln w="12700" cap="flat" cmpd="sng" algn="ctr">
            <a:noFill/>
            <a:prstDash val="solid"/>
            <a:miter lim="800000"/>
          </a:ln>
          <a:effectLst/>
        </p:spPr>
        <p:txBody>
          <a:bodyPr rtlCol="0" anchor="ctr"/>
          <a:lstStyle/>
          <a:p>
            <a:pPr algn="ctr" latinLnBrk="0">
              <a:defRPr/>
            </a:pPr>
            <a:endParaRPr lang="en-US" sz="1350" kern="0">
              <a:solidFill>
                <a:sysClr val="window" lastClr="FFFFFF"/>
              </a:solidFill>
              <a:latin typeface="Arial" pitchFamily="34" charset="0"/>
              <a:cs typeface="Arial" pitchFamily="34" charset="0"/>
            </a:endParaRPr>
          </a:p>
        </p:txBody>
      </p:sp>
      <p:sp>
        <p:nvSpPr>
          <p:cNvPr id="12" name="Rectangle 40"/>
          <p:cNvSpPr/>
          <p:nvPr/>
        </p:nvSpPr>
        <p:spPr>
          <a:xfrm rot="16200000">
            <a:off x="3338863" y="1986685"/>
            <a:ext cx="1674186" cy="1224136"/>
          </a:xfrm>
          <a:prstGeom prst="rect">
            <a:avLst/>
          </a:prstGeom>
          <a:solidFill>
            <a:srgbClr val="D25F26"/>
          </a:solidFill>
          <a:ln w="12700" cap="flat" cmpd="sng" algn="ctr">
            <a:noFill/>
            <a:prstDash val="solid"/>
            <a:miter lim="800000"/>
          </a:ln>
          <a:effectLst/>
        </p:spPr>
        <p:txBody>
          <a:bodyPr rtlCol="0" anchor="ctr"/>
          <a:lstStyle/>
          <a:p>
            <a:pPr algn="ctr" latinLnBrk="0">
              <a:defRPr/>
            </a:pPr>
            <a:endParaRPr lang="en-US" sz="1350" kern="0">
              <a:solidFill>
                <a:sysClr val="window" lastClr="FFFFFF"/>
              </a:solidFill>
              <a:latin typeface="Arial" pitchFamily="34" charset="0"/>
              <a:cs typeface="Arial" pitchFamily="34" charset="0"/>
            </a:endParaRPr>
          </a:p>
        </p:txBody>
      </p:sp>
      <p:pic>
        <p:nvPicPr>
          <p:cNvPr id="13" name="Picture 5" descr="C:\Users\hanskys\Desktop\EDU\pisa presentation\usb files\Science_42-20531161.jpg"/>
          <p:cNvPicPr>
            <a:picLocks noChangeAspect="1" noChangeArrowheads="1"/>
          </p:cNvPicPr>
          <p:nvPr/>
        </p:nvPicPr>
        <p:blipFill>
          <a:blip r:embed="rId4" cstate="print"/>
          <a:srcRect b="11745"/>
          <a:stretch>
            <a:fillRect/>
          </a:stretch>
        </p:blipFill>
        <p:spPr bwMode="auto">
          <a:xfrm flipH="1">
            <a:off x="6479704" y="0"/>
            <a:ext cx="2664296" cy="1763537"/>
          </a:xfrm>
          <a:prstGeom prst="rect">
            <a:avLst/>
          </a:prstGeom>
          <a:noFill/>
        </p:spPr>
      </p:pic>
      <p:sp>
        <p:nvSpPr>
          <p:cNvPr id="14" name="Rectangle 40"/>
          <p:cNvSpPr/>
          <p:nvPr/>
        </p:nvSpPr>
        <p:spPr>
          <a:xfrm rot="16200000">
            <a:off x="6139442" y="520790"/>
            <a:ext cx="1761660" cy="720080"/>
          </a:xfrm>
          <a:prstGeom prst="rect">
            <a:avLst/>
          </a:prstGeom>
          <a:gradFill flip="none" rotWithShape="1">
            <a:gsLst>
              <a:gs pos="0">
                <a:srgbClr val="C4B83E"/>
              </a:gs>
              <a:gs pos="58000">
                <a:srgbClr val="D25F26">
                  <a:alpha val="35000"/>
                </a:srgbClr>
              </a:gs>
              <a:gs pos="100000">
                <a:srgbClr val="278D99">
                  <a:tint val="23500"/>
                  <a:satMod val="160000"/>
                  <a:alpha val="0"/>
                </a:srgbClr>
              </a:gs>
            </a:gsLst>
            <a:lin ang="5400000" scaled="1"/>
            <a:tileRect/>
          </a:gradFill>
          <a:ln w="12700" cap="flat" cmpd="sng" algn="ctr">
            <a:noFill/>
            <a:prstDash val="solid"/>
            <a:miter lim="800000"/>
          </a:ln>
          <a:effectLst/>
        </p:spPr>
        <p:txBody>
          <a:bodyPr rtlCol="0" anchor="ctr"/>
          <a:lstStyle/>
          <a:p>
            <a:pPr algn="ctr" latinLnBrk="0">
              <a:defRPr/>
            </a:pPr>
            <a:endParaRPr lang="en-US" sz="1350" kern="0">
              <a:solidFill>
                <a:sysClr val="window" lastClr="FFFFFF"/>
              </a:solidFill>
              <a:latin typeface="Arial" pitchFamily="34" charset="0"/>
              <a:cs typeface="Arial" pitchFamily="34" charset="0"/>
            </a:endParaRPr>
          </a:p>
        </p:txBody>
      </p:sp>
      <p:sp>
        <p:nvSpPr>
          <p:cNvPr id="15" name="Rectangle 40"/>
          <p:cNvSpPr/>
          <p:nvPr/>
        </p:nvSpPr>
        <p:spPr>
          <a:xfrm rot="16200000">
            <a:off x="5059322" y="160750"/>
            <a:ext cx="1761660" cy="1440160"/>
          </a:xfrm>
          <a:prstGeom prst="rect">
            <a:avLst/>
          </a:prstGeom>
          <a:solidFill>
            <a:srgbClr val="C4B83E"/>
          </a:solidFill>
          <a:ln w="12700" cap="flat" cmpd="sng" algn="ctr">
            <a:noFill/>
            <a:prstDash val="solid"/>
            <a:miter lim="800000"/>
          </a:ln>
          <a:effectLst/>
        </p:spPr>
        <p:txBody>
          <a:bodyPr rtlCol="0" anchor="ctr"/>
          <a:lstStyle/>
          <a:p>
            <a:pPr algn="ctr" latinLnBrk="0">
              <a:defRPr/>
            </a:pPr>
            <a:endParaRPr lang="en-US" sz="1350" kern="0">
              <a:solidFill>
                <a:sysClr val="window" lastClr="FFFFFF"/>
              </a:solidFill>
              <a:latin typeface="Arial" pitchFamily="34" charset="0"/>
              <a:cs typeface="Arial" pitchFamily="34" charset="0"/>
            </a:endParaRPr>
          </a:p>
        </p:txBody>
      </p:sp>
      <p:sp>
        <p:nvSpPr>
          <p:cNvPr id="16" name="Rectangle 17"/>
          <p:cNvSpPr/>
          <p:nvPr/>
        </p:nvSpPr>
        <p:spPr>
          <a:xfrm rot="10800000">
            <a:off x="3" y="0"/>
            <a:ext cx="2444995" cy="5122962"/>
          </a:xfrm>
          <a:prstGeom prst="rect">
            <a:avLst/>
          </a:prstGeom>
          <a:solidFill>
            <a:sysClr val="window" lastClr="FFFFFF"/>
          </a:solidFill>
          <a:ln w="19050" cap="flat" cmpd="sng" algn="ctr">
            <a:noFill/>
            <a:prstDash val="solid"/>
          </a:ln>
          <a:effectLst/>
        </p:spPr>
        <p:txBody>
          <a:bodyPr rtlCol="0" anchor="ctr"/>
          <a:lstStyle/>
          <a:p>
            <a:pPr algn="ctr" latinLnBrk="0">
              <a:defRPr/>
            </a:pPr>
            <a:endParaRPr lang="en-US" sz="1350" kern="0">
              <a:solidFill>
                <a:prstClr val="white"/>
              </a:solidFill>
              <a:latin typeface="Arial" pitchFamily="34" charset="0"/>
              <a:cs typeface="Arial" pitchFamily="34" charset="0"/>
            </a:endParaRPr>
          </a:p>
        </p:txBody>
      </p:sp>
      <p:sp>
        <p:nvSpPr>
          <p:cNvPr id="17" name="Rectangle 20"/>
          <p:cNvSpPr/>
          <p:nvPr/>
        </p:nvSpPr>
        <p:spPr>
          <a:xfrm>
            <a:off x="2339752" y="0"/>
            <a:ext cx="844062" cy="685800"/>
          </a:xfrm>
          <a:prstGeom prst="rect">
            <a:avLst/>
          </a:prstGeom>
          <a:solidFill>
            <a:sysClr val="window" lastClr="FFFFFF"/>
          </a:solidFill>
          <a:ln w="19050" cap="flat" cmpd="sng" algn="ctr">
            <a:noFill/>
            <a:prstDash val="solid"/>
          </a:ln>
          <a:effectLst/>
        </p:spPr>
        <p:txBody>
          <a:bodyPr rtlCol="0" anchor="ctr"/>
          <a:lstStyle/>
          <a:p>
            <a:pPr algn="ctr" latinLnBrk="0">
              <a:defRPr/>
            </a:pPr>
            <a:endParaRPr lang="en-US" sz="1350" kern="0">
              <a:solidFill>
                <a:prstClr val="white"/>
              </a:solidFill>
              <a:latin typeface="Arial" pitchFamily="34" charset="0"/>
              <a:cs typeface="Arial" pitchFamily="34" charset="0"/>
            </a:endParaRPr>
          </a:p>
        </p:txBody>
      </p:sp>
      <p:sp>
        <p:nvSpPr>
          <p:cNvPr id="18" name="Rectangle 26"/>
          <p:cNvSpPr/>
          <p:nvPr/>
        </p:nvSpPr>
        <p:spPr>
          <a:xfrm>
            <a:off x="317989" y="1491630"/>
            <a:ext cx="4586356" cy="2239074"/>
          </a:xfrm>
          <a:prstGeom prst="rect">
            <a:avLst/>
          </a:prstGeom>
        </p:spPr>
        <p:txBody>
          <a:bodyPr wrap="square">
            <a:spAutoFit/>
          </a:bodyPr>
          <a:lstStyle/>
          <a:p>
            <a:pPr latinLnBrk="0">
              <a:defRPr/>
            </a:pPr>
            <a:r>
              <a:rPr lang="en-US" sz="2700" b="1" kern="0" dirty="0">
                <a:solidFill>
                  <a:srgbClr val="0070C0"/>
                </a:solidFill>
                <a:latin typeface="Arial" pitchFamily="34" charset="0"/>
                <a:cs typeface="Arial" pitchFamily="34" charset="0"/>
              </a:rPr>
              <a:t>OECD EMPLOYER BRAND</a:t>
            </a:r>
            <a:endParaRPr lang="en-US" sz="2700" i="1" kern="0" dirty="0">
              <a:solidFill>
                <a:srgbClr val="00B0F0"/>
              </a:solidFill>
              <a:latin typeface="Arial" pitchFamily="34" charset="0"/>
              <a:cs typeface="Arial" pitchFamily="34" charset="0"/>
            </a:endParaRPr>
          </a:p>
          <a:p>
            <a:pPr latinLnBrk="0">
              <a:lnSpc>
                <a:spcPct val="150000"/>
              </a:lnSpc>
              <a:defRPr/>
            </a:pPr>
            <a:r>
              <a:rPr lang="en-US" sz="2100" i="1" kern="0" dirty="0">
                <a:solidFill>
                  <a:srgbClr val="00B0F0"/>
                </a:solidFill>
                <a:latin typeface="Arial" pitchFamily="34" charset="0"/>
                <a:cs typeface="Arial" pitchFamily="34" charset="0"/>
              </a:rPr>
              <a:t>Playbook</a:t>
            </a:r>
            <a:br>
              <a:rPr lang="en-US" sz="2700" kern="0" dirty="0">
                <a:solidFill>
                  <a:sysClr val="windowText" lastClr="000000"/>
                </a:solidFill>
                <a:latin typeface="Arial" pitchFamily="34" charset="0"/>
                <a:cs typeface="Arial" pitchFamily="34" charset="0"/>
              </a:rPr>
            </a:br>
            <a:br>
              <a:rPr lang="en-US" sz="2700" kern="0" dirty="0">
                <a:solidFill>
                  <a:sysClr val="windowText" lastClr="000000"/>
                </a:solidFill>
                <a:latin typeface="Arial" pitchFamily="34" charset="0"/>
                <a:cs typeface="Arial" pitchFamily="34" charset="0"/>
              </a:rPr>
            </a:br>
            <a:endParaRPr lang="en-US" sz="2700" kern="0" dirty="0">
              <a:solidFill>
                <a:sysClr val="windowText" lastClr="000000"/>
              </a:solidFill>
              <a:latin typeface="Arial" pitchFamily="34" charset="0"/>
              <a:cs typeface="Arial" pitchFamily="34" charset="0"/>
            </a:endParaRPr>
          </a:p>
        </p:txBody>
      </p:sp>
      <p:sp>
        <p:nvSpPr>
          <p:cNvPr id="19" name="직각 삼각형 18"/>
          <p:cNvSpPr/>
          <p:nvPr/>
        </p:nvSpPr>
        <p:spPr>
          <a:xfrm rot="5400000">
            <a:off x="-693241" y="693241"/>
            <a:ext cx="8118721" cy="6732239"/>
          </a:xfrm>
          <a:prstGeom prst="rtTriangle">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grpSp>
        <p:nvGrpSpPr>
          <p:cNvPr id="2" name="Group 4"/>
          <p:cNvGrpSpPr>
            <a:grpSpLocks noChangeAspect="1"/>
          </p:cNvGrpSpPr>
          <p:nvPr/>
        </p:nvGrpSpPr>
        <p:grpSpPr bwMode="auto">
          <a:xfrm>
            <a:off x="4499992" y="2639082"/>
            <a:ext cx="3240361" cy="796765"/>
            <a:chOff x="265" y="1303"/>
            <a:chExt cx="5228" cy="1714"/>
          </a:xfrm>
          <a:solidFill>
            <a:srgbClr val="FFFFFF">
              <a:alpha val="50196"/>
            </a:srgbClr>
          </a:solidFill>
        </p:grpSpPr>
        <p:sp>
          <p:nvSpPr>
            <p:cNvPr id="22" name="Freeform 5"/>
            <p:cNvSpPr>
              <a:spLocks noEditPoints="1"/>
            </p:cNvSpPr>
            <p:nvPr/>
          </p:nvSpPr>
          <p:spPr bwMode="auto">
            <a:xfrm>
              <a:off x="265" y="1341"/>
              <a:ext cx="1263" cy="1643"/>
            </a:xfrm>
            <a:custGeom>
              <a:avLst/>
              <a:gdLst>
                <a:gd name="T0" fmla="*/ 534 w 534"/>
                <a:gd name="T1" fmla="*/ 171 h 693"/>
                <a:gd name="T2" fmla="*/ 513 w 534"/>
                <a:gd name="T3" fmla="*/ 267 h 693"/>
                <a:gd name="T4" fmla="*/ 454 w 534"/>
                <a:gd name="T5" fmla="*/ 336 h 693"/>
                <a:gd name="T6" fmla="*/ 372 w 534"/>
                <a:gd name="T7" fmla="*/ 376 h 693"/>
                <a:gd name="T8" fmla="*/ 278 w 534"/>
                <a:gd name="T9" fmla="*/ 389 h 693"/>
                <a:gd name="T10" fmla="*/ 200 w 534"/>
                <a:gd name="T11" fmla="*/ 389 h 693"/>
                <a:gd name="T12" fmla="*/ 200 w 534"/>
                <a:gd name="T13" fmla="*/ 598 h 693"/>
                <a:gd name="T14" fmla="*/ 206 w 534"/>
                <a:gd name="T15" fmla="*/ 628 h 693"/>
                <a:gd name="T16" fmla="*/ 229 w 534"/>
                <a:gd name="T17" fmla="*/ 648 h 693"/>
                <a:gd name="T18" fmla="*/ 260 w 534"/>
                <a:gd name="T19" fmla="*/ 655 h 693"/>
                <a:gd name="T20" fmla="*/ 301 w 534"/>
                <a:gd name="T21" fmla="*/ 658 h 693"/>
                <a:gd name="T22" fmla="*/ 301 w 534"/>
                <a:gd name="T23" fmla="*/ 693 h 693"/>
                <a:gd name="T24" fmla="*/ 4 w 534"/>
                <a:gd name="T25" fmla="*/ 693 h 693"/>
                <a:gd name="T26" fmla="*/ 4 w 534"/>
                <a:gd name="T27" fmla="*/ 658 h 693"/>
                <a:gd name="T28" fmla="*/ 37 w 534"/>
                <a:gd name="T29" fmla="*/ 655 h 693"/>
                <a:gd name="T30" fmla="*/ 68 w 534"/>
                <a:gd name="T31" fmla="*/ 648 h 693"/>
                <a:gd name="T32" fmla="*/ 90 w 534"/>
                <a:gd name="T33" fmla="*/ 630 h 693"/>
                <a:gd name="T34" fmla="*/ 96 w 534"/>
                <a:gd name="T35" fmla="*/ 598 h 693"/>
                <a:gd name="T36" fmla="*/ 96 w 534"/>
                <a:gd name="T37" fmla="*/ 98 h 693"/>
                <a:gd name="T38" fmla="*/ 91 w 534"/>
                <a:gd name="T39" fmla="*/ 68 h 693"/>
                <a:gd name="T40" fmla="*/ 68 w 534"/>
                <a:gd name="T41" fmla="*/ 47 h 693"/>
                <a:gd name="T42" fmla="*/ 32 w 534"/>
                <a:gd name="T43" fmla="*/ 38 h 693"/>
                <a:gd name="T44" fmla="*/ 0 w 534"/>
                <a:gd name="T45" fmla="*/ 35 h 693"/>
                <a:gd name="T46" fmla="*/ 0 w 534"/>
                <a:gd name="T47" fmla="*/ 0 h 693"/>
                <a:gd name="T48" fmla="*/ 317 w 534"/>
                <a:gd name="T49" fmla="*/ 0 h 693"/>
                <a:gd name="T50" fmla="*/ 474 w 534"/>
                <a:gd name="T51" fmla="*/ 46 h 693"/>
                <a:gd name="T52" fmla="*/ 534 w 534"/>
                <a:gd name="T53" fmla="*/ 171 h 693"/>
                <a:gd name="T54" fmla="*/ 385 w 534"/>
                <a:gd name="T55" fmla="*/ 289 h 693"/>
                <a:gd name="T56" fmla="*/ 407 w 534"/>
                <a:gd name="T57" fmla="*/ 240 h 693"/>
                <a:gd name="T58" fmla="*/ 413 w 534"/>
                <a:gd name="T59" fmla="*/ 195 h 693"/>
                <a:gd name="T60" fmla="*/ 406 w 534"/>
                <a:gd name="T61" fmla="*/ 139 h 693"/>
                <a:gd name="T62" fmla="*/ 383 w 534"/>
                <a:gd name="T63" fmla="*/ 88 h 693"/>
                <a:gd name="T64" fmla="*/ 338 w 534"/>
                <a:gd name="T65" fmla="*/ 53 h 693"/>
                <a:gd name="T66" fmla="*/ 269 w 534"/>
                <a:gd name="T67" fmla="*/ 40 h 693"/>
                <a:gd name="T68" fmla="*/ 200 w 534"/>
                <a:gd name="T69" fmla="*/ 40 h 693"/>
                <a:gd name="T70" fmla="*/ 200 w 534"/>
                <a:gd name="T71" fmla="*/ 346 h 693"/>
                <a:gd name="T72" fmla="*/ 250 w 534"/>
                <a:gd name="T73" fmla="*/ 346 h 693"/>
                <a:gd name="T74" fmla="*/ 336 w 534"/>
                <a:gd name="T75" fmla="*/ 330 h 693"/>
                <a:gd name="T76" fmla="*/ 385 w 534"/>
                <a:gd name="T77" fmla="*/ 289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34" h="693">
                  <a:moveTo>
                    <a:pt x="534" y="171"/>
                  </a:moveTo>
                  <a:cubicBezTo>
                    <a:pt x="534" y="207"/>
                    <a:pt x="527" y="239"/>
                    <a:pt x="513" y="267"/>
                  </a:cubicBezTo>
                  <a:cubicBezTo>
                    <a:pt x="498" y="295"/>
                    <a:pt x="479" y="318"/>
                    <a:pt x="454" y="336"/>
                  </a:cubicBezTo>
                  <a:cubicBezTo>
                    <a:pt x="429" y="354"/>
                    <a:pt x="402" y="367"/>
                    <a:pt x="372" y="376"/>
                  </a:cubicBezTo>
                  <a:cubicBezTo>
                    <a:pt x="343" y="384"/>
                    <a:pt x="311" y="389"/>
                    <a:pt x="278" y="389"/>
                  </a:cubicBezTo>
                  <a:cubicBezTo>
                    <a:pt x="200" y="389"/>
                    <a:pt x="200" y="389"/>
                    <a:pt x="200" y="389"/>
                  </a:cubicBezTo>
                  <a:cubicBezTo>
                    <a:pt x="200" y="598"/>
                    <a:pt x="200" y="598"/>
                    <a:pt x="200" y="598"/>
                  </a:cubicBezTo>
                  <a:cubicBezTo>
                    <a:pt x="200" y="610"/>
                    <a:pt x="202" y="620"/>
                    <a:pt x="206" y="628"/>
                  </a:cubicBezTo>
                  <a:cubicBezTo>
                    <a:pt x="210" y="637"/>
                    <a:pt x="217" y="644"/>
                    <a:pt x="229" y="648"/>
                  </a:cubicBezTo>
                  <a:cubicBezTo>
                    <a:pt x="235" y="651"/>
                    <a:pt x="245" y="653"/>
                    <a:pt x="260" y="655"/>
                  </a:cubicBezTo>
                  <a:cubicBezTo>
                    <a:pt x="275" y="657"/>
                    <a:pt x="289" y="658"/>
                    <a:pt x="301" y="658"/>
                  </a:cubicBezTo>
                  <a:cubicBezTo>
                    <a:pt x="301" y="693"/>
                    <a:pt x="301" y="693"/>
                    <a:pt x="301" y="693"/>
                  </a:cubicBezTo>
                  <a:cubicBezTo>
                    <a:pt x="4" y="693"/>
                    <a:pt x="4" y="693"/>
                    <a:pt x="4" y="693"/>
                  </a:cubicBezTo>
                  <a:cubicBezTo>
                    <a:pt x="4" y="658"/>
                    <a:pt x="4" y="658"/>
                    <a:pt x="4" y="658"/>
                  </a:cubicBezTo>
                  <a:cubicBezTo>
                    <a:pt x="11" y="657"/>
                    <a:pt x="23" y="656"/>
                    <a:pt x="37" y="655"/>
                  </a:cubicBezTo>
                  <a:cubicBezTo>
                    <a:pt x="52" y="653"/>
                    <a:pt x="63" y="651"/>
                    <a:pt x="68" y="648"/>
                  </a:cubicBezTo>
                  <a:cubicBezTo>
                    <a:pt x="78" y="644"/>
                    <a:pt x="85" y="638"/>
                    <a:pt x="90" y="630"/>
                  </a:cubicBezTo>
                  <a:cubicBezTo>
                    <a:pt x="94" y="622"/>
                    <a:pt x="96" y="611"/>
                    <a:pt x="96" y="598"/>
                  </a:cubicBezTo>
                  <a:cubicBezTo>
                    <a:pt x="96" y="98"/>
                    <a:pt x="96" y="98"/>
                    <a:pt x="96" y="98"/>
                  </a:cubicBezTo>
                  <a:cubicBezTo>
                    <a:pt x="96" y="87"/>
                    <a:pt x="95" y="77"/>
                    <a:pt x="91" y="68"/>
                  </a:cubicBezTo>
                  <a:cubicBezTo>
                    <a:pt x="88" y="59"/>
                    <a:pt x="81" y="52"/>
                    <a:pt x="68" y="47"/>
                  </a:cubicBezTo>
                  <a:cubicBezTo>
                    <a:pt x="56" y="43"/>
                    <a:pt x="44" y="40"/>
                    <a:pt x="32" y="38"/>
                  </a:cubicBezTo>
                  <a:cubicBezTo>
                    <a:pt x="19" y="36"/>
                    <a:pt x="9" y="35"/>
                    <a:pt x="0" y="35"/>
                  </a:cubicBezTo>
                  <a:cubicBezTo>
                    <a:pt x="0" y="0"/>
                    <a:pt x="0" y="0"/>
                    <a:pt x="0" y="0"/>
                  </a:cubicBezTo>
                  <a:cubicBezTo>
                    <a:pt x="317" y="0"/>
                    <a:pt x="317" y="0"/>
                    <a:pt x="317" y="0"/>
                  </a:cubicBezTo>
                  <a:cubicBezTo>
                    <a:pt x="381" y="0"/>
                    <a:pt x="433" y="15"/>
                    <a:pt x="474" y="46"/>
                  </a:cubicBezTo>
                  <a:cubicBezTo>
                    <a:pt x="514" y="78"/>
                    <a:pt x="534" y="119"/>
                    <a:pt x="534" y="171"/>
                  </a:cubicBezTo>
                  <a:close/>
                  <a:moveTo>
                    <a:pt x="385" y="289"/>
                  </a:moveTo>
                  <a:cubicBezTo>
                    <a:pt x="396" y="273"/>
                    <a:pt x="404" y="257"/>
                    <a:pt x="407" y="240"/>
                  </a:cubicBezTo>
                  <a:cubicBezTo>
                    <a:pt x="411" y="224"/>
                    <a:pt x="413" y="208"/>
                    <a:pt x="413" y="195"/>
                  </a:cubicBezTo>
                  <a:cubicBezTo>
                    <a:pt x="413" y="177"/>
                    <a:pt x="411" y="158"/>
                    <a:pt x="406" y="139"/>
                  </a:cubicBezTo>
                  <a:cubicBezTo>
                    <a:pt x="402" y="119"/>
                    <a:pt x="394" y="103"/>
                    <a:pt x="383" y="88"/>
                  </a:cubicBezTo>
                  <a:cubicBezTo>
                    <a:pt x="372" y="73"/>
                    <a:pt x="357" y="61"/>
                    <a:pt x="338" y="53"/>
                  </a:cubicBezTo>
                  <a:cubicBezTo>
                    <a:pt x="320" y="44"/>
                    <a:pt x="297" y="40"/>
                    <a:pt x="269" y="40"/>
                  </a:cubicBezTo>
                  <a:cubicBezTo>
                    <a:pt x="200" y="40"/>
                    <a:pt x="200" y="40"/>
                    <a:pt x="200" y="40"/>
                  </a:cubicBezTo>
                  <a:cubicBezTo>
                    <a:pt x="200" y="346"/>
                    <a:pt x="200" y="346"/>
                    <a:pt x="200" y="346"/>
                  </a:cubicBezTo>
                  <a:cubicBezTo>
                    <a:pt x="250" y="346"/>
                    <a:pt x="250" y="346"/>
                    <a:pt x="250" y="346"/>
                  </a:cubicBezTo>
                  <a:cubicBezTo>
                    <a:pt x="285" y="346"/>
                    <a:pt x="314" y="341"/>
                    <a:pt x="336" y="330"/>
                  </a:cubicBezTo>
                  <a:cubicBezTo>
                    <a:pt x="358" y="319"/>
                    <a:pt x="374" y="305"/>
                    <a:pt x="385" y="2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prstClr val="black"/>
                </a:solidFill>
                <a:latin typeface="Arial" pitchFamily="34" charset="0"/>
                <a:cs typeface="Arial" pitchFamily="34" charset="0"/>
              </a:endParaRPr>
            </a:p>
          </p:txBody>
        </p:sp>
        <p:sp>
          <p:nvSpPr>
            <p:cNvPr id="23" name="Freeform 6"/>
            <p:cNvSpPr>
              <a:spLocks/>
            </p:cNvSpPr>
            <p:nvPr/>
          </p:nvSpPr>
          <p:spPr bwMode="auto">
            <a:xfrm>
              <a:off x="1694" y="1341"/>
              <a:ext cx="738" cy="1643"/>
            </a:xfrm>
            <a:custGeom>
              <a:avLst/>
              <a:gdLst>
                <a:gd name="T0" fmla="*/ 312 w 312"/>
                <a:gd name="T1" fmla="*/ 693 h 693"/>
                <a:gd name="T2" fmla="*/ 0 w 312"/>
                <a:gd name="T3" fmla="*/ 693 h 693"/>
                <a:gd name="T4" fmla="*/ 0 w 312"/>
                <a:gd name="T5" fmla="*/ 658 h 693"/>
                <a:gd name="T6" fmla="*/ 38 w 312"/>
                <a:gd name="T7" fmla="*/ 655 h 693"/>
                <a:gd name="T8" fmla="*/ 73 w 312"/>
                <a:gd name="T9" fmla="*/ 649 h 693"/>
                <a:gd name="T10" fmla="*/ 97 w 312"/>
                <a:gd name="T11" fmla="*/ 632 h 693"/>
                <a:gd name="T12" fmla="*/ 104 w 312"/>
                <a:gd name="T13" fmla="*/ 601 h 693"/>
                <a:gd name="T14" fmla="*/ 104 w 312"/>
                <a:gd name="T15" fmla="*/ 99 h 693"/>
                <a:gd name="T16" fmla="*/ 99 w 312"/>
                <a:gd name="T17" fmla="*/ 71 h 693"/>
                <a:gd name="T18" fmla="*/ 73 w 312"/>
                <a:gd name="T19" fmla="*/ 52 h 693"/>
                <a:gd name="T20" fmla="*/ 36 w 312"/>
                <a:gd name="T21" fmla="*/ 41 h 693"/>
                <a:gd name="T22" fmla="*/ 0 w 312"/>
                <a:gd name="T23" fmla="*/ 35 h 693"/>
                <a:gd name="T24" fmla="*/ 0 w 312"/>
                <a:gd name="T25" fmla="*/ 0 h 693"/>
                <a:gd name="T26" fmla="*/ 312 w 312"/>
                <a:gd name="T27" fmla="*/ 0 h 693"/>
                <a:gd name="T28" fmla="*/ 312 w 312"/>
                <a:gd name="T29" fmla="*/ 35 h 693"/>
                <a:gd name="T30" fmla="*/ 276 w 312"/>
                <a:gd name="T31" fmla="*/ 38 h 693"/>
                <a:gd name="T32" fmla="*/ 239 w 312"/>
                <a:gd name="T33" fmla="*/ 46 h 693"/>
                <a:gd name="T34" fmla="*/ 214 w 312"/>
                <a:gd name="T35" fmla="*/ 65 h 693"/>
                <a:gd name="T36" fmla="*/ 208 w 312"/>
                <a:gd name="T37" fmla="*/ 95 h 693"/>
                <a:gd name="T38" fmla="*/ 208 w 312"/>
                <a:gd name="T39" fmla="*/ 596 h 693"/>
                <a:gd name="T40" fmla="*/ 215 w 312"/>
                <a:gd name="T41" fmla="*/ 625 h 693"/>
                <a:gd name="T42" fmla="*/ 239 w 312"/>
                <a:gd name="T43" fmla="*/ 644 h 693"/>
                <a:gd name="T44" fmla="*/ 273 w 312"/>
                <a:gd name="T45" fmla="*/ 653 h 693"/>
                <a:gd name="T46" fmla="*/ 312 w 312"/>
                <a:gd name="T47" fmla="*/ 658 h 693"/>
                <a:gd name="T48" fmla="*/ 312 w 312"/>
                <a:gd name="T49" fmla="*/ 693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2" h="693">
                  <a:moveTo>
                    <a:pt x="312" y="693"/>
                  </a:moveTo>
                  <a:cubicBezTo>
                    <a:pt x="0" y="693"/>
                    <a:pt x="0" y="693"/>
                    <a:pt x="0" y="693"/>
                  </a:cubicBezTo>
                  <a:cubicBezTo>
                    <a:pt x="0" y="658"/>
                    <a:pt x="0" y="658"/>
                    <a:pt x="0" y="658"/>
                  </a:cubicBezTo>
                  <a:cubicBezTo>
                    <a:pt x="9" y="657"/>
                    <a:pt x="22" y="656"/>
                    <a:pt x="38" y="655"/>
                  </a:cubicBezTo>
                  <a:cubicBezTo>
                    <a:pt x="55" y="654"/>
                    <a:pt x="67" y="652"/>
                    <a:pt x="73" y="649"/>
                  </a:cubicBezTo>
                  <a:cubicBezTo>
                    <a:pt x="84" y="645"/>
                    <a:pt x="92" y="639"/>
                    <a:pt x="97" y="632"/>
                  </a:cubicBezTo>
                  <a:cubicBezTo>
                    <a:pt x="102" y="625"/>
                    <a:pt x="104" y="614"/>
                    <a:pt x="104" y="601"/>
                  </a:cubicBezTo>
                  <a:cubicBezTo>
                    <a:pt x="104" y="99"/>
                    <a:pt x="104" y="99"/>
                    <a:pt x="104" y="99"/>
                  </a:cubicBezTo>
                  <a:cubicBezTo>
                    <a:pt x="104" y="88"/>
                    <a:pt x="102" y="79"/>
                    <a:pt x="99" y="71"/>
                  </a:cubicBezTo>
                  <a:cubicBezTo>
                    <a:pt x="95" y="63"/>
                    <a:pt x="87" y="57"/>
                    <a:pt x="73" y="52"/>
                  </a:cubicBezTo>
                  <a:cubicBezTo>
                    <a:pt x="64" y="48"/>
                    <a:pt x="51" y="44"/>
                    <a:pt x="36" y="41"/>
                  </a:cubicBezTo>
                  <a:cubicBezTo>
                    <a:pt x="22" y="37"/>
                    <a:pt x="10" y="35"/>
                    <a:pt x="0" y="35"/>
                  </a:cubicBezTo>
                  <a:cubicBezTo>
                    <a:pt x="0" y="0"/>
                    <a:pt x="0" y="0"/>
                    <a:pt x="0" y="0"/>
                  </a:cubicBezTo>
                  <a:cubicBezTo>
                    <a:pt x="312" y="0"/>
                    <a:pt x="312" y="0"/>
                    <a:pt x="312" y="0"/>
                  </a:cubicBezTo>
                  <a:cubicBezTo>
                    <a:pt x="312" y="35"/>
                    <a:pt x="312" y="35"/>
                    <a:pt x="312" y="35"/>
                  </a:cubicBezTo>
                  <a:cubicBezTo>
                    <a:pt x="302" y="35"/>
                    <a:pt x="290" y="36"/>
                    <a:pt x="276" y="38"/>
                  </a:cubicBezTo>
                  <a:cubicBezTo>
                    <a:pt x="262" y="40"/>
                    <a:pt x="250" y="43"/>
                    <a:pt x="239" y="46"/>
                  </a:cubicBezTo>
                  <a:cubicBezTo>
                    <a:pt x="227" y="50"/>
                    <a:pt x="219" y="56"/>
                    <a:pt x="214" y="65"/>
                  </a:cubicBezTo>
                  <a:cubicBezTo>
                    <a:pt x="210" y="74"/>
                    <a:pt x="208" y="84"/>
                    <a:pt x="208" y="95"/>
                  </a:cubicBezTo>
                  <a:cubicBezTo>
                    <a:pt x="208" y="596"/>
                    <a:pt x="208" y="596"/>
                    <a:pt x="208" y="596"/>
                  </a:cubicBezTo>
                  <a:cubicBezTo>
                    <a:pt x="208" y="607"/>
                    <a:pt x="210" y="616"/>
                    <a:pt x="215" y="625"/>
                  </a:cubicBezTo>
                  <a:cubicBezTo>
                    <a:pt x="220" y="633"/>
                    <a:pt x="228" y="639"/>
                    <a:pt x="239" y="644"/>
                  </a:cubicBezTo>
                  <a:cubicBezTo>
                    <a:pt x="246" y="647"/>
                    <a:pt x="257" y="650"/>
                    <a:pt x="273" y="653"/>
                  </a:cubicBezTo>
                  <a:cubicBezTo>
                    <a:pt x="288" y="656"/>
                    <a:pt x="301" y="658"/>
                    <a:pt x="312" y="658"/>
                  </a:cubicBezTo>
                  <a:lnTo>
                    <a:pt x="312" y="6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prstClr val="black"/>
                </a:solidFill>
                <a:latin typeface="Arial" pitchFamily="34" charset="0"/>
                <a:cs typeface="Arial" pitchFamily="34" charset="0"/>
              </a:endParaRPr>
            </a:p>
          </p:txBody>
        </p:sp>
        <p:sp>
          <p:nvSpPr>
            <p:cNvPr id="24" name="Freeform 7"/>
            <p:cNvSpPr>
              <a:spLocks/>
            </p:cNvSpPr>
            <p:nvPr/>
          </p:nvSpPr>
          <p:spPr bwMode="auto">
            <a:xfrm>
              <a:off x="2633" y="1303"/>
              <a:ext cx="1126" cy="1714"/>
            </a:xfrm>
            <a:custGeom>
              <a:avLst/>
              <a:gdLst>
                <a:gd name="T0" fmla="*/ 433 w 476"/>
                <a:gd name="T1" fmla="*/ 391 h 723"/>
                <a:gd name="T2" fmla="*/ 466 w 476"/>
                <a:gd name="T3" fmla="*/ 444 h 723"/>
                <a:gd name="T4" fmla="*/ 476 w 476"/>
                <a:gd name="T5" fmla="*/ 512 h 723"/>
                <a:gd name="T6" fmla="*/ 408 w 476"/>
                <a:gd name="T7" fmla="*/ 663 h 723"/>
                <a:gd name="T8" fmla="*/ 240 w 476"/>
                <a:gd name="T9" fmla="*/ 723 h 723"/>
                <a:gd name="T10" fmla="*/ 147 w 476"/>
                <a:gd name="T11" fmla="*/ 708 h 723"/>
                <a:gd name="T12" fmla="*/ 67 w 476"/>
                <a:gd name="T13" fmla="*/ 674 h 723"/>
                <a:gd name="T14" fmla="*/ 46 w 476"/>
                <a:gd name="T15" fmla="*/ 709 h 723"/>
                <a:gd name="T16" fmla="*/ 7 w 476"/>
                <a:gd name="T17" fmla="*/ 709 h 723"/>
                <a:gd name="T18" fmla="*/ 0 w 476"/>
                <a:gd name="T19" fmla="*/ 472 h 723"/>
                <a:gd name="T20" fmla="*/ 40 w 476"/>
                <a:gd name="T21" fmla="*/ 472 h 723"/>
                <a:gd name="T22" fmla="*/ 68 w 476"/>
                <a:gd name="T23" fmla="*/ 551 h 723"/>
                <a:gd name="T24" fmla="*/ 111 w 476"/>
                <a:gd name="T25" fmla="*/ 617 h 723"/>
                <a:gd name="T26" fmla="*/ 171 w 476"/>
                <a:gd name="T27" fmla="*/ 663 h 723"/>
                <a:gd name="T28" fmla="*/ 250 w 476"/>
                <a:gd name="T29" fmla="*/ 680 h 723"/>
                <a:gd name="T30" fmla="*/ 308 w 476"/>
                <a:gd name="T31" fmla="*/ 672 h 723"/>
                <a:gd name="T32" fmla="*/ 349 w 476"/>
                <a:gd name="T33" fmla="*/ 647 h 723"/>
                <a:gd name="T34" fmla="*/ 372 w 476"/>
                <a:gd name="T35" fmla="*/ 609 h 723"/>
                <a:gd name="T36" fmla="*/ 380 w 476"/>
                <a:gd name="T37" fmla="*/ 559 h 723"/>
                <a:gd name="T38" fmla="*/ 357 w 476"/>
                <a:gd name="T39" fmla="*/ 481 h 723"/>
                <a:gd name="T40" fmla="*/ 287 w 476"/>
                <a:gd name="T41" fmla="*/ 427 h 723"/>
                <a:gd name="T42" fmla="*/ 214 w 476"/>
                <a:gd name="T43" fmla="*/ 399 h 723"/>
                <a:gd name="T44" fmla="*/ 143 w 476"/>
                <a:gd name="T45" fmla="*/ 370 h 723"/>
                <a:gd name="T46" fmla="*/ 52 w 476"/>
                <a:gd name="T47" fmla="*/ 301 h 723"/>
                <a:gd name="T48" fmla="*/ 20 w 476"/>
                <a:gd name="T49" fmla="*/ 189 h 723"/>
                <a:gd name="T50" fmla="*/ 36 w 476"/>
                <a:gd name="T51" fmla="*/ 115 h 723"/>
                <a:gd name="T52" fmla="*/ 82 w 476"/>
                <a:gd name="T53" fmla="*/ 54 h 723"/>
                <a:gd name="T54" fmla="*/ 149 w 476"/>
                <a:gd name="T55" fmla="*/ 15 h 723"/>
                <a:gd name="T56" fmla="*/ 229 w 476"/>
                <a:gd name="T57" fmla="*/ 0 h 723"/>
                <a:gd name="T58" fmla="*/ 315 w 476"/>
                <a:gd name="T59" fmla="*/ 15 h 723"/>
                <a:gd name="T60" fmla="*/ 384 w 476"/>
                <a:gd name="T61" fmla="*/ 49 h 723"/>
                <a:gd name="T62" fmla="*/ 404 w 476"/>
                <a:gd name="T63" fmla="*/ 16 h 723"/>
                <a:gd name="T64" fmla="*/ 443 w 476"/>
                <a:gd name="T65" fmla="*/ 16 h 723"/>
                <a:gd name="T66" fmla="*/ 447 w 476"/>
                <a:gd name="T67" fmla="*/ 246 h 723"/>
                <a:gd name="T68" fmla="*/ 407 w 476"/>
                <a:gd name="T69" fmla="*/ 246 h 723"/>
                <a:gd name="T70" fmla="*/ 383 w 476"/>
                <a:gd name="T71" fmla="*/ 170 h 723"/>
                <a:gd name="T72" fmla="*/ 348 w 476"/>
                <a:gd name="T73" fmla="*/ 105 h 723"/>
                <a:gd name="T74" fmla="*/ 297 w 476"/>
                <a:gd name="T75" fmla="*/ 60 h 723"/>
                <a:gd name="T76" fmla="*/ 223 w 476"/>
                <a:gd name="T77" fmla="*/ 43 h 723"/>
                <a:gd name="T78" fmla="*/ 144 w 476"/>
                <a:gd name="T79" fmla="*/ 72 h 723"/>
                <a:gd name="T80" fmla="*/ 111 w 476"/>
                <a:gd name="T81" fmla="*/ 145 h 723"/>
                <a:gd name="T82" fmla="*/ 132 w 476"/>
                <a:gd name="T83" fmla="*/ 220 h 723"/>
                <a:gd name="T84" fmla="*/ 193 w 476"/>
                <a:gd name="T85" fmla="*/ 268 h 723"/>
                <a:gd name="T86" fmla="*/ 263 w 476"/>
                <a:gd name="T87" fmla="*/ 298 h 723"/>
                <a:gd name="T88" fmla="*/ 330 w 476"/>
                <a:gd name="T89" fmla="*/ 324 h 723"/>
                <a:gd name="T90" fmla="*/ 386 w 476"/>
                <a:gd name="T91" fmla="*/ 353 h 723"/>
                <a:gd name="T92" fmla="*/ 433 w 476"/>
                <a:gd name="T93" fmla="*/ 391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76" h="723">
                  <a:moveTo>
                    <a:pt x="433" y="391"/>
                  </a:moveTo>
                  <a:cubicBezTo>
                    <a:pt x="448" y="407"/>
                    <a:pt x="459" y="425"/>
                    <a:pt x="466" y="444"/>
                  </a:cubicBezTo>
                  <a:cubicBezTo>
                    <a:pt x="473" y="464"/>
                    <a:pt x="476" y="486"/>
                    <a:pt x="476" y="512"/>
                  </a:cubicBezTo>
                  <a:cubicBezTo>
                    <a:pt x="476" y="573"/>
                    <a:pt x="454" y="624"/>
                    <a:pt x="408" y="663"/>
                  </a:cubicBezTo>
                  <a:cubicBezTo>
                    <a:pt x="363" y="703"/>
                    <a:pt x="307" y="723"/>
                    <a:pt x="240" y="723"/>
                  </a:cubicBezTo>
                  <a:cubicBezTo>
                    <a:pt x="209" y="723"/>
                    <a:pt x="178" y="718"/>
                    <a:pt x="147" y="708"/>
                  </a:cubicBezTo>
                  <a:cubicBezTo>
                    <a:pt x="116" y="699"/>
                    <a:pt x="89" y="687"/>
                    <a:pt x="67" y="674"/>
                  </a:cubicBezTo>
                  <a:cubicBezTo>
                    <a:pt x="46" y="709"/>
                    <a:pt x="46" y="709"/>
                    <a:pt x="46" y="709"/>
                  </a:cubicBezTo>
                  <a:cubicBezTo>
                    <a:pt x="7" y="709"/>
                    <a:pt x="7" y="709"/>
                    <a:pt x="7" y="709"/>
                  </a:cubicBezTo>
                  <a:cubicBezTo>
                    <a:pt x="0" y="472"/>
                    <a:pt x="0" y="472"/>
                    <a:pt x="0" y="472"/>
                  </a:cubicBezTo>
                  <a:cubicBezTo>
                    <a:pt x="40" y="472"/>
                    <a:pt x="40" y="472"/>
                    <a:pt x="40" y="472"/>
                  </a:cubicBezTo>
                  <a:cubicBezTo>
                    <a:pt x="48" y="501"/>
                    <a:pt x="57" y="528"/>
                    <a:pt x="68" y="551"/>
                  </a:cubicBezTo>
                  <a:cubicBezTo>
                    <a:pt x="79" y="575"/>
                    <a:pt x="94" y="597"/>
                    <a:pt x="111" y="617"/>
                  </a:cubicBezTo>
                  <a:cubicBezTo>
                    <a:pt x="128" y="637"/>
                    <a:pt x="148" y="652"/>
                    <a:pt x="171" y="663"/>
                  </a:cubicBezTo>
                  <a:cubicBezTo>
                    <a:pt x="193" y="675"/>
                    <a:pt x="220" y="680"/>
                    <a:pt x="250" y="680"/>
                  </a:cubicBezTo>
                  <a:cubicBezTo>
                    <a:pt x="272" y="680"/>
                    <a:pt x="292" y="677"/>
                    <a:pt x="308" y="672"/>
                  </a:cubicBezTo>
                  <a:cubicBezTo>
                    <a:pt x="325" y="666"/>
                    <a:pt x="339" y="657"/>
                    <a:pt x="349" y="647"/>
                  </a:cubicBezTo>
                  <a:cubicBezTo>
                    <a:pt x="360" y="636"/>
                    <a:pt x="367" y="623"/>
                    <a:pt x="372" y="609"/>
                  </a:cubicBezTo>
                  <a:cubicBezTo>
                    <a:pt x="377" y="594"/>
                    <a:pt x="380" y="578"/>
                    <a:pt x="380" y="559"/>
                  </a:cubicBezTo>
                  <a:cubicBezTo>
                    <a:pt x="380" y="531"/>
                    <a:pt x="372" y="505"/>
                    <a:pt x="357" y="481"/>
                  </a:cubicBezTo>
                  <a:cubicBezTo>
                    <a:pt x="341" y="457"/>
                    <a:pt x="318" y="439"/>
                    <a:pt x="287" y="427"/>
                  </a:cubicBezTo>
                  <a:cubicBezTo>
                    <a:pt x="266" y="418"/>
                    <a:pt x="241" y="409"/>
                    <a:pt x="214" y="399"/>
                  </a:cubicBezTo>
                  <a:cubicBezTo>
                    <a:pt x="187" y="388"/>
                    <a:pt x="163" y="379"/>
                    <a:pt x="143" y="370"/>
                  </a:cubicBezTo>
                  <a:cubicBezTo>
                    <a:pt x="104" y="352"/>
                    <a:pt x="74" y="329"/>
                    <a:pt x="52" y="301"/>
                  </a:cubicBezTo>
                  <a:cubicBezTo>
                    <a:pt x="30" y="272"/>
                    <a:pt x="20" y="235"/>
                    <a:pt x="20" y="189"/>
                  </a:cubicBezTo>
                  <a:cubicBezTo>
                    <a:pt x="20" y="163"/>
                    <a:pt x="25" y="138"/>
                    <a:pt x="36" y="115"/>
                  </a:cubicBezTo>
                  <a:cubicBezTo>
                    <a:pt x="46" y="93"/>
                    <a:pt x="62" y="72"/>
                    <a:pt x="82" y="54"/>
                  </a:cubicBezTo>
                  <a:cubicBezTo>
                    <a:pt x="101" y="37"/>
                    <a:pt x="123" y="24"/>
                    <a:pt x="149" y="15"/>
                  </a:cubicBezTo>
                  <a:cubicBezTo>
                    <a:pt x="174" y="5"/>
                    <a:pt x="201" y="0"/>
                    <a:pt x="229" y="0"/>
                  </a:cubicBezTo>
                  <a:cubicBezTo>
                    <a:pt x="261" y="0"/>
                    <a:pt x="290" y="5"/>
                    <a:pt x="315" y="15"/>
                  </a:cubicBezTo>
                  <a:cubicBezTo>
                    <a:pt x="340" y="25"/>
                    <a:pt x="363" y="36"/>
                    <a:pt x="384" y="49"/>
                  </a:cubicBezTo>
                  <a:cubicBezTo>
                    <a:pt x="404" y="16"/>
                    <a:pt x="404" y="16"/>
                    <a:pt x="404" y="16"/>
                  </a:cubicBezTo>
                  <a:cubicBezTo>
                    <a:pt x="443" y="16"/>
                    <a:pt x="443" y="16"/>
                    <a:pt x="443" y="16"/>
                  </a:cubicBezTo>
                  <a:cubicBezTo>
                    <a:pt x="447" y="246"/>
                    <a:pt x="447" y="246"/>
                    <a:pt x="447" y="246"/>
                  </a:cubicBezTo>
                  <a:cubicBezTo>
                    <a:pt x="407" y="246"/>
                    <a:pt x="407" y="246"/>
                    <a:pt x="407" y="246"/>
                  </a:cubicBezTo>
                  <a:cubicBezTo>
                    <a:pt x="400" y="219"/>
                    <a:pt x="392" y="194"/>
                    <a:pt x="383" y="170"/>
                  </a:cubicBezTo>
                  <a:cubicBezTo>
                    <a:pt x="374" y="146"/>
                    <a:pt x="363" y="124"/>
                    <a:pt x="348" y="105"/>
                  </a:cubicBezTo>
                  <a:cubicBezTo>
                    <a:pt x="334" y="86"/>
                    <a:pt x="317" y="71"/>
                    <a:pt x="297" y="60"/>
                  </a:cubicBezTo>
                  <a:cubicBezTo>
                    <a:pt x="277" y="48"/>
                    <a:pt x="252" y="43"/>
                    <a:pt x="223" y="43"/>
                  </a:cubicBezTo>
                  <a:cubicBezTo>
                    <a:pt x="192" y="43"/>
                    <a:pt x="165" y="53"/>
                    <a:pt x="144" y="72"/>
                  </a:cubicBezTo>
                  <a:cubicBezTo>
                    <a:pt x="122" y="92"/>
                    <a:pt x="111" y="117"/>
                    <a:pt x="111" y="145"/>
                  </a:cubicBezTo>
                  <a:cubicBezTo>
                    <a:pt x="111" y="175"/>
                    <a:pt x="118" y="200"/>
                    <a:pt x="132" y="220"/>
                  </a:cubicBezTo>
                  <a:cubicBezTo>
                    <a:pt x="146" y="239"/>
                    <a:pt x="166" y="256"/>
                    <a:pt x="193" y="268"/>
                  </a:cubicBezTo>
                  <a:cubicBezTo>
                    <a:pt x="217" y="280"/>
                    <a:pt x="240" y="290"/>
                    <a:pt x="263" y="298"/>
                  </a:cubicBezTo>
                  <a:cubicBezTo>
                    <a:pt x="286" y="306"/>
                    <a:pt x="308" y="315"/>
                    <a:pt x="330" y="324"/>
                  </a:cubicBezTo>
                  <a:cubicBezTo>
                    <a:pt x="349" y="333"/>
                    <a:pt x="368" y="342"/>
                    <a:pt x="386" y="353"/>
                  </a:cubicBezTo>
                  <a:cubicBezTo>
                    <a:pt x="404" y="364"/>
                    <a:pt x="420" y="377"/>
                    <a:pt x="433" y="3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prstClr val="black"/>
                </a:solidFill>
                <a:latin typeface="Arial" pitchFamily="34" charset="0"/>
                <a:cs typeface="Arial" pitchFamily="34" charset="0"/>
              </a:endParaRPr>
            </a:p>
          </p:txBody>
        </p:sp>
        <p:sp>
          <p:nvSpPr>
            <p:cNvPr id="25" name="Freeform 8"/>
            <p:cNvSpPr>
              <a:spLocks noEditPoints="1"/>
            </p:cNvSpPr>
            <p:nvPr/>
          </p:nvSpPr>
          <p:spPr bwMode="auto">
            <a:xfrm>
              <a:off x="3804" y="1317"/>
              <a:ext cx="1689" cy="1667"/>
            </a:xfrm>
            <a:custGeom>
              <a:avLst/>
              <a:gdLst>
                <a:gd name="T0" fmla="*/ 714 w 714"/>
                <a:gd name="T1" fmla="*/ 703 h 703"/>
                <a:gd name="T2" fmla="*/ 426 w 714"/>
                <a:gd name="T3" fmla="*/ 703 h 703"/>
                <a:gd name="T4" fmla="*/ 426 w 714"/>
                <a:gd name="T5" fmla="*/ 668 h 703"/>
                <a:gd name="T6" fmla="*/ 489 w 714"/>
                <a:gd name="T7" fmla="*/ 658 h 703"/>
                <a:gd name="T8" fmla="*/ 514 w 714"/>
                <a:gd name="T9" fmla="*/ 640 h 703"/>
                <a:gd name="T10" fmla="*/ 513 w 714"/>
                <a:gd name="T11" fmla="*/ 629 h 703"/>
                <a:gd name="T12" fmla="*/ 511 w 714"/>
                <a:gd name="T13" fmla="*/ 618 h 703"/>
                <a:gd name="T14" fmla="*/ 453 w 714"/>
                <a:gd name="T15" fmla="*/ 463 h 703"/>
                <a:gd name="T16" fmla="*/ 210 w 714"/>
                <a:gd name="T17" fmla="*/ 463 h 703"/>
                <a:gd name="T18" fmla="*/ 188 w 714"/>
                <a:gd name="T19" fmla="*/ 523 h 703"/>
                <a:gd name="T20" fmla="*/ 172 w 714"/>
                <a:gd name="T21" fmla="*/ 569 h 703"/>
                <a:gd name="T22" fmla="*/ 163 w 714"/>
                <a:gd name="T23" fmla="*/ 604 h 703"/>
                <a:gd name="T24" fmla="*/ 161 w 714"/>
                <a:gd name="T25" fmla="*/ 625 h 703"/>
                <a:gd name="T26" fmla="*/ 192 w 714"/>
                <a:gd name="T27" fmla="*/ 655 h 703"/>
                <a:gd name="T28" fmla="*/ 261 w 714"/>
                <a:gd name="T29" fmla="*/ 668 h 703"/>
                <a:gd name="T30" fmla="*/ 261 w 714"/>
                <a:gd name="T31" fmla="*/ 703 h 703"/>
                <a:gd name="T32" fmla="*/ 0 w 714"/>
                <a:gd name="T33" fmla="*/ 703 h 703"/>
                <a:gd name="T34" fmla="*/ 0 w 714"/>
                <a:gd name="T35" fmla="*/ 668 h 703"/>
                <a:gd name="T36" fmla="*/ 32 w 714"/>
                <a:gd name="T37" fmla="*/ 662 h 703"/>
                <a:gd name="T38" fmla="*/ 63 w 714"/>
                <a:gd name="T39" fmla="*/ 650 h 703"/>
                <a:gd name="T40" fmla="*/ 93 w 714"/>
                <a:gd name="T41" fmla="*/ 622 h 703"/>
                <a:gd name="T42" fmla="*/ 114 w 714"/>
                <a:gd name="T43" fmla="*/ 583 h 703"/>
                <a:gd name="T44" fmla="*/ 230 w 714"/>
                <a:gd name="T45" fmla="*/ 290 h 703"/>
                <a:gd name="T46" fmla="*/ 342 w 714"/>
                <a:gd name="T47" fmla="*/ 0 h 703"/>
                <a:gd name="T48" fmla="*/ 381 w 714"/>
                <a:gd name="T49" fmla="*/ 0 h 703"/>
                <a:gd name="T50" fmla="*/ 612 w 714"/>
                <a:gd name="T51" fmla="*/ 598 h 703"/>
                <a:gd name="T52" fmla="*/ 629 w 714"/>
                <a:gd name="T53" fmla="*/ 628 h 703"/>
                <a:gd name="T54" fmla="*/ 655 w 714"/>
                <a:gd name="T55" fmla="*/ 651 h 703"/>
                <a:gd name="T56" fmla="*/ 684 w 714"/>
                <a:gd name="T57" fmla="*/ 663 h 703"/>
                <a:gd name="T58" fmla="*/ 714 w 714"/>
                <a:gd name="T59" fmla="*/ 668 h 703"/>
                <a:gd name="T60" fmla="*/ 714 w 714"/>
                <a:gd name="T61" fmla="*/ 703 h 703"/>
                <a:gd name="T62" fmla="*/ 435 w 714"/>
                <a:gd name="T63" fmla="*/ 420 h 703"/>
                <a:gd name="T64" fmla="*/ 330 w 714"/>
                <a:gd name="T65" fmla="*/ 151 h 703"/>
                <a:gd name="T66" fmla="*/ 227 w 714"/>
                <a:gd name="T67" fmla="*/ 420 h 703"/>
                <a:gd name="T68" fmla="*/ 435 w 714"/>
                <a:gd name="T69" fmla="*/ 420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14" h="703">
                  <a:moveTo>
                    <a:pt x="714" y="703"/>
                  </a:moveTo>
                  <a:cubicBezTo>
                    <a:pt x="426" y="703"/>
                    <a:pt x="426" y="703"/>
                    <a:pt x="426" y="703"/>
                  </a:cubicBezTo>
                  <a:cubicBezTo>
                    <a:pt x="426" y="668"/>
                    <a:pt x="426" y="668"/>
                    <a:pt x="426" y="668"/>
                  </a:cubicBezTo>
                  <a:cubicBezTo>
                    <a:pt x="451" y="666"/>
                    <a:pt x="473" y="663"/>
                    <a:pt x="489" y="658"/>
                  </a:cubicBezTo>
                  <a:cubicBezTo>
                    <a:pt x="506" y="653"/>
                    <a:pt x="514" y="647"/>
                    <a:pt x="514" y="640"/>
                  </a:cubicBezTo>
                  <a:cubicBezTo>
                    <a:pt x="514" y="637"/>
                    <a:pt x="514" y="634"/>
                    <a:pt x="513" y="629"/>
                  </a:cubicBezTo>
                  <a:cubicBezTo>
                    <a:pt x="513" y="625"/>
                    <a:pt x="512" y="621"/>
                    <a:pt x="511" y="618"/>
                  </a:cubicBezTo>
                  <a:cubicBezTo>
                    <a:pt x="453" y="463"/>
                    <a:pt x="453" y="463"/>
                    <a:pt x="453" y="463"/>
                  </a:cubicBezTo>
                  <a:cubicBezTo>
                    <a:pt x="210" y="463"/>
                    <a:pt x="210" y="463"/>
                    <a:pt x="210" y="463"/>
                  </a:cubicBezTo>
                  <a:cubicBezTo>
                    <a:pt x="201" y="486"/>
                    <a:pt x="193" y="506"/>
                    <a:pt x="188" y="523"/>
                  </a:cubicBezTo>
                  <a:cubicBezTo>
                    <a:pt x="182" y="539"/>
                    <a:pt x="177" y="555"/>
                    <a:pt x="172" y="569"/>
                  </a:cubicBezTo>
                  <a:cubicBezTo>
                    <a:pt x="168" y="583"/>
                    <a:pt x="165" y="595"/>
                    <a:pt x="163" y="604"/>
                  </a:cubicBezTo>
                  <a:cubicBezTo>
                    <a:pt x="162" y="612"/>
                    <a:pt x="161" y="620"/>
                    <a:pt x="161" y="625"/>
                  </a:cubicBezTo>
                  <a:cubicBezTo>
                    <a:pt x="161" y="638"/>
                    <a:pt x="171" y="648"/>
                    <a:pt x="192" y="655"/>
                  </a:cubicBezTo>
                  <a:cubicBezTo>
                    <a:pt x="212" y="663"/>
                    <a:pt x="235" y="667"/>
                    <a:pt x="261" y="668"/>
                  </a:cubicBezTo>
                  <a:cubicBezTo>
                    <a:pt x="261" y="703"/>
                    <a:pt x="261" y="703"/>
                    <a:pt x="261" y="703"/>
                  </a:cubicBezTo>
                  <a:cubicBezTo>
                    <a:pt x="0" y="703"/>
                    <a:pt x="0" y="703"/>
                    <a:pt x="0" y="703"/>
                  </a:cubicBezTo>
                  <a:cubicBezTo>
                    <a:pt x="0" y="668"/>
                    <a:pt x="0" y="668"/>
                    <a:pt x="0" y="668"/>
                  </a:cubicBezTo>
                  <a:cubicBezTo>
                    <a:pt x="9" y="667"/>
                    <a:pt x="19" y="666"/>
                    <a:pt x="32" y="662"/>
                  </a:cubicBezTo>
                  <a:cubicBezTo>
                    <a:pt x="45" y="659"/>
                    <a:pt x="55" y="655"/>
                    <a:pt x="63" y="650"/>
                  </a:cubicBezTo>
                  <a:cubicBezTo>
                    <a:pt x="76" y="641"/>
                    <a:pt x="86" y="632"/>
                    <a:pt x="93" y="622"/>
                  </a:cubicBezTo>
                  <a:cubicBezTo>
                    <a:pt x="101" y="613"/>
                    <a:pt x="108" y="600"/>
                    <a:pt x="114" y="583"/>
                  </a:cubicBezTo>
                  <a:cubicBezTo>
                    <a:pt x="149" y="496"/>
                    <a:pt x="188" y="398"/>
                    <a:pt x="230" y="290"/>
                  </a:cubicBezTo>
                  <a:cubicBezTo>
                    <a:pt x="272" y="181"/>
                    <a:pt x="309" y="85"/>
                    <a:pt x="342" y="0"/>
                  </a:cubicBezTo>
                  <a:cubicBezTo>
                    <a:pt x="381" y="0"/>
                    <a:pt x="381" y="0"/>
                    <a:pt x="381" y="0"/>
                  </a:cubicBezTo>
                  <a:cubicBezTo>
                    <a:pt x="612" y="598"/>
                    <a:pt x="612" y="598"/>
                    <a:pt x="612" y="598"/>
                  </a:cubicBezTo>
                  <a:cubicBezTo>
                    <a:pt x="617" y="610"/>
                    <a:pt x="622" y="621"/>
                    <a:pt x="629" y="628"/>
                  </a:cubicBezTo>
                  <a:cubicBezTo>
                    <a:pt x="635" y="636"/>
                    <a:pt x="643" y="644"/>
                    <a:pt x="655" y="651"/>
                  </a:cubicBezTo>
                  <a:cubicBezTo>
                    <a:pt x="662" y="656"/>
                    <a:pt x="672" y="660"/>
                    <a:pt x="684" y="663"/>
                  </a:cubicBezTo>
                  <a:cubicBezTo>
                    <a:pt x="696" y="666"/>
                    <a:pt x="706" y="668"/>
                    <a:pt x="714" y="668"/>
                  </a:cubicBezTo>
                  <a:lnTo>
                    <a:pt x="714" y="703"/>
                  </a:lnTo>
                  <a:close/>
                  <a:moveTo>
                    <a:pt x="435" y="420"/>
                  </a:moveTo>
                  <a:cubicBezTo>
                    <a:pt x="330" y="151"/>
                    <a:pt x="330" y="151"/>
                    <a:pt x="330" y="151"/>
                  </a:cubicBezTo>
                  <a:cubicBezTo>
                    <a:pt x="227" y="420"/>
                    <a:pt x="227" y="420"/>
                    <a:pt x="227" y="420"/>
                  </a:cubicBezTo>
                  <a:lnTo>
                    <a:pt x="435" y="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prstClr val="black"/>
                </a:solidFill>
                <a:latin typeface="Arial" pitchFamily="34" charset="0"/>
                <a:cs typeface="Arial" pitchFamily="34" charset="0"/>
              </a:endParaRPr>
            </a:p>
          </p:txBody>
        </p:sp>
      </p:grpSp>
      <p:sp>
        <p:nvSpPr>
          <p:cNvPr id="26" name="Right Triangle 21"/>
          <p:cNvSpPr/>
          <p:nvPr/>
        </p:nvSpPr>
        <p:spPr>
          <a:xfrm flipH="1">
            <a:off x="5652120" y="560407"/>
            <a:ext cx="3491880" cy="4583093"/>
          </a:xfrm>
          <a:prstGeom prst="rtTriangle">
            <a:avLst/>
          </a:prstGeom>
          <a:solidFill>
            <a:sysClr val="window" lastClr="FFFFFF"/>
          </a:solidFill>
          <a:ln w="19050" cap="flat" cmpd="sng" algn="ctr">
            <a:noFill/>
            <a:prstDash val="solid"/>
          </a:ln>
          <a:effectLst/>
        </p:spPr>
        <p:txBody>
          <a:bodyPr rtlCol="0" anchor="ctr"/>
          <a:lstStyle/>
          <a:p>
            <a:pPr algn="ctr" latinLnBrk="0">
              <a:defRPr/>
            </a:pPr>
            <a:endParaRPr lang="en-US" sz="1350" kern="0">
              <a:solidFill>
                <a:sysClr val="window" lastClr="FFFFFF"/>
              </a:solidFill>
              <a:latin typeface="Arial" pitchFamily="34" charset="0"/>
              <a:cs typeface="Arial" pitchFamily="34" charset="0"/>
            </a:endParaRPr>
          </a:p>
        </p:txBody>
      </p:sp>
      <p:pic>
        <p:nvPicPr>
          <p:cNvPr id="27" name="Picture 7" descr="OECD_TEXT_20cm.png"/>
          <p:cNvPicPr>
            <a:picLocks noChangeAspect="1"/>
          </p:cNvPicPr>
          <p:nvPr/>
        </p:nvPicPr>
        <p:blipFill>
          <a:blip r:embed="rId5" cstate="print"/>
          <a:stretch>
            <a:fillRect/>
          </a:stretch>
        </p:blipFill>
        <p:spPr>
          <a:xfrm>
            <a:off x="6688910" y="4471266"/>
            <a:ext cx="2059554" cy="476749"/>
          </a:xfrm>
          <a:prstGeom prst="rect">
            <a:avLst/>
          </a:prstGeom>
        </p:spPr>
      </p:pic>
      <p:sp>
        <p:nvSpPr>
          <p:cNvPr id="29" name="슬라이드 번호 개체 틀 38"/>
          <p:cNvSpPr txBox="1">
            <a:spLocks/>
          </p:cNvSpPr>
          <p:nvPr/>
        </p:nvSpPr>
        <p:spPr>
          <a:xfrm>
            <a:off x="6553200" y="4767380"/>
            <a:ext cx="2133600" cy="273844"/>
          </a:xfrm>
          <a:prstGeom prst="rect">
            <a:avLst/>
          </a:prstGeom>
        </p:spPr>
        <p:txBody>
          <a:bodyPr vert="horz" lIns="68580" tIns="34290" rIns="68580" bIns="34290" rtlCol="0" anchor="ctr"/>
          <a:lstStyle/>
          <a:p>
            <a:pPr algn="r">
              <a:defRPr/>
            </a:pPr>
            <a:fld id="{56CE0F94-88E1-4810-8429-2312EEB4C30A}" type="slidenum">
              <a:rPr lang="en-US" sz="900" smtClean="0">
                <a:solidFill>
                  <a:prstClr val="black">
                    <a:tint val="75000"/>
                  </a:prstClr>
                </a:solidFill>
                <a:latin typeface="Arial" pitchFamily="34" charset="0"/>
                <a:cs typeface="Arial" pitchFamily="34" charset="0"/>
              </a:rPr>
              <a:pPr algn="r">
                <a:defRPr/>
              </a:pPr>
              <a:t>‹#›</a:t>
            </a:fld>
            <a:endParaRPr lang="en-US" sz="900">
              <a:solidFill>
                <a:prstClr val="black">
                  <a:tint val="75000"/>
                </a:prstClr>
              </a:solidFill>
              <a:latin typeface="Arial" pitchFamily="34" charset="0"/>
              <a:cs typeface="Arial" pitchFamily="34" charset="0"/>
            </a:endParaRPr>
          </a:p>
        </p:txBody>
      </p:sp>
      <p:sp>
        <p:nvSpPr>
          <p:cNvPr id="3" name="부제목 2"/>
          <p:cNvSpPr>
            <a:spLocks noGrp="1"/>
          </p:cNvSpPr>
          <p:nvPr>
            <p:ph type="subTitle" idx="1" hasCustomPrompt="1"/>
          </p:nvPr>
        </p:nvSpPr>
        <p:spPr>
          <a:xfrm>
            <a:off x="323528" y="951570"/>
            <a:ext cx="4176464" cy="1314450"/>
          </a:xfrm>
        </p:spPr>
        <p:txBody>
          <a:bodyPr>
            <a:normAutofit/>
          </a:bodyPr>
          <a:lstStyle>
            <a:lvl1pPr marL="0" indent="0" algn="l">
              <a:buNone/>
              <a:defRPr sz="2100" i="1">
                <a:solidFill>
                  <a:schemeClr val="bg1">
                    <a:lumMod val="85000"/>
                  </a:schemeClr>
                </a:solidFill>
                <a:latin typeface="Arial" pitchFamily="34" charset="0"/>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ltLang="ko-KR" dirty="0"/>
              <a:t>Sub title</a:t>
            </a:r>
            <a:endParaRPr lang="ko-KR" altLang="en-US" dirty="0"/>
          </a:p>
        </p:txBody>
      </p:sp>
      <p:sp>
        <p:nvSpPr>
          <p:cNvPr id="33" name="제목 32"/>
          <p:cNvSpPr>
            <a:spLocks noGrp="1"/>
          </p:cNvSpPr>
          <p:nvPr>
            <p:ph type="title" hasCustomPrompt="1"/>
          </p:nvPr>
        </p:nvSpPr>
        <p:spPr>
          <a:xfrm>
            <a:off x="323528" y="465516"/>
            <a:ext cx="5050904" cy="486054"/>
          </a:xfrm>
        </p:spPr>
        <p:txBody>
          <a:bodyPr>
            <a:normAutofit/>
          </a:bodyPr>
          <a:lstStyle>
            <a:lvl1pPr algn="l">
              <a:defRPr sz="3000" b="1">
                <a:solidFill>
                  <a:schemeClr val="bg1"/>
                </a:solidFill>
                <a:latin typeface="Arial" pitchFamily="34" charset="0"/>
                <a:cs typeface="Arial" pitchFamily="34" charset="0"/>
              </a:defRPr>
            </a:lvl1pPr>
          </a:lstStyle>
          <a:p>
            <a:r>
              <a:rPr lang="en-US" altLang="ko-KR" dirty="0"/>
              <a:t>TITLE</a:t>
            </a:r>
            <a:endParaRPr lang="ko-KR" altLang="en-US" dirty="0"/>
          </a:p>
        </p:txBody>
      </p:sp>
    </p:spTree>
    <p:extLst>
      <p:ext uri="{BB962C8B-B14F-4D97-AF65-F5344CB8AC3E}">
        <p14:creationId xmlns:p14="http://schemas.microsoft.com/office/powerpoint/2010/main" val="24819055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제목 및 내용">
    <p:spTree>
      <p:nvGrpSpPr>
        <p:cNvPr id="1" name=""/>
        <p:cNvGrpSpPr/>
        <p:nvPr/>
      </p:nvGrpSpPr>
      <p:grpSpPr>
        <a:xfrm>
          <a:off x="0" y="0"/>
          <a:ext cx="0" cy="0"/>
          <a:chOff x="0" y="0"/>
          <a:chExt cx="0" cy="0"/>
        </a:xfrm>
      </p:grpSpPr>
      <p:sp>
        <p:nvSpPr>
          <p:cNvPr id="8" name="평행 사변형 7"/>
          <p:cNvSpPr/>
          <p:nvPr/>
        </p:nvSpPr>
        <p:spPr>
          <a:xfrm>
            <a:off x="-180528" y="0"/>
            <a:ext cx="9289032"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9" name="평행 사변형 8"/>
          <p:cNvSpPr/>
          <p:nvPr/>
        </p:nvSpPr>
        <p:spPr>
          <a:xfrm>
            <a:off x="-540568" y="0"/>
            <a:ext cx="8568952" cy="504270"/>
          </a:xfrm>
          <a:prstGeom prst="parallelogram">
            <a:avLst>
              <a:gd name="adj" fmla="val 79101"/>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10" name="평행 사변형 9"/>
          <p:cNvSpPr/>
          <p:nvPr/>
        </p:nvSpPr>
        <p:spPr>
          <a:xfrm>
            <a:off x="-532184" y="0"/>
            <a:ext cx="1359768"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28" name="내용 개체 틀 27"/>
          <p:cNvSpPr>
            <a:spLocks noGrp="1"/>
          </p:cNvSpPr>
          <p:nvPr>
            <p:ph sz="quarter" idx="16"/>
          </p:nvPr>
        </p:nvSpPr>
        <p:spPr>
          <a:xfrm>
            <a:off x="468314" y="844153"/>
            <a:ext cx="8135937" cy="3995738"/>
          </a:xfrm>
        </p:spPr>
        <p:txBody>
          <a:bodyPr/>
          <a:lstStyle>
            <a:lvl1pPr>
              <a:defRPr>
                <a:solidFill>
                  <a:srgbClr val="278D99"/>
                </a:solidFill>
                <a:latin typeface="Arial" pitchFamily="34" charset="0"/>
                <a:cs typeface="Arial" pitchFamily="34" charset="0"/>
              </a:defRPr>
            </a:lvl1pPr>
            <a:lvl2pPr>
              <a:defRPr>
                <a:solidFill>
                  <a:srgbClr val="278D99"/>
                </a:solidFill>
                <a:latin typeface="Arial" pitchFamily="34" charset="0"/>
                <a:cs typeface="Arial" pitchFamily="34" charset="0"/>
              </a:defRPr>
            </a:lvl2pPr>
            <a:lvl3pPr>
              <a:defRPr>
                <a:solidFill>
                  <a:srgbClr val="278D99"/>
                </a:solidFill>
                <a:latin typeface="Arial" pitchFamily="34" charset="0"/>
                <a:cs typeface="Arial" pitchFamily="34" charset="0"/>
              </a:defRPr>
            </a:lvl3pPr>
            <a:lvl4pPr>
              <a:defRPr>
                <a:solidFill>
                  <a:srgbClr val="278D99"/>
                </a:solidFill>
                <a:latin typeface="Arial" pitchFamily="34" charset="0"/>
                <a:cs typeface="Arial" pitchFamily="34" charset="0"/>
              </a:defRPr>
            </a:lvl4pPr>
            <a:lvl5pPr>
              <a:defRPr>
                <a:solidFill>
                  <a:srgbClr val="278D99"/>
                </a:solidFill>
                <a:latin typeface="Arial" pitchFamily="34" charset="0"/>
                <a:cs typeface="Arial" pitchFamily="34" charset="0"/>
              </a:defRPr>
            </a:lvl5p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30" name="슬라이드 번호 개체 틀 29"/>
          <p:cNvSpPr>
            <a:spLocks noGrp="1"/>
          </p:cNvSpPr>
          <p:nvPr>
            <p:ph type="sldNum" sz="quarter" idx="18"/>
          </p:nvPr>
        </p:nvSpPr>
        <p:spPr>
          <a:xfrm>
            <a:off x="0" y="141480"/>
            <a:ext cx="683568" cy="273844"/>
          </a:xfrm>
          <a:prstGeom prst="rect">
            <a:avLst/>
          </a:prstGeom>
        </p:spPr>
        <p:txBody>
          <a:bodyPr/>
          <a:lstStyle>
            <a:lvl1pPr>
              <a:defRPr b="1">
                <a:solidFill>
                  <a:srgbClr val="278D99"/>
                </a:solidFill>
                <a:latin typeface="Arial" pitchFamily="34" charset="0"/>
                <a:cs typeface="Arial" pitchFamily="34" charset="0"/>
              </a:defRPr>
            </a:lvl1pPr>
          </a:lstStyle>
          <a:p>
            <a:fld id="{B8364164-D7C2-4011-A351-B5EC1CE463BF}" type="slidenum">
              <a:rPr lang="ko-KR" altLang="en-US" smtClean="0"/>
              <a:pPr/>
              <a:t>‹#›</a:t>
            </a:fld>
            <a:endParaRPr lang="ko-KR" altLang="en-US" dirty="0"/>
          </a:p>
        </p:txBody>
      </p:sp>
      <p:sp>
        <p:nvSpPr>
          <p:cNvPr id="32" name="제목 31"/>
          <p:cNvSpPr>
            <a:spLocks noGrp="1"/>
          </p:cNvSpPr>
          <p:nvPr>
            <p:ph type="title"/>
          </p:nvPr>
        </p:nvSpPr>
        <p:spPr>
          <a:xfrm>
            <a:off x="827584" y="0"/>
            <a:ext cx="6552728" cy="465516"/>
          </a:xfrm>
        </p:spPr>
        <p:txBody>
          <a:bodyPr>
            <a:noAutofit/>
          </a:bodyPr>
          <a:lstStyle>
            <a:lvl1pPr algn="l" latinLnBrk="0">
              <a:defRPr sz="2100" b="1">
                <a:solidFill>
                  <a:schemeClr val="bg1"/>
                </a:solidFill>
              </a:defRPr>
            </a:lvl1pPr>
          </a:lstStyle>
          <a:p>
            <a:r>
              <a:rPr lang="ko-KR" altLang="en-US" dirty="0"/>
              <a:t>마스터 제목 스타일 편집</a:t>
            </a:r>
          </a:p>
        </p:txBody>
      </p:sp>
    </p:spTree>
    <p:extLst>
      <p:ext uri="{BB962C8B-B14F-4D97-AF65-F5344CB8AC3E}">
        <p14:creationId xmlns:p14="http://schemas.microsoft.com/office/powerpoint/2010/main" val="39159825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0" y="1923678"/>
            <a:ext cx="9144000" cy="714375"/>
          </a:xfrm>
        </p:spPr>
        <p:txBody>
          <a:bodyPr>
            <a:normAutofit/>
          </a:bodyPr>
          <a:lstStyle>
            <a:lvl1pPr latinLnBrk="0">
              <a:defRPr sz="3000">
                <a:latin typeface="Cambria" panose="02040503050406030204" pitchFamily="18" charset="0"/>
              </a:defRPr>
            </a:lvl1pPr>
          </a:lstStyle>
          <a:p>
            <a:r>
              <a:rPr lang="en-US" dirty="0"/>
              <a:t>Click to edit Master title style</a:t>
            </a:r>
            <a:endParaRPr lang="en-GB" dirty="0"/>
          </a:p>
        </p:txBody>
      </p:sp>
      <p:sp>
        <p:nvSpPr>
          <p:cNvPr id="4" name="내용 개체 틀 2"/>
          <p:cNvSpPr>
            <a:spLocks noGrp="1"/>
          </p:cNvSpPr>
          <p:nvPr>
            <p:ph sz="half" idx="10"/>
          </p:nvPr>
        </p:nvSpPr>
        <p:spPr>
          <a:xfrm>
            <a:off x="0" y="3003799"/>
            <a:ext cx="9144000" cy="961001"/>
          </a:xfrm>
        </p:spPr>
        <p:txBody>
          <a:bodyPr>
            <a:normAutofit/>
          </a:bodyPr>
          <a:lstStyle>
            <a:lvl1pPr marL="0" indent="0" algn="ctr">
              <a:buNone/>
              <a:defRPr sz="2100">
                <a:solidFill>
                  <a:schemeClr val="bg1">
                    <a:lumMod val="65000"/>
                  </a:schemeClr>
                </a:solidFill>
                <a:latin typeface="Calibri" panose="020F0502020204030204" pitchFamily="34" charset="0"/>
                <a:cs typeface="Arial" pitchFamily="34" charset="0"/>
              </a:defRPr>
            </a:lvl1pPr>
            <a:lvl2pPr>
              <a:defRPr sz="1050">
                <a:solidFill>
                  <a:schemeClr val="bg1"/>
                </a:solidFill>
                <a:latin typeface="Arial" pitchFamily="34" charset="0"/>
                <a:cs typeface="Arial" pitchFamily="34" charset="0"/>
              </a:defRPr>
            </a:lvl2pPr>
            <a:lvl3pPr>
              <a:defRPr sz="1050">
                <a:solidFill>
                  <a:schemeClr val="bg1"/>
                </a:solidFill>
                <a:latin typeface="Arial" pitchFamily="34" charset="0"/>
                <a:cs typeface="Arial" pitchFamily="34" charset="0"/>
              </a:defRPr>
            </a:lvl3pPr>
            <a:lvl4pPr>
              <a:defRPr sz="1050">
                <a:solidFill>
                  <a:schemeClr val="bg1"/>
                </a:solidFill>
                <a:latin typeface="Arial" pitchFamily="34" charset="0"/>
                <a:cs typeface="Arial" pitchFamily="34" charset="0"/>
              </a:defRPr>
            </a:lvl4pPr>
            <a:lvl5pPr>
              <a:defRPr sz="1050">
                <a:solidFill>
                  <a:schemeClr val="bg1"/>
                </a:solidFill>
                <a:latin typeface="Arial" pitchFamily="34" charset="0"/>
                <a:cs typeface="Arial" pitchFamily="34" charset="0"/>
              </a:defRPr>
            </a:lvl5pPr>
            <a:lvl6pPr>
              <a:defRPr sz="1350"/>
            </a:lvl6pPr>
            <a:lvl7pPr>
              <a:defRPr sz="1350"/>
            </a:lvl7pPr>
            <a:lvl8pPr>
              <a:defRPr sz="1350"/>
            </a:lvl8pPr>
            <a:lvl9pPr>
              <a:defRPr sz="1350"/>
            </a:lvl9pPr>
          </a:lstStyle>
          <a:p>
            <a:pPr lvl="0"/>
            <a:r>
              <a:rPr lang="en-GB" altLang="ko-KR" dirty="0"/>
              <a:t>Click to edit</a:t>
            </a:r>
            <a:endParaRPr lang="ko-KR" altLang="en-US" dirty="0"/>
          </a:p>
        </p:txBody>
      </p:sp>
    </p:spTree>
    <p:extLst>
      <p:ext uri="{BB962C8B-B14F-4D97-AF65-F5344CB8AC3E}">
        <p14:creationId xmlns:p14="http://schemas.microsoft.com/office/powerpoint/2010/main" val="30756767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1000"/>
                                        <p:tgtEl>
                                          <p:spTgt spid="4">
                                            <p:txEl>
                                              <p:pRg st="0" end="0"/>
                                            </p:txEl>
                                          </p:spTgt>
                                        </p:tgtEl>
                                      </p:cBhvr>
                                    </p:animEffect>
                                    <p:anim calcmode="lin" valueType="num">
                                      <p:cBhvr>
                                        <p:cTn id="11"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anim calcmode="lin" valueType="num">
                      <p:cBhvr>
                        <p:cTn dur="1000" fill="hold"/>
                        <p:tgtEl>
                          <p:spTgt spid="4"/>
                        </p:tgtEl>
                        <p:attrNameLst>
                          <p:attrName>ppt_x</p:attrName>
                        </p:attrNameLst>
                      </p:cBhvr>
                      <p:tavLst>
                        <p:tav tm="0">
                          <p:val>
                            <p:strVal val="#ppt_x"/>
                          </p:val>
                        </p:tav>
                        <p:tav tm="100000">
                          <p:val>
                            <p:strVal val="#ppt_x"/>
                          </p:val>
                        </p:tav>
                      </p:tavLst>
                    </p:anim>
                    <p:anim calcmode="lin" valueType="num">
                      <p:cBhvr>
                        <p:cTn dur="1000" fill="hold"/>
                        <p:tgtEl>
                          <p:spTgt spid="4"/>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11" name="내용 개체 틀 2"/>
          <p:cNvSpPr>
            <a:spLocks noGrp="1"/>
          </p:cNvSpPr>
          <p:nvPr>
            <p:ph sz="half" idx="1"/>
          </p:nvPr>
        </p:nvSpPr>
        <p:spPr>
          <a:xfrm>
            <a:off x="457200" y="649748"/>
            <a:ext cx="8075240" cy="961001"/>
          </a:xfrm>
        </p:spPr>
        <p:txBody>
          <a:bodyPr>
            <a:normAutofit/>
          </a:bodyPr>
          <a:lstStyle>
            <a:lvl1pPr marL="0" indent="0">
              <a:buNone/>
              <a:defRPr sz="1050">
                <a:solidFill>
                  <a:schemeClr val="bg1"/>
                </a:solidFill>
                <a:latin typeface="Arial" pitchFamily="34" charset="0"/>
                <a:cs typeface="Arial" pitchFamily="34" charset="0"/>
              </a:defRPr>
            </a:lvl1pPr>
            <a:lvl2pPr>
              <a:defRPr sz="1050">
                <a:solidFill>
                  <a:schemeClr val="bg1"/>
                </a:solidFill>
                <a:latin typeface="Arial" pitchFamily="34" charset="0"/>
                <a:cs typeface="Arial" pitchFamily="34" charset="0"/>
              </a:defRPr>
            </a:lvl2pPr>
            <a:lvl3pPr>
              <a:defRPr sz="1050">
                <a:solidFill>
                  <a:schemeClr val="bg1"/>
                </a:solidFill>
                <a:latin typeface="Arial" pitchFamily="34" charset="0"/>
                <a:cs typeface="Arial" pitchFamily="34" charset="0"/>
              </a:defRPr>
            </a:lvl3pPr>
            <a:lvl4pPr>
              <a:defRPr sz="1050">
                <a:solidFill>
                  <a:schemeClr val="bg1"/>
                </a:solidFill>
                <a:latin typeface="Arial" pitchFamily="34" charset="0"/>
                <a:cs typeface="Arial" pitchFamily="34" charset="0"/>
              </a:defRPr>
            </a:lvl4pPr>
            <a:lvl5pPr>
              <a:defRPr sz="1050">
                <a:solidFill>
                  <a:schemeClr val="bg1"/>
                </a:solidFill>
                <a:latin typeface="Arial" pitchFamily="34" charset="0"/>
                <a:cs typeface="Arial" pitchFamily="34" charset="0"/>
              </a:defRPr>
            </a:lvl5pPr>
            <a:lvl6pPr>
              <a:defRPr sz="1350"/>
            </a:lvl6pPr>
            <a:lvl7pPr>
              <a:defRPr sz="1350"/>
            </a:lvl7pPr>
            <a:lvl8pPr>
              <a:defRPr sz="1350"/>
            </a:lvl8pPr>
            <a:lvl9pPr>
              <a:defRPr sz="1350"/>
            </a:lvl9pPr>
          </a:lstStyle>
          <a:p>
            <a:pPr lvl="0"/>
            <a:r>
              <a:rPr lang="en-GB" altLang="ko-KR" dirty="0"/>
              <a:t>Click to edit</a:t>
            </a:r>
            <a:endParaRPr lang="ko-KR" altLang="en-US" dirty="0"/>
          </a:p>
        </p:txBody>
      </p:sp>
      <p:sp>
        <p:nvSpPr>
          <p:cNvPr id="12" name="내용 개체 틀 2"/>
          <p:cNvSpPr>
            <a:spLocks noGrp="1"/>
          </p:cNvSpPr>
          <p:nvPr>
            <p:ph sz="half" idx="10" hasCustomPrompt="1"/>
          </p:nvPr>
        </p:nvSpPr>
        <p:spPr>
          <a:xfrm>
            <a:off x="457200" y="1783874"/>
            <a:ext cx="8075240" cy="961001"/>
          </a:xfrm>
        </p:spPr>
        <p:txBody>
          <a:bodyPr>
            <a:normAutofit/>
          </a:bodyPr>
          <a:lstStyle>
            <a:lvl1pPr>
              <a:defRPr sz="1050" baseline="0">
                <a:solidFill>
                  <a:schemeClr val="bg1"/>
                </a:solidFill>
                <a:latin typeface="Arial" pitchFamily="34" charset="0"/>
                <a:cs typeface="Arial" pitchFamily="34" charset="0"/>
              </a:defRPr>
            </a:lvl1pPr>
            <a:lvl2pPr>
              <a:defRPr sz="1050">
                <a:solidFill>
                  <a:schemeClr val="bg1"/>
                </a:solidFill>
                <a:latin typeface="Arial" pitchFamily="34" charset="0"/>
                <a:cs typeface="Arial" pitchFamily="34" charset="0"/>
              </a:defRPr>
            </a:lvl2pPr>
            <a:lvl3pPr>
              <a:defRPr sz="1050">
                <a:solidFill>
                  <a:schemeClr val="bg1"/>
                </a:solidFill>
                <a:latin typeface="Arial" pitchFamily="34" charset="0"/>
                <a:cs typeface="Arial" pitchFamily="34" charset="0"/>
              </a:defRPr>
            </a:lvl3pPr>
            <a:lvl4pPr>
              <a:defRPr sz="1050">
                <a:solidFill>
                  <a:schemeClr val="bg1"/>
                </a:solidFill>
                <a:latin typeface="Arial" pitchFamily="34" charset="0"/>
                <a:cs typeface="Arial" pitchFamily="34" charset="0"/>
              </a:defRPr>
            </a:lvl4pPr>
            <a:lvl5pPr>
              <a:defRPr sz="1050">
                <a:solidFill>
                  <a:schemeClr val="bg1"/>
                </a:solidFill>
                <a:latin typeface="Arial" pitchFamily="34" charset="0"/>
                <a:cs typeface="Arial" pitchFamily="34" charset="0"/>
              </a:defRPr>
            </a:lvl5pPr>
            <a:lvl6pPr>
              <a:defRPr sz="1350"/>
            </a:lvl6pPr>
            <a:lvl7pPr>
              <a:defRPr sz="1350"/>
            </a:lvl7pPr>
            <a:lvl8pPr>
              <a:defRPr sz="1350"/>
            </a:lvl8pPr>
            <a:lvl9pPr>
              <a:defRPr sz="1350"/>
            </a:lvl9pPr>
          </a:lstStyle>
          <a:p>
            <a:pPr lvl="0"/>
            <a:r>
              <a:rPr lang="en-GB" altLang="ko-KR" dirty="0"/>
              <a:t>Click to </a:t>
            </a:r>
            <a:r>
              <a:rPr lang="en-GB" altLang="ko-KR" dirty="0" err="1"/>
              <a:t>editdfd</a:t>
            </a:r>
            <a:endParaRPr lang="ko-KR" altLang="en-US" dirty="0"/>
          </a:p>
        </p:txBody>
      </p:sp>
      <p:sp>
        <p:nvSpPr>
          <p:cNvPr id="13" name="내용 개체 틀 2"/>
          <p:cNvSpPr>
            <a:spLocks noGrp="1"/>
          </p:cNvSpPr>
          <p:nvPr>
            <p:ph sz="half" idx="11"/>
          </p:nvPr>
        </p:nvSpPr>
        <p:spPr>
          <a:xfrm>
            <a:off x="467544" y="2906893"/>
            <a:ext cx="8075240" cy="961001"/>
          </a:xfrm>
        </p:spPr>
        <p:txBody>
          <a:bodyPr>
            <a:normAutofit/>
          </a:bodyPr>
          <a:lstStyle>
            <a:lvl1pPr>
              <a:defRPr sz="1050">
                <a:solidFill>
                  <a:schemeClr val="bg1"/>
                </a:solidFill>
                <a:latin typeface="Arial" pitchFamily="34" charset="0"/>
                <a:cs typeface="Arial" pitchFamily="34" charset="0"/>
              </a:defRPr>
            </a:lvl1pPr>
            <a:lvl2pPr>
              <a:defRPr sz="1050">
                <a:solidFill>
                  <a:schemeClr val="bg1"/>
                </a:solidFill>
                <a:latin typeface="Arial" pitchFamily="34" charset="0"/>
                <a:cs typeface="Arial" pitchFamily="34" charset="0"/>
              </a:defRPr>
            </a:lvl2pPr>
            <a:lvl3pPr>
              <a:defRPr sz="1050">
                <a:solidFill>
                  <a:schemeClr val="bg1"/>
                </a:solidFill>
                <a:latin typeface="Arial" pitchFamily="34" charset="0"/>
                <a:cs typeface="Arial" pitchFamily="34" charset="0"/>
              </a:defRPr>
            </a:lvl3pPr>
            <a:lvl4pPr>
              <a:defRPr sz="1050">
                <a:solidFill>
                  <a:schemeClr val="bg1"/>
                </a:solidFill>
                <a:latin typeface="Arial" pitchFamily="34" charset="0"/>
                <a:cs typeface="Arial" pitchFamily="34" charset="0"/>
              </a:defRPr>
            </a:lvl4pPr>
            <a:lvl5pPr>
              <a:defRPr sz="1050">
                <a:solidFill>
                  <a:schemeClr val="bg1"/>
                </a:solidFill>
                <a:latin typeface="Arial" pitchFamily="34" charset="0"/>
                <a:cs typeface="Arial" pitchFamily="34" charset="0"/>
              </a:defRPr>
            </a:lvl5pPr>
            <a:lvl6pPr>
              <a:defRPr sz="1350"/>
            </a:lvl6pPr>
            <a:lvl7pPr>
              <a:defRPr sz="1350"/>
            </a:lvl7pPr>
            <a:lvl8pPr>
              <a:defRPr sz="1350"/>
            </a:lvl8pPr>
            <a:lvl9pPr>
              <a:defRPr sz="135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14" name="내용 개체 틀 2"/>
          <p:cNvSpPr>
            <a:spLocks noGrp="1"/>
          </p:cNvSpPr>
          <p:nvPr>
            <p:ph sz="half" idx="12"/>
          </p:nvPr>
        </p:nvSpPr>
        <p:spPr>
          <a:xfrm>
            <a:off x="467544" y="4041019"/>
            <a:ext cx="8075240" cy="961001"/>
          </a:xfrm>
        </p:spPr>
        <p:txBody>
          <a:bodyPr>
            <a:normAutofit/>
          </a:bodyPr>
          <a:lstStyle>
            <a:lvl1pPr>
              <a:defRPr sz="1050">
                <a:solidFill>
                  <a:schemeClr val="bg1"/>
                </a:solidFill>
                <a:latin typeface="Arial" pitchFamily="34" charset="0"/>
                <a:cs typeface="Arial" pitchFamily="34" charset="0"/>
              </a:defRPr>
            </a:lvl1pPr>
            <a:lvl2pPr>
              <a:defRPr sz="1050">
                <a:solidFill>
                  <a:schemeClr val="bg1"/>
                </a:solidFill>
                <a:latin typeface="Arial" pitchFamily="34" charset="0"/>
                <a:cs typeface="Arial" pitchFamily="34" charset="0"/>
              </a:defRPr>
            </a:lvl2pPr>
            <a:lvl3pPr>
              <a:defRPr sz="1050">
                <a:solidFill>
                  <a:schemeClr val="bg1"/>
                </a:solidFill>
                <a:latin typeface="Arial" pitchFamily="34" charset="0"/>
                <a:cs typeface="Arial" pitchFamily="34" charset="0"/>
              </a:defRPr>
            </a:lvl3pPr>
            <a:lvl4pPr>
              <a:defRPr sz="1050">
                <a:solidFill>
                  <a:schemeClr val="bg1"/>
                </a:solidFill>
                <a:latin typeface="Arial" pitchFamily="34" charset="0"/>
                <a:cs typeface="Arial" pitchFamily="34" charset="0"/>
              </a:defRPr>
            </a:lvl4pPr>
            <a:lvl5pPr>
              <a:defRPr sz="1050">
                <a:solidFill>
                  <a:schemeClr val="bg1"/>
                </a:solidFill>
                <a:latin typeface="Arial" pitchFamily="34" charset="0"/>
                <a:cs typeface="Arial" pitchFamily="34" charset="0"/>
              </a:defRPr>
            </a:lvl5pPr>
            <a:lvl6pPr>
              <a:defRPr sz="1350"/>
            </a:lvl6pPr>
            <a:lvl7pPr>
              <a:defRPr sz="1350"/>
            </a:lvl7pPr>
            <a:lvl8pPr>
              <a:defRPr sz="1350"/>
            </a:lvl8pPr>
            <a:lvl9pPr>
              <a:defRPr sz="135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17" name="슬라이드 번호 개체 틀 29"/>
          <p:cNvSpPr>
            <a:spLocks noGrp="1"/>
          </p:cNvSpPr>
          <p:nvPr>
            <p:ph type="sldNum" sz="quarter" idx="18"/>
          </p:nvPr>
        </p:nvSpPr>
        <p:spPr>
          <a:xfrm>
            <a:off x="0" y="141480"/>
            <a:ext cx="467544" cy="273844"/>
          </a:xfrm>
          <a:prstGeom prst="rect">
            <a:avLst/>
          </a:prstGeom>
        </p:spPr>
        <p:txBody>
          <a:bodyPr/>
          <a:lstStyle>
            <a:lvl1pPr>
              <a:defRPr b="1">
                <a:solidFill>
                  <a:srgbClr val="278D99"/>
                </a:solidFill>
                <a:latin typeface="Arial" pitchFamily="34" charset="0"/>
                <a:cs typeface="Arial" pitchFamily="34" charset="0"/>
              </a:defRPr>
            </a:lvl1pPr>
          </a:lstStyle>
          <a:p>
            <a:fld id="{B8364164-D7C2-4011-A351-B5EC1CE463BF}" type="slidenum">
              <a:rPr lang="ko-KR" altLang="en-US" smtClean="0"/>
              <a:pPr/>
              <a:t>‹#›</a:t>
            </a:fld>
            <a:endParaRPr lang="ko-KR" altLang="en-US"/>
          </a:p>
        </p:txBody>
      </p:sp>
    </p:spTree>
    <p:extLst>
      <p:ext uri="{BB962C8B-B14F-4D97-AF65-F5344CB8AC3E}">
        <p14:creationId xmlns:p14="http://schemas.microsoft.com/office/powerpoint/2010/main" val="28843416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691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1" y="204787"/>
            <a:ext cx="3008313" cy="871538"/>
          </a:xfrm>
        </p:spPr>
        <p:txBody>
          <a:bodyPr anchor="b"/>
          <a:lstStyle>
            <a:lvl1pPr algn="l">
              <a:defRPr sz="2000" b="1"/>
            </a:lvl1pPr>
          </a:lstStyle>
          <a:p>
            <a:r>
              <a:rPr lang="ko-KR" altLang="en-US"/>
              <a:t>마스터 제목 스타일 편집</a:t>
            </a:r>
          </a:p>
        </p:txBody>
      </p:sp>
      <p:sp>
        <p:nvSpPr>
          <p:cNvPr id="3" name="내용 개체 틀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8F5139DA-9E66-4845-9612-ED86DB46D95B}" type="datetimeFigureOut">
              <a:rPr lang="ko-KR" altLang="en-US" smtClean="0"/>
              <a:pPr/>
              <a:t>2016-03-11</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0FA4A355-2D45-4766-8C87-E8705278E572}" type="slidenum">
              <a:rPr lang="ko-KR" altLang="en-US" smtClean="0"/>
              <a:pPr/>
              <a:t>‹#›</a:t>
            </a:fld>
            <a:endParaRPr lang="ko-KR"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구역 머리글">
    <p:spTree>
      <p:nvGrpSpPr>
        <p:cNvPr id="1" name=""/>
        <p:cNvGrpSpPr/>
        <p:nvPr/>
      </p:nvGrpSpPr>
      <p:grpSpPr>
        <a:xfrm>
          <a:off x="0" y="0"/>
          <a:ext cx="0" cy="0"/>
          <a:chOff x="0" y="0"/>
          <a:chExt cx="0" cy="0"/>
        </a:xfrm>
      </p:grpSpPr>
      <p:sp>
        <p:nvSpPr>
          <p:cNvPr id="8" name="차트 개체 틀 7"/>
          <p:cNvSpPr>
            <a:spLocks noGrp="1"/>
          </p:cNvSpPr>
          <p:nvPr>
            <p:ph type="chart" sz="quarter" idx="10"/>
          </p:nvPr>
        </p:nvSpPr>
        <p:spPr>
          <a:xfrm>
            <a:off x="683568" y="1221600"/>
            <a:ext cx="7632700" cy="3509963"/>
          </a:xfrm>
        </p:spPr>
        <p:txBody>
          <a:bodyPr/>
          <a:lstStyle/>
          <a:p>
            <a:r>
              <a:rPr lang="ko-KR" altLang="en-US" dirty="0"/>
              <a:t>차트를 추가하려면 아이콘을 클릭하십시오</a:t>
            </a:r>
          </a:p>
        </p:txBody>
      </p:sp>
      <p:sp>
        <p:nvSpPr>
          <p:cNvPr id="9" name="평행 사변형 8"/>
          <p:cNvSpPr/>
          <p:nvPr/>
        </p:nvSpPr>
        <p:spPr>
          <a:xfrm>
            <a:off x="-180528" y="0"/>
            <a:ext cx="9289032"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10" name="평행 사변형 9"/>
          <p:cNvSpPr/>
          <p:nvPr/>
        </p:nvSpPr>
        <p:spPr>
          <a:xfrm>
            <a:off x="-540568" y="0"/>
            <a:ext cx="8568952" cy="504270"/>
          </a:xfrm>
          <a:prstGeom prst="parallelogram">
            <a:avLst>
              <a:gd name="adj" fmla="val 79101"/>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11" name="평행 사변형 10"/>
          <p:cNvSpPr/>
          <p:nvPr/>
        </p:nvSpPr>
        <p:spPr>
          <a:xfrm>
            <a:off x="-532184" y="0"/>
            <a:ext cx="1359768"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15" name="내용 개체 틀 14"/>
          <p:cNvSpPr>
            <a:spLocks noGrp="1"/>
          </p:cNvSpPr>
          <p:nvPr>
            <p:ph sz="quarter" idx="16" hasCustomPrompt="1"/>
          </p:nvPr>
        </p:nvSpPr>
        <p:spPr>
          <a:xfrm>
            <a:off x="7812361" y="141480"/>
            <a:ext cx="1007367" cy="270272"/>
          </a:xfrm>
        </p:spPr>
        <p:txBody>
          <a:bodyPr>
            <a:normAutofit/>
          </a:bodyPr>
          <a:lstStyle>
            <a:lvl1pPr>
              <a:buNone/>
              <a:defRPr sz="825" b="0" baseline="0">
                <a:solidFill>
                  <a:srgbClr val="278D99"/>
                </a:solidFill>
                <a:latin typeface="Arial" pitchFamily="34" charset="0"/>
                <a:cs typeface="Arial" pitchFamily="34" charset="0"/>
              </a:defRPr>
            </a:lvl1pPr>
          </a:lstStyle>
          <a:p>
            <a:pPr lvl="0"/>
            <a:r>
              <a:rPr lang="en-US" altLang="ko-KR" sz="750" dirty="0">
                <a:latin typeface="Arial" pitchFamily="34" charset="0"/>
                <a:cs typeface="Arial" pitchFamily="34" charset="0"/>
              </a:rPr>
              <a:t>Chart number</a:t>
            </a:r>
            <a:endParaRPr lang="ko-KR" altLang="en-US" dirty="0"/>
          </a:p>
        </p:txBody>
      </p:sp>
      <p:sp>
        <p:nvSpPr>
          <p:cNvPr id="16" name="슬라이드 번호 개체 틀 29"/>
          <p:cNvSpPr>
            <a:spLocks noGrp="1"/>
          </p:cNvSpPr>
          <p:nvPr>
            <p:ph type="sldNum" sz="quarter" idx="18"/>
          </p:nvPr>
        </p:nvSpPr>
        <p:spPr>
          <a:xfrm>
            <a:off x="0" y="141480"/>
            <a:ext cx="611560" cy="273844"/>
          </a:xfrm>
          <a:prstGeom prst="rect">
            <a:avLst/>
          </a:prstGeom>
        </p:spPr>
        <p:txBody>
          <a:bodyPr/>
          <a:lstStyle>
            <a:lvl1pPr>
              <a:defRPr b="1">
                <a:solidFill>
                  <a:srgbClr val="278D99"/>
                </a:solidFill>
                <a:latin typeface="Arial" pitchFamily="34" charset="0"/>
                <a:cs typeface="Arial" pitchFamily="34" charset="0"/>
              </a:defRPr>
            </a:lvl1pPr>
          </a:lstStyle>
          <a:p>
            <a:fld id="{B8364164-D7C2-4011-A351-B5EC1CE463BF}" type="slidenum">
              <a:rPr lang="ko-KR" altLang="en-US" smtClean="0"/>
              <a:pPr/>
              <a:t>‹#›</a:t>
            </a:fld>
            <a:endParaRPr lang="ko-KR" altLang="en-US"/>
          </a:p>
        </p:txBody>
      </p:sp>
      <p:sp>
        <p:nvSpPr>
          <p:cNvPr id="17" name="제목 31"/>
          <p:cNvSpPr>
            <a:spLocks noGrp="1"/>
          </p:cNvSpPr>
          <p:nvPr>
            <p:ph type="title"/>
          </p:nvPr>
        </p:nvSpPr>
        <p:spPr>
          <a:xfrm>
            <a:off x="827584" y="0"/>
            <a:ext cx="6552728" cy="465516"/>
          </a:xfrm>
        </p:spPr>
        <p:txBody>
          <a:bodyPr>
            <a:noAutofit/>
          </a:bodyPr>
          <a:lstStyle>
            <a:lvl1pPr algn="l" latinLnBrk="0">
              <a:defRPr sz="2100" b="1">
                <a:solidFill>
                  <a:schemeClr val="bg1"/>
                </a:solidFill>
              </a:defRPr>
            </a:lvl1pPr>
          </a:lstStyle>
          <a:p>
            <a:r>
              <a:rPr lang="ko-KR" altLang="en-US" dirty="0"/>
              <a:t>마스터 제목 스타일 편집</a:t>
            </a:r>
          </a:p>
        </p:txBody>
      </p:sp>
    </p:spTree>
    <p:extLst>
      <p:ext uri="{BB962C8B-B14F-4D97-AF65-F5344CB8AC3E}">
        <p14:creationId xmlns:p14="http://schemas.microsoft.com/office/powerpoint/2010/main" val="33216600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1_사용자 지정 레이아웃">
    <p:bg>
      <p:bgPr>
        <a:solidFill>
          <a:schemeClr val="bg1">
            <a:lumMod val="75000"/>
          </a:schemeClr>
        </a:solidFill>
        <a:effectLst/>
      </p:bgPr>
    </p:bg>
    <p:spTree>
      <p:nvGrpSpPr>
        <p:cNvPr id="1" name=""/>
        <p:cNvGrpSpPr/>
        <p:nvPr/>
      </p:nvGrpSpPr>
      <p:grpSpPr>
        <a:xfrm>
          <a:off x="0" y="0"/>
          <a:ext cx="0" cy="0"/>
          <a:chOff x="0" y="0"/>
          <a:chExt cx="0" cy="0"/>
        </a:xfrm>
      </p:grpSpPr>
      <p:sp>
        <p:nvSpPr>
          <p:cNvPr id="6" name="평행 사변형 5"/>
          <p:cNvSpPr/>
          <p:nvPr/>
        </p:nvSpPr>
        <p:spPr>
          <a:xfrm>
            <a:off x="-180528" y="0"/>
            <a:ext cx="9289032"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7" name="평행 사변형 6"/>
          <p:cNvSpPr/>
          <p:nvPr/>
        </p:nvSpPr>
        <p:spPr>
          <a:xfrm>
            <a:off x="-540568" y="0"/>
            <a:ext cx="8568952" cy="504270"/>
          </a:xfrm>
          <a:prstGeom prst="parallelogram">
            <a:avLst>
              <a:gd name="adj" fmla="val 79101"/>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8" name="평행 사변형 7"/>
          <p:cNvSpPr/>
          <p:nvPr/>
        </p:nvSpPr>
        <p:spPr>
          <a:xfrm>
            <a:off x="-532184" y="0"/>
            <a:ext cx="1359768"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13" name="내용 개체 틀 12"/>
          <p:cNvSpPr>
            <a:spLocks noGrp="1"/>
          </p:cNvSpPr>
          <p:nvPr>
            <p:ph sz="quarter" idx="10"/>
          </p:nvPr>
        </p:nvSpPr>
        <p:spPr>
          <a:xfrm>
            <a:off x="395289" y="951570"/>
            <a:ext cx="8353425" cy="3888321"/>
          </a:xfrm>
        </p:spPr>
        <p:txBody>
          <a:bodyPr/>
          <a:lstStyle>
            <a:lvl1pPr>
              <a:defRPr>
                <a:solidFill>
                  <a:srgbClr val="278D99"/>
                </a:solidFill>
                <a:latin typeface="Arial" pitchFamily="34" charset="0"/>
                <a:cs typeface="Arial" pitchFamily="34" charset="0"/>
              </a:defRPr>
            </a:lvl1pPr>
            <a:lvl2pPr>
              <a:defRPr>
                <a:solidFill>
                  <a:srgbClr val="278D99"/>
                </a:solidFill>
                <a:latin typeface="Arial" pitchFamily="34" charset="0"/>
                <a:cs typeface="Arial" pitchFamily="34" charset="0"/>
              </a:defRPr>
            </a:lvl2pPr>
            <a:lvl3pPr>
              <a:defRPr>
                <a:solidFill>
                  <a:srgbClr val="278D99"/>
                </a:solidFill>
                <a:latin typeface="Arial" pitchFamily="34" charset="0"/>
                <a:cs typeface="Arial" pitchFamily="34" charset="0"/>
              </a:defRPr>
            </a:lvl3pPr>
            <a:lvl4pPr>
              <a:defRPr>
                <a:solidFill>
                  <a:srgbClr val="278D99"/>
                </a:solidFill>
                <a:latin typeface="Arial" pitchFamily="34" charset="0"/>
                <a:cs typeface="Arial" pitchFamily="34" charset="0"/>
              </a:defRPr>
            </a:lvl4pPr>
            <a:lvl5pPr>
              <a:defRPr>
                <a:solidFill>
                  <a:srgbClr val="278D99"/>
                </a:solidFill>
                <a:latin typeface="Arial" pitchFamily="34" charset="0"/>
                <a:cs typeface="Arial" pitchFamily="34" charset="0"/>
              </a:defRPr>
            </a:lvl5p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14" name="슬라이드 번호 개체 틀 29"/>
          <p:cNvSpPr>
            <a:spLocks noGrp="1"/>
          </p:cNvSpPr>
          <p:nvPr>
            <p:ph type="sldNum" sz="quarter" idx="18"/>
          </p:nvPr>
        </p:nvSpPr>
        <p:spPr>
          <a:xfrm>
            <a:off x="0" y="141480"/>
            <a:ext cx="611560" cy="273844"/>
          </a:xfrm>
          <a:prstGeom prst="rect">
            <a:avLst/>
          </a:prstGeom>
        </p:spPr>
        <p:txBody>
          <a:bodyPr/>
          <a:lstStyle>
            <a:lvl1pPr>
              <a:defRPr b="1">
                <a:solidFill>
                  <a:srgbClr val="278D99"/>
                </a:solidFill>
                <a:latin typeface="Arial" pitchFamily="34" charset="0"/>
                <a:cs typeface="Arial" pitchFamily="34" charset="0"/>
              </a:defRPr>
            </a:lvl1pPr>
          </a:lstStyle>
          <a:p>
            <a:fld id="{B8364164-D7C2-4011-A351-B5EC1CE463BF}" type="slidenum">
              <a:rPr lang="ko-KR" altLang="en-US" smtClean="0"/>
              <a:pPr/>
              <a:t>‹#›</a:t>
            </a:fld>
            <a:endParaRPr lang="ko-KR" altLang="en-US" dirty="0"/>
          </a:p>
        </p:txBody>
      </p:sp>
      <p:sp>
        <p:nvSpPr>
          <p:cNvPr id="15" name="제목 31"/>
          <p:cNvSpPr>
            <a:spLocks noGrp="1"/>
          </p:cNvSpPr>
          <p:nvPr>
            <p:ph type="title"/>
          </p:nvPr>
        </p:nvSpPr>
        <p:spPr>
          <a:xfrm>
            <a:off x="827584" y="0"/>
            <a:ext cx="6552728" cy="465516"/>
          </a:xfrm>
        </p:spPr>
        <p:txBody>
          <a:bodyPr>
            <a:noAutofit/>
          </a:bodyPr>
          <a:lstStyle>
            <a:lvl1pPr algn="l" latinLnBrk="0">
              <a:defRPr sz="2100" b="1">
                <a:solidFill>
                  <a:schemeClr val="bg1"/>
                </a:solidFill>
              </a:defRPr>
            </a:lvl1pPr>
          </a:lstStyle>
          <a:p>
            <a:r>
              <a:rPr lang="ko-KR" altLang="en-US" dirty="0"/>
              <a:t>마스터 제목 스타일 편집</a:t>
            </a:r>
          </a:p>
        </p:txBody>
      </p:sp>
    </p:spTree>
    <p:extLst>
      <p:ext uri="{BB962C8B-B14F-4D97-AF65-F5344CB8AC3E}">
        <p14:creationId xmlns:p14="http://schemas.microsoft.com/office/powerpoint/2010/main" val="23671315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
  <p:cSld name="Título y objetos">
    <p:spTree>
      <p:nvGrpSpPr>
        <p:cNvPr id="1" name=""/>
        <p:cNvGrpSpPr/>
        <p:nvPr/>
      </p:nvGrpSpPr>
      <p:grpSpPr>
        <a:xfrm>
          <a:off x="0" y="0"/>
          <a:ext cx="0" cy="0"/>
          <a:chOff x="0" y="0"/>
          <a:chExt cx="0" cy="0"/>
        </a:xfrm>
      </p:grpSpPr>
      <p:pic>
        <p:nvPicPr>
          <p:cNvPr id="4" name="Imagen 3" descr="fondo cabecera rojo.png"/>
          <p:cNvPicPr>
            <a:picLocks noChangeAspect="1"/>
          </p:cNvPicPr>
          <p:nvPr userDrawn="1"/>
        </p:nvPicPr>
        <p:blipFill>
          <a:blip r:embed="rId2"/>
          <a:srcRect b="45071"/>
          <a:stretch>
            <a:fillRect/>
          </a:stretch>
        </p:blipFill>
        <p:spPr bwMode="auto">
          <a:xfrm>
            <a:off x="0" y="0"/>
            <a:ext cx="9144000" cy="742950"/>
          </a:xfrm>
          <a:prstGeom prst="rect">
            <a:avLst/>
          </a:prstGeom>
          <a:noFill/>
          <a:ln w="9525">
            <a:noFill/>
            <a:miter lim="800000"/>
            <a:headEnd/>
            <a:tailEnd/>
          </a:ln>
        </p:spPr>
      </p:pic>
      <p:pic>
        <p:nvPicPr>
          <p:cNvPr id="5" name="Imagen 3" descr="inee.eps"/>
          <p:cNvPicPr>
            <a:picLocks noChangeAspect="1"/>
          </p:cNvPicPr>
          <p:nvPr userDrawn="1"/>
        </p:nvPicPr>
        <p:blipFill>
          <a:blip r:embed="rId3"/>
          <a:srcRect/>
          <a:stretch>
            <a:fillRect/>
          </a:stretch>
        </p:blipFill>
        <p:spPr bwMode="auto">
          <a:xfrm>
            <a:off x="228600" y="171450"/>
            <a:ext cx="3505200" cy="385763"/>
          </a:xfrm>
          <a:prstGeom prst="rect">
            <a:avLst/>
          </a:prstGeom>
          <a:noFill/>
          <a:ln w="9525">
            <a:noFill/>
            <a:miter lim="800000"/>
            <a:headEnd/>
            <a:tailEnd/>
          </a:ln>
        </p:spPr>
      </p:pic>
      <p:sp>
        <p:nvSpPr>
          <p:cNvPr id="2" name="Título 1"/>
          <p:cNvSpPr>
            <a:spLocks noGrp="1"/>
          </p:cNvSpPr>
          <p:nvPr>
            <p:ph type="title"/>
          </p:nvPr>
        </p:nvSpPr>
        <p:spPr>
          <a:xfrm>
            <a:off x="457200" y="205979"/>
            <a:ext cx="8229600" cy="857250"/>
          </a:xfrm>
          <a:prstGeom prst="rect">
            <a:avLst/>
          </a:prstGeom>
        </p:spPr>
        <p:txBody>
          <a:bodyPr/>
          <a:lstStyle/>
          <a:p>
            <a:r>
              <a:rPr lang="es-ES_tradnl"/>
              <a:t>Clic para editar título</a:t>
            </a:r>
          </a:p>
        </p:txBody>
      </p:sp>
      <p:sp>
        <p:nvSpPr>
          <p:cNvPr id="3" name="Marcador de contenido 2"/>
          <p:cNvSpPr>
            <a:spLocks noGrp="1"/>
          </p:cNvSpPr>
          <p:nvPr>
            <p:ph idx="1"/>
          </p:nvPr>
        </p:nvSpPr>
        <p:spPr>
          <a:xfrm>
            <a:off x="457200" y="1200151"/>
            <a:ext cx="8229600" cy="3394472"/>
          </a:xfrm>
          <a:prstGeom prst="rect">
            <a:avLst/>
          </a:prstGeo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6" name="Marcador de fecha 3"/>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28" charset="0"/>
              </a:defRPr>
            </a:lvl1pPr>
          </a:lstStyle>
          <a:p>
            <a:fld id="{3D66CB46-86CA-423C-A0A2-3BA67CC41D2B}" type="datetime1">
              <a:rPr lang="es-ES_tradnl" smtClean="0">
                <a:solidFill>
                  <a:prstClr val="black"/>
                </a:solidFill>
              </a:rPr>
              <a:pPr/>
              <a:t>11/03/2016</a:t>
            </a:fld>
            <a:endParaRPr lang="es-ES_tradnl" dirty="0">
              <a:solidFill>
                <a:prstClr val="black"/>
              </a:solidFill>
            </a:endParaRPr>
          </a:p>
        </p:txBody>
      </p:sp>
      <p:sp>
        <p:nvSpPr>
          <p:cNvPr id="7" name="Marcador de pie de página 4"/>
          <p:cNvSpPr>
            <a:spLocks noGrp="1"/>
          </p:cNvSpPr>
          <p:nvPr>
            <p:ph type="ftr" sz="quarter" idx="11"/>
          </p:nvPr>
        </p:nvSpPr>
        <p:spPr>
          <a:xfrm>
            <a:off x="3124200" y="4767263"/>
            <a:ext cx="2895600" cy="273844"/>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28" charset="0"/>
              </a:defRPr>
            </a:lvl1pPr>
          </a:lstStyle>
          <a:p>
            <a:r>
              <a:rPr lang="en-US">
                <a:solidFill>
                  <a:prstClr val="black"/>
                </a:solidFill>
              </a:rPr>
              <a:t>Fuente: OCDE. Education at a Glance 2013</a:t>
            </a:r>
            <a:endParaRPr lang="es-ES" dirty="0">
              <a:solidFill>
                <a:prstClr val="black"/>
              </a:solidFill>
            </a:endParaRPr>
          </a:p>
        </p:txBody>
      </p:sp>
      <p:sp>
        <p:nvSpPr>
          <p:cNvPr id="8" name="Marcador de número de diapositiva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28" charset="0"/>
              </a:defRPr>
            </a:lvl1pPr>
          </a:lstStyle>
          <a:p>
            <a:fld id="{40D99412-C794-44EC-A862-C89055F3FAB3}" type="slidenum">
              <a:rPr lang="es-ES_tradnl">
                <a:solidFill>
                  <a:prstClr val="black"/>
                </a:solidFill>
              </a:rPr>
              <a:pPr/>
              <a:t>‹#›</a:t>
            </a:fld>
            <a:endParaRPr lang="es-ES_tradnl" dirty="0">
              <a:solidFill>
                <a:prstClr val="black"/>
              </a:solidFill>
            </a:endParaRPr>
          </a:p>
        </p:txBody>
      </p:sp>
    </p:spTree>
    <p:extLst>
      <p:ext uri="{BB962C8B-B14F-4D97-AF65-F5344CB8AC3E}">
        <p14:creationId xmlns:p14="http://schemas.microsoft.com/office/powerpoint/2010/main" val="18464118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55650" y="228600"/>
            <a:ext cx="8388350" cy="714375"/>
          </a:xfrm>
        </p:spPr>
        <p:txBody>
          <a:bodyPr/>
          <a:lstStyle/>
          <a:p>
            <a:r>
              <a:rPr lang="en-US"/>
              <a:t>Click to edit Master title style</a:t>
            </a:r>
            <a:endParaRPr lang="en-GB"/>
          </a:p>
        </p:txBody>
      </p:sp>
      <p:sp>
        <p:nvSpPr>
          <p:cNvPr id="3" name="Chart Placeholder 2"/>
          <p:cNvSpPr>
            <a:spLocks noGrp="1"/>
          </p:cNvSpPr>
          <p:nvPr>
            <p:ph type="chart" idx="1"/>
          </p:nvPr>
        </p:nvSpPr>
        <p:spPr>
          <a:xfrm>
            <a:off x="755650" y="1085850"/>
            <a:ext cx="8388350" cy="3871913"/>
          </a:xfrm>
        </p:spPr>
        <p:txBody>
          <a:bodyPr/>
          <a:lstStyle/>
          <a:p>
            <a:pPr lvl="0"/>
            <a:endParaRPr lang="en-GB" noProof="0"/>
          </a:p>
        </p:txBody>
      </p:sp>
    </p:spTree>
    <p:extLst>
      <p:ext uri="{BB962C8B-B14F-4D97-AF65-F5344CB8AC3E}">
        <p14:creationId xmlns:p14="http://schemas.microsoft.com/office/powerpoint/2010/main" val="1153268142"/>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761312"/>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_사용자 지정 레이아웃">
    <p:bg>
      <p:bgPr>
        <a:solidFill>
          <a:schemeClr val="bg1"/>
        </a:solidFill>
        <a:effectLst/>
      </p:bgPr>
    </p:bg>
    <p:spTree>
      <p:nvGrpSpPr>
        <p:cNvPr id="1" name=""/>
        <p:cNvGrpSpPr/>
        <p:nvPr/>
      </p:nvGrpSpPr>
      <p:grpSpPr>
        <a:xfrm>
          <a:off x="0" y="0"/>
          <a:ext cx="0" cy="0"/>
          <a:chOff x="0" y="0"/>
          <a:chExt cx="0" cy="0"/>
        </a:xfrm>
      </p:grpSpPr>
      <p:sp>
        <p:nvSpPr>
          <p:cNvPr id="6" name="평행 사변형 5"/>
          <p:cNvSpPr/>
          <p:nvPr/>
        </p:nvSpPr>
        <p:spPr>
          <a:xfrm>
            <a:off x="-180528" y="0"/>
            <a:ext cx="9289032"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7" name="평행 사변형 6"/>
          <p:cNvSpPr/>
          <p:nvPr/>
        </p:nvSpPr>
        <p:spPr>
          <a:xfrm>
            <a:off x="-540568" y="0"/>
            <a:ext cx="8568952" cy="504270"/>
          </a:xfrm>
          <a:prstGeom prst="parallelogram">
            <a:avLst>
              <a:gd name="adj" fmla="val 79101"/>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8" name="평행 사변형 7"/>
          <p:cNvSpPr/>
          <p:nvPr/>
        </p:nvSpPr>
        <p:spPr>
          <a:xfrm>
            <a:off x="-532184" y="0"/>
            <a:ext cx="1359768"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14" name="슬라이드 번호 개체 틀 29"/>
          <p:cNvSpPr>
            <a:spLocks noGrp="1"/>
          </p:cNvSpPr>
          <p:nvPr>
            <p:ph type="sldNum" sz="quarter" idx="18"/>
          </p:nvPr>
        </p:nvSpPr>
        <p:spPr>
          <a:xfrm>
            <a:off x="0" y="141480"/>
            <a:ext cx="611560" cy="273844"/>
          </a:xfrm>
          <a:prstGeom prst="rect">
            <a:avLst/>
          </a:prstGeom>
        </p:spPr>
        <p:txBody>
          <a:bodyPr/>
          <a:lstStyle>
            <a:lvl1pPr>
              <a:defRPr b="1">
                <a:solidFill>
                  <a:srgbClr val="278D99"/>
                </a:solidFill>
                <a:latin typeface="Arial" pitchFamily="34" charset="0"/>
                <a:cs typeface="Arial" pitchFamily="34" charset="0"/>
              </a:defRPr>
            </a:lvl1pPr>
          </a:lstStyle>
          <a:p>
            <a:fld id="{B8364164-D7C2-4011-A351-B5EC1CE463BF}" type="slidenum">
              <a:rPr lang="ko-KR" altLang="en-US" smtClean="0"/>
              <a:pPr/>
              <a:t>‹#›</a:t>
            </a:fld>
            <a:endParaRPr lang="ko-KR" altLang="en-US" dirty="0"/>
          </a:p>
        </p:txBody>
      </p:sp>
      <p:sp>
        <p:nvSpPr>
          <p:cNvPr id="15" name="제목 31"/>
          <p:cNvSpPr>
            <a:spLocks noGrp="1"/>
          </p:cNvSpPr>
          <p:nvPr>
            <p:ph type="title"/>
          </p:nvPr>
        </p:nvSpPr>
        <p:spPr>
          <a:xfrm>
            <a:off x="827584" y="0"/>
            <a:ext cx="6552728" cy="465516"/>
          </a:xfrm>
        </p:spPr>
        <p:txBody>
          <a:bodyPr>
            <a:noAutofit/>
          </a:bodyPr>
          <a:lstStyle>
            <a:lvl1pPr algn="l" latinLnBrk="0">
              <a:defRPr sz="2100" b="1">
                <a:solidFill>
                  <a:schemeClr val="bg1"/>
                </a:solidFill>
              </a:defRPr>
            </a:lvl1pPr>
          </a:lstStyle>
          <a:p>
            <a:r>
              <a:rPr lang="ko-KR" altLang="en-US" dirty="0"/>
              <a:t>마스터 제목 스타일 편집</a:t>
            </a:r>
          </a:p>
        </p:txBody>
      </p:sp>
    </p:spTree>
    <p:extLst>
      <p:ext uri="{BB962C8B-B14F-4D97-AF65-F5344CB8AC3E}">
        <p14:creationId xmlns:p14="http://schemas.microsoft.com/office/powerpoint/2010/main" val="2474919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3600450"/>
            <a:ext cx="5486400" cy="425054"/>
          </a:xfrm>
        </p:spPr>
        <p:txBody>
          <a:bodyPr anchor="b"/>
          <a:lstStyle>
            <a:lvl1pPr algn="l">
              <a:defRPr sz="2000" b="1"/>
            </a:lvl1pPr>
          </a:lstStyle>
          <a:p>
            <a:r>
              <a:rPr lang="ko-KR" altLang="en-US"/>
              <a:t>마스터 제목 스타일 편집</a:t>
            </a:r>
          </a:p>
        </p:txBody>
      </p:sp>
      <p:sp>
        <p:nvSpPr>
          <p:cNvPr id="3" name="그림 개체 틀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8F5139DA-9E66-4845-9612-ED86DB46D95B}" type="datetimeFigureOut">
              <a:rPr lang="ko-KR" altLang="en-US" smtClean="0"/>
              <a:pPr/>
              <a:t>2016-03-11</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0FA4A355-2D45-4766-8C87-E8705278E572}" type="slidenum">
              <a:rPr lang="ko-KR" altLang="en-US" smtClean="0"/>
              <a:pPr/>
              <a:t>‹#›</a:t>
            </a:fld>
            <a:endParaRPr lang="ko-KR"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theme" Target="../theme/theme4.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10" Type="http://schemas.openxmlformats.org/officeDocument/2006/relationships/theme" Target="../theme/theme6.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65.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5" Type="http://schemas.openxmlformats.org/officeDocument/2006/relationships/slideLayout" Target="../slideLayouts/slideLayout67.xml"/><Relationship Id="rId4"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theme" Target="../theme/theme8.xml"/><Relationship Id="rId5" Type="http://schemas.openxmlformats.org/officeDocument/2006/relationships/slideLayout" Target="../slideLayouts/slideLayout74.xml"/><Relationship Id="rId4" Type="http://schemas.openxmlformats.org/officeDocument/2006/relationships/slideLayout" Target="../slideLayouts/slideLayout7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9.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131E"/>
            </a:gs>
            <a:gs pos="50000">
              <a:srgbClr val="00456C"/>
            </a:gs>
            <a:gs pos="100000">
              <a:srgbClr val="00131E"/>
            </a:gs>
          </a:gsLst>
          <a:lin ang="5400000" scaled="1"/>
          <a:tileRect/>
        </a:gradFill>
        <a:effectLst/>
      </p:bgPr>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F5139DA-9E66-4845-9612-ED86DB46D95B}" type="datetimeFigureOut">
              <a:rPr lang="ko-KR" altLang="en-US" smtClean="0"/>
              <a:pPr/>
              <a:t>2016-03-11</a:t>
            </a:fld>
            <a:endParaRPr lang="ko-KR" altLang="en-US"/>
          </a:p>
        </p:txBody>
      </p:sp>
      <p:sp>
        <p:nvSpPr>
          <p:cNvPr id="5" name="바닥글 개체 틀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A4A355-2D45-4766-8C87-E8705278E572}" type="slidenum">
              <a:rPr lang="ko-KR" altLang="en-US" smtClean="0"/>
              <a:pPr/>
              <a:t>‹#›</a:t>
            </a:fld>
            <a:endParaRPr lang="ko-KR"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131E"/>
            </a:gs>
            <a:gs pos="50000">
              <a:srgbClr val="00456C"/>
            </a:gs>
            <a:gs pos="100000">
              <a:srgbClr val="00131E"/>
            </a:gs>
          </a:gsLst>
          <a:lin ang="5400000" scaled="1"/>
          <a:tileRect/>
        </a:gradFill>
        <a:effectLst/>
      </p:bgPr>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Tree>
  </p:cSld>
  <p:clrMap bg1="lt1" tx1="dk1" bg2="lt2" tx2="dk2" accent1="accent1" accent2="accent2" accent3="accent3" accent4="accent4" accent5="accent5" accent6="accent6" hlink="hlink" folHlink="folHlink"/>
  <p:sldLayoutIdLst>
    <p:sldLayoutId id="2147483732" r:id="rId1"/>
    <p:sldLayoutId id="2147483733" r:id="rId2"/>
    <p:sldLayoutId id="2147483794" r:id="rId3"/>
    <p:sldLayoutId id="2147483734" r:id="rId4"/>
    <p:sldLayoutId id="2147483735" r:id="rId5"/>
    <p:sldLayoutId id="2147483736" r:id="rId6"/>
    <p:sldLayoutId id="2147483737" r:id="rId7"/>
    <p:sldLayoutId id="2147483738" r:id="rId8"/>
    <p:sldLayoutId id="2147483739" r:id="rId9"/>
    <p:sldLayoutId id="2147483740" r:id="rId10"/>
    <p:sldLayoutId id="214748378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1" hangingPunct="1">
        <a:spcBef>
          <a:spcPct val="0"/>
        </a:spcBef>
        <a:buNone/>
        <a:defRPr sz="4400" kern="1200">
          <a:solidFill>
            <a:schemeClr val="bg1"/>
          </a:solidFill>
          <a:latin typeface="Arial" pitchFamily="34" charset="0"/>
          <a:ea typeface="+mj-ea"/>
          <a:cs typeface="Arial" pitchFamily="34" charset="0"/>
        </a:defRPr>
      </a:lvl1pPr>
    </p:titleStyle>
    <p:bodyStyle>
      <a:lvl1pPr marL="342900" indent="-342900" algn="l" defTabSz="914400" rtl="0" eaLnBrk="1" latinLnBrk="1" hangingPunct="1">
        <a:spcBef>
          <a:spcPct val="20000"/>
        </a:spcBef>
        <a:buFont typeface="Arial" pitchFamily="34" charset="0"/>
        <a:buChar char="•"/>
        <a:defRPr sz="3200" kern="1200">
          <a:solidFill>
            <a:schemeClr val="bg1"/>
          </a:solidFill>
          <a:latin typeface="Arial" pitchFamily="34" charset="0"/>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bg1"/>
          </a:solidFill>
          <a:latin typeface="Arial" pitchFamily="34" charset="0"/>
          <a:ea typeface="+mn-ea"/>
          <a:cs typeface="Arial" pitchFamily="34" charset="0"/>
        </a:defRPr>
      </a:lvl2pPr>
      <a:lvl3pPr marL="1143000" indent="-228600" algn="l" defTabSz="914400" rtl="0" eaLnBrk="1" latinLnBrk="1" hangingPunct="1">
        <a:spcBef>
          <a:spcPct val="20000"/>
        </a:spcBef>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1" hangingPunct="1">
        <a:spcBef>
          <a:spcPct val="20000"/>
        </a:spcBef>
        <a:buFont typeface="Arial" pitchFamily="34" charset="0"/>
        <a:buChar char="–"/>
        <a:defRPr sz="2000" kern="1200">
          <a:solidFill>
            <a:schemeClr val="bg1"/>
          </a:solidFill>
          <a:latin typeface="Arial" pitchFamily="34" charset="0"/>
          <a:ea typeface="+mn-ea"/>
          <a:cs typeface="Arial" pitchFamily="34" charset="0"/>
        </a:defRPr>
      </a:lvl4pPr>
      <a:lvl5pPr marL="2057400" indent="-228600" algn="l" defTabSz="914400" rtl="0" eaLnBrk="1" latinLnBrk="1" hangingPunct="1">
        <a:spcBef>
          <a:spcPct val="20000"/>
        </a:spcBef>
        <a:buFont typeface="Arial" pitchFamily="34" charset="0"/>
        <a:buChar char="»"/>
        <a:defRPr sz="2000" kern="1200">
          <a:solidFill>
            <a:schemeClr val="bg1"/>
          </a:solidFill>
          <a:latin typeface="Arial" pitchFamily="34" charset="0"/>
          <a:ea typeface="+mn-ea"/>
          <a:cs typeface="Arial" pitchFamily="34" charset="0"/>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rgbClr val="00131E"/>
            </a:gs>
            <a:gs pos="50000">
              <a:srgbClr val="00456C"/>
            </a:gs>
            <a:gs pos="100000">
              <a:srgbClr val="00131E"/>
            </a:gs>
          </a:gsLst>
          <a:lin ang="5400000" scaled="1"/>
        </a:gradFill>
        <a:effectLst/>
      </p:bgPr>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Tree>
    <p:extLst>
      <p:ext uri="{BB962C8B-B14F-4D97-AF65-F5344CB8AC3E}">
        <p14:creationId xmlns:p14="http://schemas.microsoft.com/office/powerpoint/2010/main" val="812328590"/>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Lst>
  <p:hf hdr="0" ftr="0" dt="0"/>
  <p:txStyles>
    <p:titleStyle>
      <a:lvl1pPr algn="ctr" defTabSz="685800" rtl="0" eaLnBrk="1" latinLnBrk="1" hangingPunct="1">
        <a:spcBef>
          <a:spcPct val="0"/>
        </a:spcBef>
        <a:buNone/>
        <a:defRPr sz="3300" kern="1200">
          <a:solidFill>
            <a:schemeClr val="bg1"/>
          </a:solidFill>
          <a:latin typeface="Arial" pitchFamily="34" charset="0"/>
          <a:ea typeface="+mj-ea"/>
          <a:cs typeface="Arial" pitchFamily="34" charset="0"/>
        </a:defRPr>
      </a:lvl1pPr>
    </p:titleStyle>
    <p:bodyStyle>
      <a:lvl1pPr marL="257175" indent="-257175" algn="l" defTabSz="685800" rtl="0" eaLnBrk="1" latinLnBrk="0" hangingPunct="1">
        <a:spcBef>
          <a:spcPct val="20000"/>
        </a:spcBef>
        <a:buFont typeface="Arial" pitchFamily="34" charset="0"/>
        <a:buChar char="•"/>
        <a:defRPr sz="2400" kern="1200">
          <a:solidFill>
            <a:schemeClr val="bg1"/>
          </a:solidFill>
          <a:latin typeface="Arial" pitchFamily="34" charset="0"/>
          <a:ea typeface="+mn-ea"/>
          <a:cs typeface="Arial" pitchFamily="34" charset="0"/>
        </a:defRPr>
      </a:lvl1pPr>
      <a:lvl2pPr marL="557213" indent="-214313" algn="l" defTabSz="685800" rtl="0" eaLnBrk="1" latinLnBrk="1" hangingPunct="1">
        <a:spcBef>
          <a:spcPct val="20000"/>
        </a:spcBef>
        <a:buFont typeface="Arial" pitchFamily="34" charset="0"/>
        <a:buChar char="–"/>
        <a:defRPr sz="2100" kern="1200">
          <a:solidFill>
            <a:schemeClr val="bg1"/>
          </a:solidFill>
          <a:latin typeface="Arial" pitchFamily="34" charset="0"/>
          <a:ea typeface="+mn-ea"/>
          <a:cs typeface="Arial" pitchFamily="34" charset="0"/>
        </a:defRPr>
      </a:lvl2pPr>
      <a:lvl3pPr marL="857250" indent="-171450" algn="l" defTabSz="685800" rtl="0" eaLnBrk="1" latinLnBrk="1" hangingPunct="1">
        <a:spcBef>
          <a:spcPct val="20000"/>
        </a:spcBef>
        <a:buFont typeface="Arial" pitchFamily="34" charset="0"/>
        <a:buChar char="•"/>
        <a:defRPr sz="1800" kern="1200">
          <a:solidFill>
            <a:schemeClr val="bg1"/>
          </a:solidFill>
          <a:latin typeface="Arial" pitchFamily="34" charset="0"/>
          <a:ea typeface="+mn-ea"/>
          <a:cs typeface="Arial" pitchFamily="34" charset="0"/>
        </a:defRPr>
      </a:lvl3pPr>
      <a:lvl4pPr marL="1200150" indent="-171450" algn="l" defTabSz="685800" rtl="0" eaLnBrk="1" latinLnBrk="1" hangingPunct="1">
        <a:spcBef>
          <a:spcPct val="20000"/>
        </a:spcBef>
        <a:buFont typeface="Arial" pitchFamily="34" charset="0"/>
        <a:buChar char="–"/>
        <a:defRPr sz="1500" kern="1200">
          <a:solidFill>
            <a:schemeClr val="bg1"/>
          </a:solidFill>
          <a:latin typeface="Arial" pitchFamily="34" charset="0"/>
          <a:ea typeface="+mn-ea"/>
          <a:cs typeface="Arial" pitchFamily="34" charset="0"/>
        </a:defRPr>
      </a:lvl4pPr>
      <a:lvl5pPr marL="1543050" indent="-171450" algn="l" defTabSz="685800" rtl="0" eaLnBrk="1" latinLnBrk="1" hangingPunct="1">
        <a:spcBef>
          <a:spcPct val="20000"/>
        </a:spcBef>
        <a:buFont typeface="Arial" pitchFamily="34" charset="0"/>
        <a:buChar char="»"/>
        <a:defRPr sz="1500" kern="1200">
          <a:solidFill>
            <a:schemeClr val="bg1"/>
          </a:solidFill>
          <a:latin typeface="Arial" pitchFamily="34" charset="0"/>
          <a:ea typeface="+mn-ea"/>
          <a:cs typeface="Arial" pitchFamily="34" charset="0"/>
        </a:defRPr>
      </a:lvl5pPr>
      <a:lvl6pPr marL="18859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ko-KR"/>
      </a:defPPr>
      <a:lvl1pPr marL="0" algn="l" defTabSz="685800" rtl="0" eaLnBrk="1" latinLnBrk="1" hangingPunct="1">
        <a:defRPr sz="1350" kern="1200">
          <a:solidFill>
            <a:schemeClr val="tx1"/>
          </a:solidFill>
          <a:latin typeface="+mn-lt"/>
          <a:ea typeface="+mn-ea"/>
          <a:cs typeface="+mn-cs"/>
        </a:defRPr>
      </a:lvl1pPr>
      <a:lvl2pPr marL="342900" algn="l" defTabSz="685800" rtl="0" eaLnBrk="1" latinLnBrk="1" hangingPunct="1">
        <a:defRPr sz="1350" kern="1200">
          <a:solidFill>
            <a:schemeClr val="tx1"/>
          </a:solidFill>
          <a:latin typeface="+mn-lt"/>
          <a:ea typeface="+mn-ea"/>
          <a:cs typeface="+mn-cs"/>
        </a:defRPr>
      </a:lvl2pPr>
      <a:lvl3pPr marL="685800" algn="l" defTabSz="685800" rtl="0" eaLnBrk="1" latinLnBrk="1" hangingPunct="1">
        <a:defRPr sz="1350" kern="1200">
          <a:solidFill>
            <a:schemeClr val="tx1"/>
          </a:solidFill>
          <a:latin typeface="+mn-lt"/>
          <a:ea typeface="+mn-ea"/>
          <a:cs typeface="+mn-cs"/>
        </a:defRPr>
      </a:lvl3pPr>
      <a:lvl4pPr marL="1028700" algn="l" defTabSz="685800" rtl="0" eaLnBrk="1" latinLnBrk="1" hangingPunct="1">
        <a:defRPr sz="1350" kern="1200">
          <a:solidFill>
            <a:schemeClr val="tx1"/>
          </a:solidFill>
          <a:latin typeface="+mn-lt"/>
          <a:ea typeface="+mn-ea"/>
          <a:cs typeface="+mn-cs"/>
        </a:defRPr>
      </a:lvl4pPr>
      <a:lvl5pPr marL="1371600" algn="l" defTabSz="685800" rtl="0" eaLnBrk="1" latinLnBrk="1" hangingPunct="1">
        <a:defRPr sz="1350" kern="1200">
          <a:solidFill>
            <a:schemeClr val="tx1"/>
          </a:solidFill>
          <a:latin typeface="+mn-lt"/>
          <a:ea typeface="+mn-ea"/>
          <a:cs typeface="+mn-cs"/>
        </a:defRPr>
      </a:lvl5pPr>
      <a:lvl6pPr marL="1714500" algn="l" defTabSz="685800" rtl="0" eaLnBrk="1" latinLnBrk="1" hangingPunct="1">
        <a:defRPr sz="1350" kern="1200">
          <a:solidFill>
            <a:schemeClr val="tx1"/>
          </a:solidFill>
          <a:latin typeface="+mn-lt"/>
          <a:ea typeface="+mn-ea"/>
          <a:cs typeface="+mn-cs"/>
        </a:defRPr>
      </a:lvl6pPr>
      <a:lvl7pPr marL="2057400" algn="l" defTabSz="685800" rtl="0" eaLnBrk="1" latinLnBrk="1" hangingPunct="1">
        <a:defRPr sz="1350" kern="1200">
          <a:solidFill>
            <a:schemeClr val="tx1"/>
          </a:solidFill>
          <a:latin typeface="+mn-lt"/>
          <a:ea typeface="+mn-ea"/>
          <a:cs typeface="+mn-cs"/>
        </a:defRPr>
      </a:lvl7pPr>
      <a:lvl8pPr marL="2400300" algn="l" defTabSz="685800" rtl="0" eaLnBrk="1" latinLnBrk="1" hangingPunct="1">
        <a:defRPr sz="1350" kern="1200">
          <a:solidFill>
            <a:schemeClr val="tx1"/>
          </a:solidFill>
          <a:latin typeface="+mn-lt"/>
          <a:ea typeface="+mn-ea"/>
          <a:cs typeface="+mn-cs"/>
        </a:defRPr>
      </a:lvl8pPr>
      <a:lvl9pPr marL="2743200" algn="l" defTabSz="685800" rtl="0" eaLnBrk="1" latinLnBrk="1"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131E"/>
            </a:gs>
            <a:gs pos="50000">
              <a:srgbClr val="00456C"/>
            </a:gs>
            <a:gs pos="100000">
              <a:srgbClr val="00131E"/>
            </a:gs>
          </a:gsLst>
          <a:lin ang="5400000" scaled="1"/>
          <a:tileRect/>
        </a:gradFill>
        <a:effectLst/>
      </p:bgPr>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Tree>
    <p:extLst>
      <p:ext uri="{BB962C8B-B14F-4D97-AF65-F5344CB8AC3E}">
        <p14:creationId xmlns:p14="http://schemas.microsoft.com/office/powerpoint/2010/main" val="240852210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685800" rtl="0" eaLnBrk="1" latinLnBrk="1" hangingPunct="1">
        <a:spcBef>
          <a:spcPct val="0"/>
        </a:spcBef>
        <a:buNone/>
        <a:defRPr sz="3300" kern="1200">
          <a:solidFill>
            <a:schemeClr val="bg1"/>
          </a:solidFill>
          <a:latin typeface="Arial" pitchFamily="34" charset="0"/>
          <a:ea typeface="+mj-ea"/>
          <a:cs typeface="Arial" pitchFamily="34" charset="0"/>
        </a:defRPr>
      </a:lvl1pPr>
    </p:titleStyle>
    <p:bodyStyle>
      <a:lvl1pPr marL="257175" indent="-257175" algn="l" defTabSz="685800" rtl="0" eaLnBrk="1" latinLnBrk="1" hangingPunct="1">
        <a:spcBef>
          <a:spcPct val="20000"/>
        </a:spcBef>
        <a:buFont typeface="Arial" pitchFamily="34" charset="0"/>
        <a:buChar char="•"/>
        <a:defRPr sz="2400" kern="1200">
          <a:solidFill>
            <a:schemeClr val="bg1"/>
          </a:solidFill>
          <a:latin typeface="Arial" pitchFamily="34" charset="0"/>
          <a:ea typeface="+mn-ea"/>
          <a:cs typeface="Arial" pitchFamily="34" charset="0"/>
        </a:defRPr>
      </a:lvl1pPr>
      <a:lvl2pPr marL="557213" indent="-214313" algn="l" defTabSz="685800" rtl="0" eaLnBrk="1" latinLnBrk="1" hangingPunct="1">
        <a:spcBef>
          <a:spcPct val="20000"/>
        </a:spcBef>
        <a:buFont typeface="Arial" pitchFamily="34" charset="0"/>
        <a:buChar char="–"/>
        <a:defRPr sz="2100" kern="1200">
          <a:solidFill>
            <a:schemeClr val="bg1"/>
          </a:solidFill>
          <a:latin typeface="Arial" pitchFamily="34" charset="0"/>
          <a:ea typeface="+mn-ea"/>
          <a:cs typeface="Arial" pitchFamily="34" charset="0"/>
        </a:defRPr>
      </a:lvl2pPr>
      <a:lvl3pPr marL="857250" indent="-171450" algn="l" defTabSz="685800" rtl="0" eaLnBrk="1" latinLnBrk="1" hangingPunct="1">
        <a:spcBef>
          <a:spcPct val="20000"/>
        </a:spcBef>
        <a:buFont typeface="Arial" pitchFamily="34" charset="0"/>
        <a:buChar char="•"/>
        <a:defRPr sz="1800" kern="1200">
          <a:solidFill>
            <a:schemeClr val="bg1"/>
          </a:solidFill>
          <a:latin typeface="Arial" pitchFamily="34" charset="0"/>
          <a:ea typeface="+mn-ea"/>
          <a:cs typeface="Arial" pitchFamily="34" charset="0"/>
        </a:defRPr>
      </a:lvl3pPr>
      <a:lvl4pPr marL="1200150" indent="-171450" algn="l" defTabSz="685800" rtl="0" eaLnBrk="1" latinLnBrk="1" hangingPunct="1">
        <a:spcBef>
          <a:spcPct val="20000"/>
        </a:spcBef>
        <a:buFont typeface="Arial" pitchFamily="34" charset="0"/>
        <a:buChar char="–"/>
        <a:defRPr sz="1500" kern="1200">
          <a:solidFill>
            <a:schemeClr val="bg1"/>
          </a:solidFill>
          <a:latin typeface="Arial" pitchFamily="34" charset="0"/>
          <a:ea typeface="+mn-ea"/>
          <a:cs typeface="Arial" pitchFamily="34" charset="0"/>
        </a:defRPr>
      </a:lvl4pPr>
      <a:lvl5pPr marL="1543050" indent="-171450" algn="l" defTabSz="685800" rtl="0" eaLnBrk="1" latinLnBrk="1" hangingPunct="1">
        <a:spcBef>
          <a:spcPct val="20000"/>
        </a:spcBef>
        <a:buFont typeface="Arial" pitchFamily="34" charset="0"/>
        <a:buChar char="»"/>
        <a:defRPr sz="1500" kern="1200">
          <a:solidFill>
            <a:schemeClr val="bg1"/>
          </a:solidFill>
          <a:latin typeface="Arial" pitchFamily="34" charset="0"/>
          <a:ea typeface="+mn-ea"/>
          <a:cs typeface="Arial" pitchFamily="34" charset="0"/>
        </a:defRPr>
      </a:lvl5pPr>
      <a:lvl6pPr marL="18859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ko-KR"/>
      </a:defPPr>
      <a:lvl1pPr marL="0" algn="l" defTabSz="685800" rtl="0" eaLnBrk="1" latinLnBrk="1" hangingPunct="1">
        <a:defRPr sz="1350" kern="1200">
          <a:solidFill>
            <a:schemeClr val="tx1"/>
          </a:solidFill>
          <a:latin typeface="+mn-lt"/>
          <a:ea typeface="+mn-ea"/>
          <a:cs typeface="+mn-cs"/>
        </a:defRPr>
      </a:lvl1pPr>
      <a:lvl2pPr marL="342900" algn="l" defTabSz="685800" rtl="0" eaLnBrk="1" latinLnBrk="1" hangingPunct="1">
        <a:defRPr sz="1350" kern="1200">
          <a:solidFill>
            <a:schemeClr val="tx1"/>
          </a:solidFill>
          <a:latin typeface="+mn-lt"/>
          <a:ea typeface="+mn-ea"/>
          <a:cs typeface="+mn-cs"/>
        </a:defRPr>
      </a:lvl2pPr>
      <a:lvl3pPr marL="685800" algn="l" defTabSz="685800" rtl="0" eaLnBrk="1" latinLnBrk="1" hangingPunct="1">
        <a:defRPr sz="1350" kern="1200">
          <a:solidFill>
            <a:schemeClr val="tx1"/>
          </a:solidFill>
          <a:latin typeface="+mn-lt"/>
          <a:ea typeface="+mn-ea"/>
          <a:cs typeface="+mn-cs"/>
        </a:defRPr>
      </a:lvl3pPr>
      <a:lvl4pPr marL="1028700" algn="l" defTabSz="685800" rtl="0" eaLnBrk="1" latinLnBrk="1" hangingPunct="1">
        <a:defRPr sz="1350" kern="1200">
          <a:solidFill>
            <a:schemeClr val="tx1"/>
          </a:solidFill>
          <a:latin typeface="+mn-lt"/>
          <a:ea typeface="+mn-ea"/>
          <a:cs typeface="+mn-cs"/>
        </a:defRPr>
      </a:lvl4pPr>
      <a:lvl5pPr marL="1371600" algn="l" defTabSz="685800" rtl="0" eaLnBrk="1" latinLnBrk="1" hangingPunct="1">
        <a:defRPr sz="1350" kern="1200">
          <a:solidFill>
            <a:schemeClr val="tx1"/>
          </a:solidFill>
          <a:latin typeface="+mn-lt"/>
          <a:ea typeface="+mn-ea"/>
          <a:cs typeface="+mn-cs"/>
        </a:defRPr>
      </a:lvl5pPr>
      <a:lvl6pPr marL="1714500" algn="l" defTabSz="685800" rtl="0" eaLnBrk="1" latinLnBrk="1" hangingPunct="1">
        <a:defRPr sz="1350" kern="1200">
          <a:solidFill>
            <a:schemeClr val="tx1"/>
          </a:solidFill>
          <a:latin typeface="+mn-lt"/>
          <a:ea typeface="+mn-ea"/>
          <a:cs typeface="+mn-cs"/>
        </a:defRPr>
      </a:lvl6pPr>
      <a:lvl7pPr marL="2057400" algn="l" defTabSz="685800" rtl="0" eaLnBrk="1" latinLnBrk="1" hangingPunct="1">
        <a:defRPr sz="1350" kern="1200">
          <a:solidFill>
            <a:schemeClr val="tx1"/>
          </a:solidFill>
          <a:latin typeface="+mn-lt"/>
          <a:ea typeface="+mn-ea"/>
          <a:cs typeface="+mn-cs"/>
        </a:defRPr>
      </a:lvl7pPr>
      <a:lvl8pPr marL="2400300" algn="l" defTabSz="685800" rtl="0" eaLnBrk="1" latinLnBrk="1" hangingPunct="1">
        <a:defRPr sz="1350" kern="1200">
          <a:solidFill>
            <a:schemeClr val="tx1"/>
          </a:solidFill>
          <a:latin typeface="+mn-lt"/>
          <a:ea typeface="+mn-ea"/>
          <a:cs typeface="+mn-cs"/>
        </a:defRPr>
      </a:lvl8pPr>
      <a:lvl9pPr marL="2743200" algn="l" defTabSz="685800" rtl="0" eaLnBrk="1" latinLnBrk="1"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55638" y="342900"/>
            <a:ext cx="8145462" cy="628650"/>
          </a:xfrm>
          <a:prstGeom prst="rect">
            <a:avLst/>
          </a:prstGeom>
          <a:noFill/>
          <a:ln w="9525" algn="ctr">
            <a:noFill/>
            <a:miter lim="800000"/>
            <a:headEnd/>
            <a:tailEnd/>
          </a:ln>
        </p:spPr>
        <p:txBody>
          <a:bodyPr vert="horz" wrap="square" lIns="82124" tIns="41061" rIns="82124" bIns="41061" numCol="1" anchor="b" anchorCtr="0" compatLnSpc="1">
            <a:prstTxWarp prst="textNoShape">
              <a:avLst/>
            </a:prstTxWarp>
          </a:bodyPr>
          <a:lstStyle/>
          <a:p>
            <a:pPr lvl="0"/>
            <a:r>
              <a:rPr lang="en-US"/>
              <a:t>Slide Title</a:t>
            </a:r>
          </a:p>
        </p:txBody>
      </p:sp>
      <p:sp>
        <p:nvSpPr>
          <p:cNvPr id="3076" name="Rectangle 4"/>
          <p:cNvSpPr>
            <a:spLocks noGrp="1" noChangeArrowheads="1"/>
          </p:cNvSpPr>
          <p:nvPr>
            <p:ph type="body" idx="1"/>
          </p:nvPr>
        </p:nvSpPr>
        <p:spPr bwMode="auto">
          <a:xfrm>
            <a:off x="655639" y="1335882"/>
            <a:ext cx="7940675" cy="2678906"/>
          </a:xfrm>
          <a:prstGeom prst="rect">
            <a:avLst/>
          </a:prstGeom>
          <a:noFill/>
          <a:ln w="9525" algn="ctr">
            <a:noFill/>
            <a:miter lim="800000"/>
            <a:headEnd/>
            <a:tailEnd/>
          </a:ln>
        </p:spPr>
        <p:txBody>
          <a:bodyPr vert="horz" wrap="square" lIns="82124" tIns="41061" rIns="82124" bIns="41061" numCol="1" anchor="t" anchorCtr="0" compatLnSpc="1">
            <a:prstTxWarp prst="textNoShape">
              <a:avLst/>
            </a:prstTxWarp>
          </a:bodyPr>
          <a:lstStyle/>
          <a:p>
            <a:pPr lvl="0"/>
            <a:r>
              <a:rPr lang="en-US"/>
              <a:t>Body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5227935"/>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95" r:id="rId13"/>
  </p:sldLayoutIdLst>
  <p:transition/>
  <p:txStyles>
    <p:titleStyle>
      <a:lvl1pPr algn="l" defTabSz="610791" rtl="0" eaLnBrk="0" fontAlgn="base" hangingPunct="0">
        <a:lnSpc>
          <a:spcPct val="90000"/>
        </a:lnSpc>
        <a:spcBef>
          <a:spcPct val="0"/>
        </a:spcBef>
        <a:spcAft>
          <a:spcPct val="0"/>
        </a:spcAft>
        <a:defRPr sz="2550" b="1">
          <a:solidFill>
            <a:schemeClr val="tx2"/>
          </a:solidFill>
          <a:latin typeface="+mj-lt"/>
          <a:ea typeface="+mj-ea"/>
          <a:cs typeface="+mj-cs"/>
        </a:defRPr>
      </a:lvl1pPr>
      <a:lvl2pPr algn="l" defTabSz="610791" rtl="0" eaLnBrk="0" fontAlgn="base" hangingPunct="0">
        <a:lnSpc>
          <a:spcPct val="90000"/>
        </a:lnSpc>
        <a:spcBef>
          <a:spcPct val="0"/>
        </a:spcBef>
        <a:spcAft>
          <a:spcPct val="0"/>
        </a:spcAft>
        <a:defRPr sz="2550" b="1">
          <a:solidFill>
            <a:schemeClr val="tx2"/>
          </a:solidFill>
          <a:latin typeface="Arial" charset="0"/>
        </a:defRPr>
      </a:lvl2pPr>
      <a:lvl3pPr algn="l" defTabSz="610791" rtl="0" eaLnBrk="0" fontAlgn="base" hangingPunct="0">
        <a:lnSpc>
          <a:spcPct val="90000"/>
        </a:lnSpc>
        <a:spcBef>
          <a:spcPct val="0"/>
        </a:spcBef>
        <a:spcAft>
          <a:spcPct val="0"/>
        </a:spcAft>
        <a:defRPr sz="2550" b="1">
          <a:solidFill>
            <a:schemeClr val="tx2"/>
          </a:solidFill>
          <a:latin typeface="Arial" charset="0"/>
        </a:defRPr>
      </a:lvl3pPr>
      <a:lvl4pPr algn="l" defTabSz="610791" rtl="0" eaLnBrk="0" fontAlgn="base" hangingPunct="0">
        <a:lnSpc>
          <a:spcPct val="90000"/>
        </a:lnSpc>
        <a:spcBef>
          <a:spcPct val="0"/>
        </a:spcBef>
        <a:spcAft>
          <a:spcPct val="0"/>
        </a:spcAft>
        <a:defRPr sz="2550" b="1">
          <a:solidFill>
            <a:schemeClr val="tx2"/>
          </a:solidFill>
          <a:latin typeface="Arial" charset="0"/>
        </a:defRPr>
      </a:lvl4pPr>
      <a:lvl5pPr algn="l" defTabSz="610791" rtl="0" eaLnBrk="0" fontAlgn="base" hangingPunct="0">
        <a:lnSpc>
          <a:spcPct val="90000"/>
        </a:lnSpc>
        <a:spcBef>
          <a:spcPct val="0"/>
        </a:spcBef>
        <a:spcAft>
          <a:spcPct val="0"/>
        </a:spcAft>
        <a:defRPr sz="2550" b="1">
          <a:solidFill>
            <a:schemeClr val="tx2"/>
          </a:solidFill>
          <a:latin typeface="Arial" charset="0"/>
        </a:defRPr>
      </a:lvl5pPr>
      <a:lvl6pPr marL="342900" algn="l" defTabSz="610791" rtl="0" fontAlgn="base">
        <a:lnSpc>
          <a:spcPct val="90000"/>
        </a:lnSpc>
        <a:spcBef>
          <a:spcPct val="0"/>
        </a:spcBef>
        <a:spcAft>
          <a:spcPct val="0"/>
        </a:spcAft>
        <a:defRPr sz="2550" b="1">
          <a:solidFill>
            <a:schemeClr val="tx2"/>
          </a:solidFill>
          <a:latin typeface="Arial" charset="0"/>
        </a:defRPr>
      </a:lvl6pPr>
      <a:lvl7pPr marL="685800" algn="l" defTabSz="610791" rtl="0" fontAlgn="base">
        <a:lnSpc>
          <a:spcPct val="90000"/>
        </a:lnSpc>
        <a:spcBef>
          <a:spcPct val="0"/>
        </a:spcBef>
        <a:spcAft>
          <a:spcPct val="0"/>
        </a:spcAft>
        <a:defRPr sz="2550" b="1">
          <a:solidFill>
            <a:schemeClr val="tx2"/>
          </a:solidFill>
          <a:latin typeface="Arial" charset="0"/>
        </a:defRPr>
      </a:lvl7pPr>
      <a:lvl8pPr marL="1028700" algn="l" defTabSz="610791" rtl="0" fontAlgn="base">
        <a:lnSpc>
          <a:spcPct val="90000"/>
        </a:lnSpc>
        <a:spcBef>
          <a:spcPct val="0"/>
        </a:spcBef>
        <a:spcAft>
          <a:spcPct val="0"/>
        </a:spcAft>
        <a:defRPr sz="2550" b="1">
          <a:solidFill>
            <a:schemeClr val="tx2"/>
          </a:solidFill>
          <a:latin typeface="Arial" charset="0"/>
        </a:defRPr>
      </a:lvl8pPr>
      <a:lvl9pPr marL="1371600" algn="l" defTabSz="610791" rtl="0" fontAlgn="base">
        <a:lnSpc>
          <a:spcPct val="90000"/>
        </a:lnSpc>
        <a:spcBef>
          <a:spcPct val="0"/>
        </a:spcBef>
        <a:spcAft>
          <a:spcPct val="0"/>
        </a:spcAft>
        <a:defRPr sz="2550" b="1">
          <a:solidFill>
            <a:schemeClr val="tx2"/>
          </a:solidFill>
          <a:latin typeface="Arial" charset="0"/>
        </a:defRPr>
      </a:lvl9pPr>
    </p:titleStyle>
    <p:bodyStyle>
      <a:lvl1pPr marL="177404" indent="-177404" algn="l" defTabSz="610791" rtl="0" eaLnBrk="0" fontAlgn="base" hangingPunct="0">
        <a:lnSpc>
          <a:spcPct val="95000"/>
        </a:lnSpc>
        <a:spcBef>
          <a:spcPct val="50000"/>
        </a:spcBef>
        <a:spcAft>
          <a:spcPct val="0"/>
        </a:spcAft>
        <a:buClr>
          <a:schemeClr val="tx2"/>
        </a:buClr>
        <a:buSzPct val="100000"/>
        <a:buFont typeface="Wingdings" pitchFamily="2" charset="2"/>
        <a:buChar char="§"/>
        <a:defRPr sz="1800">
          <a:solidFill>
            <a:schemeClr val="tx1"/>
          </a:solidFill>
          <a:latin typeface="+mn-lt"/>
          <a:ea typeface="+mn-ea"/>
          <a:cs typeface="+mn-cs"/>
        </a:defRPr>
      </a:lvl1pPr>
      <a:lvl2pPr marL="431006" indent="-88106" algn="l" defTabSz="610791" rtl="0" eaLnBrk="0" fontAlgn="base" hangingPunct="0">
        <a:lnSpc>
          <a:spcPct val="95000"/>
        </a:lnSpc>
        <a:spcBef>
          <a:spcPct val="35000"/>
        </a:spcBef>
        <a:spcAft>
          <a:spcPct val="0"/>
        </a:spcAft>
        <a:defRPr sz="1500">
          <a:solidFill>
            <a:schemeClr val="tx1"/>
          </a:solidFill>
          <a:latin typeface="+mn-lt"/>
        </a:defRPr>
      </a:lvl2pPr>
      <a:lvl3pPr marL="685800" algn="l" defTabSz="610791" rtl="0" eaLnBrk="0" fontAlgn="base" hangingPunct="0">
        <a:lnSpc>
          <a:spcPct val="95000"/>
        </a:lnSpc>
        <a:spcBef>
          <a:spcPct val="35000"/>
        </a:spcBef>
        <a:spcAft>
          <a:spcPct val="0"/>
        </a:spcAft>
        <a:defRPr sz="1500">
          <a:solidFill>
            <a:schemeClr val="tx1"/>
          </a:solidFill>
          <a:latin typeface="+mn-lt"/>
        </a:defRPr>
      </a:lvl3pPr>
      <a:lvl4pPr marL="940594" indent="88106" algn="l" defTabSz="610791" rtl="0" eaLnBrk="0" fontAlgn="base" hangingPunct="0">
        <a:lnSpc>
          <a:spcPct val="95000"/>
        </a:lnSpc>
        <a:spcBef>
          <a:spcPct val="35000"/>
        </a:spcBef>
        <a:spcAft>
          <a:spcPct val="0"/>
        </a:spcAft>
        <a:defRPr sz="1500">
          <a:solidFill>
            <a:schemeClr val="tx1"/>
          </a:solidFill>
          <a:latin typeface="+mn-lt"/>
        </a:defRPr>
      </a:lvl4pPr>
      <a:lvl5pPr marL="1203722" indent="167879" algn="l" defTabSz="610791" rtl="0" eaLnBrk="0" fontAlgn="base" hangingPunct="0">
        <a:lnSpc>
          <a:spcPct val="95000"/>
        </a:lnSpc>
        <a:spcBef>
          <a:spcPct val="35000"/>
        </a:spcBef>
        <a:spcAft>
          <a:spcPct val="0"/>
        </a:spcAft>
        <a:defRPr sz="1500">
          <a:solidFill>
            <a:schemeClr val="tx1"/>
          </a:solidFill>
          <a:latin typeface="+mn-lt"/>
        </a:defRPr>
      </a:lvl5pPr>
      <a:lvl6pPr marL="1546622" algn="l" defTabSz="610791" rtl="0" eaLnBrk="0" fontAlgn="base" hangingPunct="0">
        <a:lnSpc>
          <a:spcPct val="95000"/>
        </a:lnSpc>
        <a:spcBef>
          <a:spcPct val="35000"/>
        </a:spcBef>
        <a:spcAft>
          <a:spcPct val="0"/>
        </a:spcAft>
        <a:defRPr sz="1500">
          <a:solidFill>
            <a:schemeClr val="tx1"/>
          </a:solidFill>
          <a:latin typeface="+mn-lt"/>
        </a:defRPr>
      </a:lvl6pPr>
      <a:lvl7pPr marL="1889522" algn="l" defTabSz="610791" rtl="0" eaLnBrk="0" fontAlgn="base" hangingPunct="0">
        <a:lnSpc>
          <a:spcPct val="95000"/>
        </a:lnSpc>
        <a:spcBef>
          <a:spcPct val="35000"/>
        </a:spcBef>
        <a:spcAft>
          <a:spcPct val="0"/>
        </a:spcAft>
        <a:defRPr sz="1500">
          <a:solidFill>
            <a:schemeClr val="tx1"/>
          </a:solidFill>
          <a:latin typeface="+mn-lt"/>
        </a:defRPr>
      </a:lvl7pPr>
      <a:lvl8pPr marL="2232422" algn="l" defTabSz="610791" rtl="0" eaLnBrk="0" fontAlgn="base" hangingPunct="0">
        <a:lnSpc>
          <a:spcPct val="95000"/>
        </a:lnSpc>
        <a:spcBef>
          <a:spcPct val="35000"/>
        </a:spcBef>
        <a:spcAft>
          <a:spcPct val="0"/>
        </a:spcAft>
        <a:defRPr sz="1500">
          <a:solidFill>
            <a:schemeClr val="tx1"/>
          </a:solidFill>
          <a:latin typeface="+mn-lt"/>
        </a:defRPr>
      </a:lvl8pPr>
      <a:lvl9pPr marL="2575322" algn="l" defTabSz="610791" rtl="0" eaLnBrk="0" fontAlgn="base" hangingPunct="0">
        <a:lnSpc>
          <a:spcPct val="95000"/>
        </a:lnSpc>
        <a:spcBef>
          <a:spcPct val="35000"/>
        </a:spcBef>
        <a:spcAft>
          <a:spcPct val="0"/>
        </a:spcAft>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a:gsLst>
            <a:gs pos="0">
              <a:srgbClr val="00131E"/>
            </a:gs>
            <a:gs pos="50000">
              <a:srgbClr val="00456C"/>
            </a:gs>
            <a:gs pos="100000">
              <a:srgbClr val="00131E"/>
            </a:gs>
          </a:gsLst>
          <a:lin ang="5400000" scaled="1"/>
        </a:gradFill>
        <a:effectLst/>
      </p:bgPr>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Tree>
    <p:extLst>
      <p:ext uri="{BB962C8B-B14F-4D97-AF65-F5344CB8AC3E}">
        <p14:creationId xmlns:p14="http://schemas.microsoft.com/office/powerpoint/2010/main" val="355059776"/>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Lst>
  <p:hf hdr="0" ftr="0" dt="0"/>
  <p:txStyles>
    <p:titleStyle>
      <a:lvl1pPr algn="ctr" defTabSz="685800" rtl="0" eaLnBrk="1" latinLnBrk="1" hangingPunct="1">
        <a:spcBef>
          <a:spcPct val="0"/>
        </a:spcBef>
        <a:buNone/>
        <a:defRPr sz="3300" kern="1200">
          <a:solidFill>
            <a:schemeClr val="bg1"/>
          </a:solidFill>
          <a:latin typeface="Arial" pitchFamily="34" charset="0"/>
          <a:ea typeface="+mj-ea"/>
          <a:cs typeface="Arial" pitchFamily="34" charset="0"/>
        </a:defRPr>
      </a:lvl1pPr>
    </p:titleStyle>
    <p:bodyStyle>
      <a:lvl1pPr marL="257175" indent="-257175" algn="l" defTabSz="685800" rtl="0" eaLnBrk="1" latinLnBrk="0" hangingPunct="1">
        <a:spcBef>
          <a:spcPct val="20000"/>
        </a:spcBef>
        <a:buFont typeface="Arial" pitchFamily="34" charset="0"/>
        <a:buChar char="•"/>
        <a:defRPr sz="2400" kern="1200">
          <a:solidFill>
            <a:schemeClr val="bg1"/>
          </a:solidFill>
          <a:latin typeface="Arial" pitchFamily="34" charset="0"/>
          <a:ea typeface="+mn-ea"/>
          <a:cs typeface="Arial" pitchFamily="34" charset="0"/>
        </a:defRPr>
      </a:lvl1pPr>
      <a:lvl2pPr marL="557213" indent="-214313" algn="l" defTabSz="685800" rtl="0" eaLnBrk="1" latinLnBrk="1" hangingPunct="1">
        <a:spcBef>
          <a:spcPct val="20000"/>
        </a:spcBef>
        <a:buFont typeface="Arial" pitchFamily="34" charset="0"/>
        <a:buChar char="–"/>
        <a:defRPr sz="2100" kern="1200">
          <a:solidFill>
            <a:schemeClr val="bg1"/>
          </a:solidFill>
          <a:latin typeface="Arial" pitchFamily="34" charset="0"/>
          <a:ea typeface="+mn-ea"/>
          <a:cs typeface="Arial" pitchFamily="34" charset="0"/>
        </a:defRPr>
      </a:lvl2pPr>
      <a:lvl3pPr marL="857250" indent="-171450" algn="l" defTabSz="685800" rtl="0" eaLnBrk="1" latinLnBrk="1" hangingPunct="1">
        <a:spcBef>
          <a:spcPct val="20000"/>
        </a:spcBef>
        <a:buFont typeface="Arial" pitchFamily="34" charset="0"/>
        <a:buChar char="•"/>
        <a:defRPr sz="1800" kern="1200">
          <a:solidFill>
            <a:schemeClr val="bg1"/>
          </a:solidFill>
          <a:latin typeface="Arial" pitchFamily="34" charset="0"/>
          <a:ea typeface="+mn-ea"/>
          <a:cs typeface="Arial" pitchFamily="34" charset="0"/>
        </a:defRPr>
      </a:lvl3pPr>
      <a:lvl4pPr marL="1200150" indent="-171450" algn="l" defTabSz="685800" rtl="0" eaLnBrk="1" latinLnBrk="1" hangingPunct="1">
        <a:spcBef>
          <a:spcPct val="20000"/>
        </a:spcBef>
        <a:buFont typeface="Arial" pitchFamily="34" charset="0"/>
        <a:buChar char="–"/>
        <a:defRPr sz="1500" kern="1200">
          <a:solidFill>
            <a:schemeClr val="bg1"/>
          </a:solidFill>
          <a:latin typeface="Arial" pitchFamily="34" charset="0"/>
          <a:ea typeface="+mn-ea"/>
          <a:cs typeface="Arial" pitchFamily="34" charset="0"/>
        </a:defRPr>
      </a:lvl4pPr>
      <a:lvl5pPr marL="1543050" indent="-171450" algn="l" defTabSz="685800" rtl="0" eaLnBrk="1" latinLnBrk="1" hangingPunct="1">
        <a:spcBef>
          <a:spcPct val="20000"/>
        </a:spcBef>
        <a:buFont typeface="Arial" pitchFamily="34" charset="0"/>
        <a:buChar char="»"/>
        <a:defRPr sz="1500" kern="1200">
          <a:solidFill>
            <a:schemeClr val="bg1"/>
          </a:solidFill>
          <a:latin typeface="Arial" pitchFamily="34" charset="0"/>
          <a:ea typeface="+mn-ea"/>
          <a:cs typeface="Arial" pitchFamily="34" charset="0"/>
        </a:defRPr>
      </a:lvl5pPr>
      <a:lvl6pPr marL="18859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ko-KR"/>
      </a:defPPr>
      <a:lvl1pPr marL="0" algn="l" defTabSz="685800" rtl="0" eaLnBrk="1" latinLnBrk="1" hangingPunct="1">
        <a:defRPr sz="1350" kern="1200">
          <a:solidFill>
            <a:schemeClr val="tx1"/>
          </a:solidFill>
          <a:latin typeface="+mn-lt"/>
          <a:ea typeface="+mn-ea"/>
          <a:cs typeface="+mn-cs"/>
        </a:defRPr>
      </a:lvl1pPr>
      <a:lvl2pPr marL="342900" algn="l" defTabSz="685800" rtl="0" eaLnBrk="1" latinLnBrk="1" hangingPunct="1">
        <a:defRPr sz="1350" kern="1200">
          <a:solidFill>
            <a:schemeClr val="tx1"/>
          </a:solidFill>
          <a:latin typeface="+mn-lt"/>
          <a:ea typeface="+mn-ea"/>
          <a:cs typeface="+mn-cs"/>
        </a:defRPr>
      </a:lvl2pPr>
      <a:lvl3pPr marL="685800" algn="l" defTabSz="685800" rtl="0" eaLnBrk="1" latinLnBrk="1" hangingPunct="1">
        <a:defRPr sz="1350" kern="1200">
          <a:solidFill>
            <a:schemeClr val="tx1"/>
          </a:solidFill>
          <a:latin typeface="+mn-lt"/>
          <a:ea typeface="+mn-ea"/>
          <a:cs typeface="+mn-cs"/>
        </a:defRPr>
      </a:lvl3pPr>
      <a:lvl4pPr marL="1028700" algn="l" defTabSz="685800" rtl="0" eaLnBrk="1" latinLnBrk="1" hangingPunct="1">
        <a:defRPr sz="1350" kern="1200">
          <a:solidFill>
            <a:schemeClr val="tx1"/>
          </a:solidFill>
          <a:latin typeface="+mn-lt"/>
          <a:ea typeface="+mn-ea"/>
          <a:cs typeface="+mn-cs"/>
        </a:defRPr>
      </a:lvl4pPr>
      <a:lvl5pPr marL="1371600" algn="l" defTabSz="685800" rtl="0" eaLnBrk="1" latinLnBrk="1" hangingPunct="1">
        <a:defRPr sz="1350" kern="1200">
          <a:solidFill>
            <a:schemeClr val="tx1"/>
          </a:solidFill>
          <a:latin typeface="+mn-lt"/>
          <a:ea typeface="+mn-ea"/>
          <a:cs typeface="+mn-cs"/>
        </a:defRPr>
      </a:lvl5pPr>
      <a:lvl6pPr marL="1714500" algn="l" defTabSz="685800" rtl="0" eaLnBrk="1" latinLnBrk="1" hangingPunct="1">
        <a:defRPr sz="1350" kern="1200">
          <a:solidFill>
            <a:schemeClr val="tx1"/>
          </a:solidFill>
          <a:latin typeface="+mn-lt"/>
          <a:ea typeface="+mn-ea"/>
          <a:cs typeface="+mn-cs"/>
        </a:defRPr>
      </a:lvl6pPr>
      <a:lvl7pPr marL="2057400" algn="l" defTabSz="685800" rtl="0" eaLnBrk="1" latinLnBrk="1" hangingPunct="1">
        <a:defRPr sz="1350" kern="1200">
          <a:solidFill>
            <a:schemeClr val="tx1"/>
          </a:solidFill>
          <a:latin typeface="+mn-lt"/>
          <a:ea typeface="+mn-ea"/>
          <a:cs typeface="+mn-cs"/>
        </a:defRPr>
      </a:lvl7pPr>
      <a:lvl8pPr marL="2400300" algn="l" defTabSz="685800" rtl="0" eaLnBrk="1" latinLnBrk="1" hangingPunct="1">
        <a:defRPr sz="1350" kern="1200">
          <a:solidFill>
            <a:schemeClr val="tx1"/>
          </a:solidFill>
          <a:latin typeface="+mn-lt"/>
          <a:ea typeface="+mn-ea"/>
          <a:cs typeface="+mn-cs"/>
        </a:defRPr>
      </a:lvl8pPr>
      <a:lvl9pPr marL="2743200" algn="l" defTabSz="685800" rtl="0" eaLnBrk="1" latinLnBrk="1"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31E"/>
            </a:gs>
            <a:gs pos="50000">
              <a:srgbClr val="00456C"/>
            </a:gs>
            <a:gs pos="100000">
              <a:srgbClr val="00131E"/>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55650" y="144066"/>
            <a:ext cx="8388350" cy="714375"/>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2605059" name="Rectangle 3"/>
          <p:cNvSpPr>
            <a:spLocks noGrp="1" noChangeArrowheads="1"/>
          </p:cNvSpPr>
          <p:nvPr>
            <p:ph type="body" idx="1"/>
          </p:nvPr>
        </p:nvSpPr>
        <p:spPr bwMode="auto">
          <a:xfrm>
            <a:off x="755650" y="853679"/>
            <a:ext cx="8388350" cy="4104084"/>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05060" name="Text Box 4"/>
          <p:cNvSpPr txBox="1">
            <a:spLocks noChangeArrowheads="1"/>
          </p:cNvSpPr>
          <p:nvPr/>
        </p:nvSpPr>
        <p:spPr bwMode="auto">
          <a:xfrm>
            <a:off x="-36513" y="0"/>
            <a:ext cx="863601" cy="553998"/>
          </a:xfrm>
          <a:prstGeom prst="rect">
            <a:avLst/>
          </a:prstGeom>
          <a:noFill/>
          <a:ln w="12700">
            <a:noFill/>
            <a:miter lim="800000"/>
            <a:headEnd/>
            <a:tailEnd/>
          </a:ln>
          <a:effectLst/>
        </p:spPr>
        <p:txBody>
          <a:bodyPr>
            <a:spAutoFit/>
          </a:bodyPr>
          <a:lstStyle/>
          <a:p>
            <a:pPr algn="ctr" eaLnBrk="0" fontAlgn="base" latinLnBrk="0" hangingPunct="0">
              <a:spcBef>
                <a:spcPct val="50000"/>
              </a:spcBef>
              <a:spcAft>
                <a:spcPct val="0"/>
              </a:spcAft>
              <a:defRPr/>
            </a:pPr>
            <a:fld id="{02B13E6A-B16D-4A1C-96BC-83756183BED8}" type="slidenum">
              <a:rPr lang="en-GB" sz="3000">
                <a:solidFill>
                  <a:srgbClr val="00005E"/>
                </a:solidFill>
                <a:effectDag name="">
                  <a:cont type="tree" name="">
                    <a:effect ref="fillLine"/>
                    <a:outerShdw dist="38100" dir="13500000" algn="br">
                      <a:srgbClr val="2F2F8D"/>
                    </a:outerShdw>
                  </a:cont>
                  <a:cont type="tree" name="">
                    <a:effect ref="fillLine"/>
                    <a:outerShdw dist="38100" dir="2700000" algn="tl">
                      <a:srgbClr val="000038"/>
                    </a:outerShdw>
                  </a:cont>
                  <a:effect ref="fillLine"/>
                </a:effectDag>
                <a:latin typeface="Times New Roman" pitchFamily="18" charset="0"/>
                <a:cs typeface="Arial" pitchFamily="34" charset="0"/>
              </a:rPr>
              <a:pPr algn="ctr" eaLnBrk="0" fontAlgn="base" latinLnBrk="0" hangingPunct="0">
                <a:spcBef>
                  <a:spcPct val="50000"/>
                </a:spcBef>
                <a:spcAft>
                  <a:spcPct val="0"/>
                </a:spcAft>
                <a:defRPr/>
              </a:pPr>
              <a:t>‹#›</a:t>
            </a:fld>
            <a:endParaRPr lang="en-GB" sz="1800">
              <a:solidFill>
                <a:srgbClr val="FFFFFF"/>
              </a:solidFill>
              <a:latin typeface="Times New Roman" pitchFamily="18" charset="0"/>
              <a:cs typeface="Arial" pitchFamily="34" charset="0"/>
            </a:endParaRPr>
          </a:p>
        </p:txBody>
      </p:sp>
      <p:sp>
        <p:nvSpPr>
          <p:cNvPr id="2605065" name="Rectangle 9"/>
          <p:cNvSpPr>
            <a:spLocks noChangeArrowheads="1"/>
          </p:cNvSpPr>
          <p:nvPr/>
        </p:nvSpPr>
        <p:spPr bwMode="auto">
          <a:xfrm>
            <a:off x="0" y="0"/>
            <a:ext cx="719138" cy="5143500"/>
          </a:xfrm>
          <a:prstGeom prst="rect">
            <a:avLst/>
          </a:prstGeom>
          <a:solidFill>
            <a:srgbClr val="000000"/>
          </a:solidFill>
          <a:ln w="12700">
            <a:noFill/>
            <a:miter lim="800000"/>
            <a:headEnd/>
            <a:tailEnd/>
          </a:ln>
          <a:effectLst/>
        </p:spPr>
        <p:txBody>
          <a:bodyPr wrap="none" anchor="ctr"/>
          <a:lstStyle/>
          <a:p>
            <a:pPr eaLnBrk="0" fontAlgn="base" latinLnBrk="0" hangingPunct="0">
              <a:spcBef>
                <a:spcPct val="0"/>
              </a:spcBef>
              <a:spcAft>
                <a:spcPct val="0"/>
              </a:spcAft>
              <a:defRPr/>
            </a:pPr>
            <a:endParaRPr lang="en-GB" sz="1350">
              <a:solidFill>
                <a:srgbClr val="FFFFFF"/>
              </a:solidFill>
              <a:cs typeface="Arial" pitchFamily="34" charset="0"/>
            </a:endParaRPr>
          </a:p>
        </p:txBody>
      </p:sp>
      <p:sp>
        <p:nvSpPr>
          <p:cNvPr id="2605066" name="Text Box 10"/>
          <p:cNvSpPr txBox="1">
            <a:spLocks noChangeArrowheads="1"/>
          </p:cNvSpPr>
          <p:nvPr/>
        </p:nvSpPr>
        <p:spPr bwMode="auto">
          <a:xfrm>
            <a:off x="0" y="161925"/>
            <a:ext cx="781050" cy="369332"/>
          </a:xfrm>
          <a:prstGeom prst="rect">
            <a:avLst/>
          </a:prstGeom>
          <a:noFill/>
          <a:ln w="12700">
            <a:noFill/>
            <a:miter lim="800000"/>
            <a:headEnd/>
            <a:tailEnd/>
          </a:ln>
          <a:effectLst/>
        </p:spPr>
        <p:txBody>
          <a:bodyPr>
            <a:spAutoFit/>
          </a:bodyPr>
          <a:lstStyle/>
          <a:p>
            <a:pPr algn="ctr" eaLnBrk="0" fontAlgn="base" latinLnBrk="0" hangingPunct="0">
              <a:spcBef>
                <a:spcPct val="50000"/>
              </a:spcBef>
              <a:spcAft>
                <a:spcPct val="0"/>
              </a:spcAft>
              <a:defRPr/>
            </a:pPr>
            <a:fld id="{2DEB6275-F7CE-4134-A5D1-F7BC5DABF3F4}" type="slidenum">
              <a:rPr lang="en-GB" sz="1800">
                <a:solidFill>
                  <a:srgbClr val="00005E"/>
                </a:solidFill>
                <a:effectDag name="">
                  <a:cont type="tree" name="">
                    <a:effect ref="fillLine"/>
                    <a:outerShdw dist="38100" dir="13500000" algn="br">
                      <a:srgbClr val="2F2F8D"/>
                    </a:outerShdw>
                  </a:cont>
                  <a:cont type="tree" name="">
                    <a:effect ref="fillLine"/>
                    <a:outerShdw dist="38100" dir="2700000" algn="tl">
                      <a:srgbClr val="000038"/>
                    </a:outerShdw>
                  </a:cont>
                  <a:effect ref="fillLine"/>
                </a:effectDag>
                <a:latin typeface="Times New Roman" pitchFamily="18" charset="0"/>
                <a:cs typeface="Arial" pitchFamily="34" charset="0"/>
              </a:rPr>
              <a:pPr algn="ctr" eaLnBrk="0" fontAlgn="base" latinLnBrk="0" hangingPunct="0">
                <a:spcBef>
                  <a:spcPct val="50000"/>
                </a:spcBef>
                <a:spcAft>
                  <a:spcPct val="0"/>
                </a:spcAft>
                <a:defRPr/>
              </a:pPr>
              <a:t>‹#›</a:t>
            </a:fld>
            <a:endParaRPr lang="en-GB" sz="1800">
              <a:solidFill>
                <a:srgbClr val="FFFFFF"/>
              </a:solidFill>
              <a:latin typeface="Times New Roman" pitchFamily="18" charset="0"/>
              <a:cs typeface="Arial" pitchFamily="34" charset="0"/>
            </a:endParaRPr>
          </a:p>
        </p:txBody>
      </p:sp>
      <p:sp>
        <p:nvSpPr>
          <p:cNvPr id="14" name="TextBox 13"/>
          <p:cNvSpPr txBox="1"/>
          <p:nvPr/>
        </p:nvSpPr>
        <p:spPr>
          <a:xfrm rot="16200000">
            <a:off x="-2054112" y="2370304"/>
            <a:ext cx="4786091" cy="369332"/>
          </a:xfrm>
          <a:prstGeom prst="rect">
            <a:avLst/>
          </a:prstGeom>
          <a:noFill/>
        </p:spPr>
        <p:txBody>
          <a:bodyPr wrap="square">
            <a:spAutoFit/>
          </a:bodyPr>
          <a:lstStyle/>
          <a:p>
            <a:pPr algn="ctr" latinLnBrk="0">
              <a:tabLst>
                <a:tab pos="1545431" algn="l"/>
              </a:tabLst>
              <a:defRPr/>
            </a:pPr>
            <a:r>
              <a:rPr lang="en-GB" sz="1800" dirty="0">
                <a:solidFill>
                  <a:srgbClr val="DA6CB5"/>
                </a:solidFill>
                <a:latin typeface="Arial" pitchFamily="34" charset="0"/>
                <a:cs typeface="Arial" pitchFamily="34" charset="0"/>
              </a:rPr>
              <a:t>Lessons from high performers</a:t>
            </a:r>
            <a:endParaRPr lang="en-GB" sz="825" dirty="0">
              <a:solidFill>
                <a:srgbClr val="DA6CB5"/>
              </a:solidFill>
              <a:latin typeface="Arial" pitchFamily="34" charset="0"/>
              <a:cs typeface="Arial" pitchFamily="34" charset="0"/>
            </a:endParaRPr>
          </a:p>
        </p:txBody>
      </p:sp>
    </p:spTree>
    <p:extLst>
      <p:ext uri="{BB962C8B-B14F-4D97-AF65-F5344CB8AC3E}">
        <p14:creationId xmlns:p14="http://schemas.microsoft.com/office/powerpoint/2010/main" val="3679239996"/>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Lst>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2605059">
                                            <p:txEl>
                                              <p:pRg st="0" end="0"/>
                                            </p:txEl>
                                          </p:spTgt>
                                        </p:tgtEl>
                                        <p:attrNameLst>
                                          <p:attrName>style.visibility</p:attrName>
                                        </p:attrNameLst>
                                      </p:cBhvr>
                                      <p:to>
                                        <p:strVal val="visible"/>
                                      </p:to>
                                    </p:set>
                                    <p:anim calcmode="lin" valueType="num">
                                      <p:cBhvr>
                                        <p:cTn id="7" dur="500" fill="hold"/>
                                        <p:tgtEl>
                                          <p:spTgt spid="2605059">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2605059">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2605059">
                                            <p:txEl>
                                              <p:pRg st="1" end="1"/>
                                            </p:txEl>
                                          </p:spTgt>
                                        </p:tgtEl>
                                        <p:attrNameLst>
                                          <p:attrName>style.visibility</p:attrName>
                                        </p:attrNameLst>
                                      </p:cBhvr>
                                      <p:to>
                                        <p:strVal val="visible"/>
                                      </p:to>
                                    </p:set>
                                    <p:anim calcmode="lin" valueType="num">
                                      <p:cBhvr>
                                        <p:cTn id="13" dur="500" fill="hold"/>
                                        <p:tgtEl>
                                          <p:spTgt spid="2605059">
                                            <p:txEl>
                                              <p:pRg st="1" end="1"/>
                                            </p:txEl>
                                          </p:spTgt>
                                        </p:tgtEl>
                                        <p:attrNameLst>
                                          <p:attrName>ppt_w</p:attrName>
                                        </p:attrNameLst>
                                      </p:cBhvr>
                                      <p:tavLst>
                                        <p:tav tm="0">
                                          <p:val>
                                            <p:strVal val="2/3*#ppt_w"/>
                                          </p:val>
                                        </p:tav>
                                        <p:tav tm="100000">
                                          <p:val>
                                            <p:strVal val="#ppt_w"/>
                                          </p:val>
                                        </p:tav>
                                      </p:tavLst>
                                    </p:anim>
                                    <p:anim calcmode="lin" valueType="num">
                                      <p:cBhvr>
                                        <p:cTn id="14" dur="500" fill="hold"/>
                                        <p:tgtEl>
                                          <p:spTgt spid="2605059">
                                            <p:txEl>
                                              <p:pRg st="1" end="1"/>
                                            </p:txEl>
                                          </p:spTgt>
                                        </p:tgtEl>
                                        <p:attrNameLst>
                                          <p:attrName>ppt_h</p:attrName>
                                        </p:attrNameLst>
                                      </p:cBhvr>
                                      <p:tavLst>
                                        <p:tav tm="0">
                                          <p:val>
                                            <p:strVal val="2/3*#ppt_h"/>
                                          </p:val>
                                        </p:tav>
                                        <p:tav tm="100000">
                                          <p:val>
                                            <p:strVal val="#ppt_h"/>
                                          </p:val>
                                        </p:tav>
                                      </p:tavLst>
                                    </p:anim>
                                  </p:childTnLst>
                                </p:cTn>
                              </p:par>
                              <p:par>
                                <p:cTn id="15" presetID="23" presetClass="entr" presetSubtype="272" fill="hold" grpId="0" nodeType="withEffect">
                                  <p:stCondLst>
                                    <p:cond delay="0"/>
                                  </p:stCondLst>
                                  <p:childTnLst>
                                    <p:set>
                                      <p:cBhvr>
                                        <p:cTn id="16" dur="1" fill="hold">
                                          <p:stCondLst>
                                            <p:cond delay="0"/>
                                          </p:stCondLst>
                                        </p:cTn>
                                        <p:tgtEl>
                                          <p:spTgt spid="2605059">
                                            <p:txEl>
                                              <p:pRg st="2" end="2"/>
                                            </p:txEl>
                                          </p:spTgt>
                                        </p:tgtEl>
                                        <p:attrNameLst>
                                          <p:attrName>style.visibility</p:attrName>
                                        </p:attrNameLst>
                                      </p:cBhvr>
                                      <p:to>
                                        <p:strVal val="visible"/>
                                      </p:to>
                                    </p:set>
                                    <p:anim calcmode="lin" valueType="num">
                                      <p:cBhvr>
                                        <p:cTn id="17" dur="500" fill="hold"/>
                                        <p:tgtEl>
                                          <p:spTgt spid="2605059">
                                            <p:txEl>
                                              <p:pRg st="2" end="2"/>
                                            </p:txEl>
                                          </p:spTgt>
                                        </p:tgtEl>
                                        <p:attrNameLst>
                                          <p:attrName>ppt_w</p:attrName>
                                        </p:attrNameLst>
                                      </p:cBhvr>
                                      <p:tavLst>
                                        <p:tav tm="0">
                                          <p:val>
                                            <p:strVal val="2/3*#ppt_w"/>
                                          </p:val>
                                        </p:tav>
                                        <p:tav tm="100000">
                                          <p:val>
                                            <p:strVal val="#ppt_w"/>
                                          </p:val>
                                        </p:tav>
                                      </p:tavLst>
                                    </p:anim>
                                    <p:anim calcmode="lin" valueType="num">
                                      <p:cBhvr>
                                        <p:cTn id="18" dur="500" fill="hold"/>
                                        <p:tgtEl>
                                          <p:spTgt spid="2605059">
                                            <p:txEl>
                                              <p:pRg st="2" end="2"/>
                                            </p:txEl>
                                          </p:spTgt>
                                        </p:tgtEl>
                                        <p:attrNameLst>
                                          <p:attrName>ppt_h</p:attrName>
                                        </p:attrNameLst>
                                      </p:cBhvr>
                                      <p:tavLst>
                                        <p:tav tm="0">
                                          <p:val>
                                            <p:strVal val="2/3*#ppt_h"/>
                                          </p:val>
                                        </p:tav>
                                        <p:tav tm="100000">
                                          <p:val>
                                            <p:strVal val="#ppt_h"/>
                                          </p:val>
                                        </p:tav>
                                      </p:tavLst>
                                    </p:anim>
                                  </p:childTnLst>
                                </p:cTn>
                              </p:par>
                              <p:par>
                                <p:cTn id="19" presetID="23" presetClass="entr" presetSubtype="272" fill="hold" grpId="0" nodeType="withEffect">
                                  <p:stCondLst>
                                    <p:cond delay="0"/>
                                  </p:stCondLst>
                                  <p:childTnLst>
                                    <p:set>
                                      <p:cBhvr>
                                        <p:cTn id="20" dur="1" fill="hold">
                                          <p:stCondLst>
                                            <p:cond delay="0"/>
                                          </p:stCondLst>
                                        </p:cTn>
                                        <p:tgtEl>
                                          <p:spTgt spid="2605059">
                                            <p:txEl>
                                              <p:pRg st="3" end="3"/>
                                            </p:txEl>
                                          </p:spTgt>
                                        </p:tgtEl>
                                        <p:attrNameLst>
                                          <p:attrName>style.visibility</p:attrName>
                                        </p:attrNameLst>
                                      </p:cBhvr>
                                      <p:to>
                                        <p:strVal val="visible"/>
                                      </p:to>
                                    </p:set>
                                    <p:anim calcmode="lin" valueType="num">
                                      <p:cBhvr>
                                        <p:cTn id="21" dur="500" fill="hold"/>
                                        <p:tgtEl>
                                          <p:spTgt spid="2605059">
                                            <p:txEl>
                                              <p:pRg st="3" end="3"/>
                                            </p:txEl>
                                          </p:spTgt>
                                        </p:tgtEl>
                                        <p:attrNameLst>
                                          <p:attrName>ppt_w</p:attrName>
                                        </p:attrNameLst>
                                      </p:cBhvr>
                                      <p:tavLst>
                                        <p:tav tm="0">
                                          <p:val>
                                            <p:strVal val="2/3*#ppt_w"/>
                                          </p:val>
                                        </p:tav>
                                        <p:tav tm="100000">
                                          <p:val>
                                            <p:strVal val="#ppt_w"/>
                                          </p:val>
                                        </p:tav>
                                      </p:tavLst>
                                    </p:anim>
                                    <p:anim calcmode="lin" valueType="num">
                                      <p:cBhvr>
                                        <p:cTn id="22" dur="500" fill="hold"/>
                                        <p:tgtEl>
                                          <p:spTgt spid="2605059">
                                            <p:txEl>
                                              <p:pRg st="3" end="3"/>
                                            </p:txEl>
                                          </p:spTgt>
                                        </p:tgtEl>
                                        <p:attrNameLst>
                                          <p:attrName>ppt_h</p:attrName>
                                        </p:attrNameLst>
                                      </p:cBhvr>
                                      <p:tavLst>
                                        <p:tav tm="0">
                                          <p:val>
                                            <p:strVal val="2/3*#ppt_h"/>
                                          </p:val>
                                        </p:tav>
                                        <p:tav tm="100000">
                                          <p:val>
                                            <p:strVal val="#ppt_h"/>
                                          </p:val>
                                        </p:tav>
                                      </p:tavLst>
                                    </p:anim>
                                  </p:childTnLst>
                                </p:cTn>
                              </p:par>
                              <p:par>
                                <p:cTn id="23" presetID="23" presetClass="entr" presetSubtype="272" fill="hold" grpId="0" nodeType="withEffect">
                                  <p:stCondLst>
                                    <p:cond delay="0"/>
                                  </p:stCondLst>
                                  <p:childTnLst>
                                    <p:set>
                                      <p:cBhvr>
                                        <p:cTn id="24" dur="1" fill="hold">
                                          <p:stCondLst>
                                            <p:cond delay="0"/>
                                          </p:stCondLst>
                                        </p:cTn>
                                        <p:tgtEl>
                                          <p:spTgt spid="2605059">
                                            <p:txEl>
                                              <p:pRg st="4" end="4"/>
                                            </p:txEl>
                                          </p:spTgt>
                                        </p:tgtEl>
                                        <p:attrNameLst>
                                          <p:attrName>style.visibility</p:attrName>
                                        </p:attrNameLst>
                                      </p:cBhvr>
                                      <p:to>
                                        <p:strVal val="visible"/>
                                      </p:to>
                                    </p:set>
                                    <p:anim calcmode="lin" valueType="num">
                                      <p:cBhvr>
                                        <p:cTn id="25" dur="500" fill="hold"/>
                                        <p:tgtEl>
                                          <p:spTgt spid="2605059">
                                            <p:txEl>
                                              <p:pRg st="4" end="4"/>
                                            </p:txEl>
                                          </p:spTgt>
                                        </p:tgtEl>
                                        <p:attrNameLst>
                                          <p:attrName>ppt_w</p:attrName>
                                        </p:attrNameLst>
                                      </p:cBhvr>
                                      <p:tavLst>
                                        <p:tav tm="0">
                                          <p:val>
                                            <p:strVal val="2/3*#ppt_w"/>
                                          </p:val>
                                        </p:tav>
                                        <p:tav tm="100000">
                                          <p:val>
                                            <p:strVal val="#ppt_w"/>
                                          </p:val>
                                        </p:tav>
                                      </p:tavLst>
                                    </p:anim>
                                    <p:anim calcmode="lin" valueType="num">
                                      <p:cBhvr>
                                        <p:cTn id="26" dur="500" fill="hold"/>
                                        <p:tgtEl>
                                          <p:spTgt spid="2605059">
                                            <p:txEl>
                                              <p:pRg st="4" end="4"/>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5059" grpId="0" build="p" bldLvl="2">
        <p:tmplLst>
          <p:tmpl lvl="1">
            <p:tnLst>
              <p:par>
                <p:cTn presetID="23" presetClass="entr" presetSubtype="272" fill="hold" nodeType="clickEffect">
                  <p:stCondLst>
                    <p:cond delay="0"/>
                  </p:stCondLst>
                  <p:childTnLst>
                    <p:set>
                      <p:cBhvr>
                        <p:cTn dur="1" fill="hold">
                          <p:stCondLst>
                            <p:cond delay="0"/>
                          </p:stCondLst>
                        </p:cTn>
                        <p:tgtEl>
                          <p:spTgt spid="2605059"/>
                        </p:tgtEl>
                        <p:attrNameLst>
                          <p:attrName>style.visibility</p:attrName>
                        </p:attrNameLst>
                      </p:cBhvr>
                      <p:to>
                        <p:strVal val="visible"/>
                      </p:to>
                    </p:set>
                    <p:anim calcmode="lin" valueType="num">
                      <p:cBhvr>
                        <p:cTn dur="500" fill="hold"/>
                        <p:tgtEl>
                          <p:spTgt spid="2605059"/>
                        </p:tgtEl>
                        <p:attrNameLst>
                          <p:attrName>ppt_w</p:attrName>
                        </p:attrNameLst>
                      </p:cBhvr>
                      <p:tavLst>
                        <p:tav tm="0">
                          <p:val>
                            <p:strVal val="2/3*#ppt_w"/>
                          </p:val>
                        </p:tav>
                        <p:tav tm="100000">
                          <p:val>
                            <p:strVal val="#ppt_w"/>
                          </p:val>
                        </p:tav>
                      </p:tavLst>
                    </p:anim>
                    <p:anim calcmode="lin" valueType="num">
                      <p:cBhvr>
                        <p:cTn dur="500" fill="hold"/>
                        <p:tgtEl>
                          <p:spTgt spid="2605059"/>
                        </p:tgtEl>
                        <p:attrNameLst>
                          <p:attrName>ppt_h</p:attrName>
                        </p:attrNameLst>
                      </p:cBhvr>
                      <p:tavLst>
                        <p:tav tm="0">
                          <p:val>
                            <p:strVal val="2/3*#ppt_h"/>
                          </p:val>
                        </p:tav>
                        <p:tav tm="100000">
                          <p:val>
                            <p:strVal val="#ppt_h"/>
                          </p:val>
                        </p:tav>
                      </p:tavLst>
                    </p:anim>
                  </p:childTnLst>
                </p:cTn>
              </p:par>
            </p:tnLst>
          </p:tmpl>
          <p:tmpl lvl="2">
            <p:tnLst>
              <p:par>
                <p:cTn presetID="23" presetClass="entr" presetSubtype="272" fill="hold" nodeType="clickEffect">
                  <p:stCondLst>
                    <p:cond delay="0"/>
                  </p:stCondLst>
                  <p:childTnLst>
                    <p:set>
                      <p:cBhvr>
                        <p:cTn dur="1" fill="hold">
                          <p:stCondLst>
                            <p:cond delay="0"/>
                          </p:stCondLst>
                        </p:cTn>
                        <p:tgtEl>
                          <p:spTgt spid="2605059"/>
                        </p:tgtEl>
                        <p:attrNameLst>
                          <p:attrName>style.visibility</p:attrName>
                        </p:attrNameLst>
                      </p:cBhvr>
                      <p:to>
                        <p:strVal val="visible"/>
                      </p:to>
                    </p:set>
                    <p:anim calcmode="lin" valueType="num">
                      <p:cBhvr>
                        <p:cTn dur="500" fill="hold"/>
                        <p:tgtEl>
                          <p:spTgt spid="2605059"/>
                        </p:tgtEl>
                        <p:attrNameLst>
                          <p:attrName>ppt_w</p:attrName>
                        </p:attrNameLst>
                      </p:cBhvr>
                      <p:tavLst>
                        <p:tav tm="0">
                          <p:val>
                            <p:strVal val="2/3*#ppt_w"/>
                          </p:val>
                        </p:tav>
                        <p:tav tm="100000">
                          <p:val>
                            <p:strVal val="#ppt_w"/>
                          </p:val>
                        </p:tav>
                      </p:tavLst>
                    </p:anim>
                    <p:anim calcmode="lin" valueType="num">
                      <p:cBhvr>
                        <p:cTn dur="500" fill="hold"/>
                        <p:tgtEl>
                          <p:spTgt spid="2605059"/>
                        </p:tgtEl>
                        <p:attrNameLst>
                          <p:attrName>ppt_h</p:attrName>
                        </p:attrNameLst>
                      </p:cBhvr>
                      <p:tavLst>
                        <p:tav tm="0">
                          <p:val>
                            <p:strVal val="2/3*#ppt_h"/>
                          </p:val>
                        </p:tav>
                        <p:tav tm="100000">
                          <p:val>
                            <p:strVal val="#ppt_h"/>
                          </p:val>
                        </p:tav>
                      </p:tavLst>
                    </p:anim>
                  </p:childTnLst>
                </p:cTn>
              </p:par>
            </p:tnLst>
          </p:tmpl>
          <p:tmpl lvl="3">
            <p:tnLst>
              <p:par>
                <p:cTn presetID="23" presetClass="entr" presetSubtype="272" fill="hold" nodeType="withEffect">
                  <p:stCondLst>
                    <p:cond delay="0"/>
                  </p:stCondLst>
                  <p:childTnLst>
                    <p:set>
                      <p:cBhvr>
                        <p:cTn dur="1" fill="hold">
                          <p:stCondLst>
                            <p:cond delay="0"/>
                          </p:stCondLst>
                        </p:cTn>
                        <p:tgtEl>
                          <p:spTgt spid="2605059"/>
                        </p:tgtEl>
                        <p:attrNameLst>
                          <p:attrName>style.visibility</p:attrName>
                        </p:attrNameLst>
                      </p:cBhvr>
                      <p:to>
                        <p:strVal val="visible"/>
                      </p:to>
                    </p:set>
                    <p:anim calcmode="lin" valueType="num">
                      <p:cBhvr>
                        <p:cTn dur="500" fill="hold"/>
                        <p:tgtEl>
                          <p:spTgt spid="2605059"/>
                        </p:tgtEl>
                        <p:attrNameLst>
                          <p:attrName>ppt_w</p:attrName>
                        </p:attrNameLst>
                      </p:cBhvr>
                      <p:tavLst>
                        <p:tav tm="0">
                          <p:val>
                            <p:strVal val="2/3*#ppt_w"/>
                          </p:val>
                        </p:tav>
                        <p:tav tm="100000">
                          <p:val>
                            <p:strVal val="#ppt_w"/>
                          </p:val>
                        </p:tav>
                      </p:tavLst>
                    </p:anim>
                    <p:anim calcmode="lin" valueType="num">
                      <p:cBhvr>
                        <p:cTn dur="500" fill="hold"/>
                        <p:tgtEl>
                          <p:spTgt spid="2605059"/>
                        </p:tgtEl>
                        <p:attrNameLst>
                          <p:attrName>ppt_h</p:attrName>
                        </p:attrNameLst>
                      </p:cBhvr>
                      <p:tavLst>
                        <p:tav tm="0">
                          <p:val>
                            <p:strVal val="2/3*#ppt_h"/>
                          </p:val>
                        </p:tav>
                        <p:tav tm="100000">
                          <p:val>
                            <p:strVal val="#ppt_h"/>
                          </p:val>
                        </p:tav>
                      </p:tavLst>
                    </p:anim>
                  </p:childTnLst>
                </p:cTn>
              </p:par>
            </p:tnLst>
          </p:tmpl>
          <p:tmpl lvl="4">
            <p:tnLst>
              <p:par>
                <p:cTn presetID="23" presetClass="entr" presetSubtype="272" fill="hold" nodeType="withEffect">
                  <p:stCondLst>
                    <p:cond delay="0"/>
                  </p:stCondLst>
                  <p:childTnLst>
                    <p:set>
                      <p:cBhvr>
                        <p:cTn dur="1" fill="hold">
                          <p:stCondLst>
                            <p:cond delay="0"/>
                          </p:stCondLst>
                        </p:cTn>
                        <p:tgtEl>
                          <p:spTgt spid="2605059"/>
                        </p:tgtEl>
                        <p:attrNameLst>
                          <p:attrName>style.visibility</p:attrName>
                        </p:attrNameLst>
                      </p:cBhvr>
                      <p:to>
                        <p:strVal val="visible"/>
                      </p:to>
                    </p:set>
                    <p:anim calcmode="lin" valueType="num">
                      <p:cBhvr>
                        <p:cTn dur="500" fill="hold"/>
                        <p:tgtEl>
                          <p:spTgt spid="2605059"/>
                        </p:tgtEl>
                        <p:attrNameLst>
                          <p:attrName>ppt_w</p:attrName>
                        </p:attrNameLst>
                      </p:cBhvr>
                      <p:tavLst>
                        <p:tav tm="0">
                          <p:val>
                            <p:strVal val="2/3*#ppt_w"/>
                          </p:val>
                        </p:tav>
                        <p:tav tm="100000">
                          <p:val>
                            <p:strVal val="#ppt_w"/>
                          </p:val>
                        </p:tav>
                      </p:tavLst>
                    </p:anim>
                    <p:anim calcmode="lin" valueType="num">
                      <p:cBhvr>
                        <p:cTn dur="500" fill="hold"/>
                        <p:tgtEl>
                          <p:spTgt spid="2605059"/>
                        </p:tgtEl>
                        <p:attrNameLst>
                          <p:attrName>ppt_h</p:attrName>
                        </p:attrNameLst>
                      </p:cBhvr>
                      <p:tavLst>
                        <p:tav tm="0">
                          <p:val>
                            <p:strVal val="2/3*#ppt_h"/>
                          </p:val>
                        </p:tav>
                        <p:tav tm="100000">
                          <p:val>
                            <p:strVal val="#ppt_h"/>
                          </p:val>
                        </p:tav>
                      </p:tavLst>
                    </p:anim>
                  </p:childTnLst>
                </p:cTn>
              </p:par>
            </p:tnLst>
          </p:tmpl>
          <p:tmpl lvl="5">
            <p:tnLst>
              <p:par>
                <p:cTn presetID="23" presetClass="entr" presetSubtype="272" fill="hold" nodeType="withEffect">
                  <p:stCondLst>
                    <p:cond delay="0"/>
                  </p:stCondLst>
                  <p:childTnLst>
                    <p:set>
                      <p:cBhvr>
                        <p:cTn dur="1" fill="hold">
                          <p:stCondLst>
                            <p:cond delay="0"/>
                          </p:stCondLst>
                        </p:cTn>
                        <p:tgtEl>
                          <p:spTgt spid="2605059"/>
                        </p:tgtEl>
                        <p:attrNameLst>
                          <p:attrName>style.visibility</p:attrName>
                        </p:attrNameLst>
                      </p:cBhvr>
                      <p:to>
                        <p:strVal val="visible"/>
                      </p:to>
                    </p:set>
                    <p:anim calcmode="lin" valueType="num">
                      <p:cBhvr>
                        <p:cTn dur="500" fill="hold"/>
                        <p:tgtEl>
                          <p:spTgt spid="2605059"/>
                        </p:tgtEl>
                        <p:attrNameLst>
                          <p:attrName>ppt_w</p:attrName>
                        </p:attrNameLst>
                      </p:cBhvr>
                      <p:tavLst>
                        <p:tav tm="0">
                          <p:val>
                            <p:strVal val="2/3*#ppt_w"/>
                          </p:val>
                        </p:tav>
                        <p:tav tm="100000">
                          <p:val>
                            <p:strVal val="#ppt_w"/>
                          </p:val>
                        </p:tav>
                      </p:tavLst>
                    </p:anim>
                    <p:anim calcmode="lin" valueType="num">
                      <p:cBhvr>
                        <p:cTn dur="500" fill="hold"/>
                        <p:tgtEl>
                          <p:spTgt spid="2605059"/>
                        </p:tgtEl>
                        <p:attrNameLst>
                          <p:attrName>ppt_h</p:attrName>
                        </p:attrNameLst>
                      </p:cBhvr>
                      <p:tavLst>
                        <p:tav tm="0">
                          <p:val>
                            <p:strVal val="2/3*#ppt_h"/>
                          </p:val>
                        </p:tav>
                        <p:tav tm="100000">
                          <p:val>
                            <p:strVal val="#ppt_h"/>
                          </p:val>
                        </p:tav>
                      </p:tavLst>
                    </p:anim>
                  </p:childTnLst>
                </p:cTn>
              </p:par>
            </p:tnLst>
          </p:tmpl>
        </p:tmplLst>
      </p:bldP>
    </p:bldLst>
  </p:timing>
  <p:txStyles>
    <p:titleStyle>
      <a:lvl1pPr algn="ctr" rtl="0" eaLnBrk="0" fontAlgn="base" hangingPunct="0">
        <a:spcBef>
          <a:spcPct val="0"/>
        </a:spcBef>
        <a:spcAft>
          <a:spcPct val="0"/>
        </a:spcAft>
        <a:defRPr sz="2700">
          <a:solidFill>
            <a:srgbClr val="FF9966"/>
          </a:solidFill>
          <a:latin typeface="Calibri" panose="020F0502020204030204" pitchFamily="34" charset="0"/>
          <a:ea typeface="+mj-ea"/>
          <a:cs typeface="+mj-cs"/>
        </a:defRPr>
      </a:lvl1pPr>
      <a:lvl2pPr algn="ctr" rtl="0" eaLnBrk="0" fontAlgn="base" hangingPunct="0">
        <a:spcBef>
          <a:spcPct val="0"/>
        </a:spcBef>
        <a:spcAft>
          <a:spcPct val="0"/>
        </a:spcAft>
        <a:defRPr sz="2700">
          <a:solidFill>
            <a:srgbClr val="FF9966"/>
          </a:solidFill>
          <a:latin typeface="Comic Sans MS" pitchFamily="66" charset="0"/>
        </a:defRPr>
      </a:lvl2pPr>
      <a:lvl3pPr algn="ctr" rtl="0" eaLnBrk="0" fontAlgn="base" hangingPunct="0">
        <a:spcBef>
          <a:spcPct val="0"/>
        </a:spcBef>
        <a:spcAft>
          <a:spcPct val="0"/>
        </a:spcAft>
        <a:defRPr sz="2700">
          <a:solidFill>
            <a:srgbClr val="FF9966"/>
          </a:solidFill>
          <a:latin typeface="Comic Sans MS" pitchFamily="66" charset="0"/>
        </a:defRPr>
      </a:lvl3pPr>
      <a:lvl4pPr algn="ctr" rtl="0" eaLnBrk="0" fontAlgn="base" hangingPunct="0">
        <a:spcBef>
          <a:spcPct val="0"/>
        </a:spcBef>
        <a:spcAft>
          <a:spcPct val="0"/>
        </a:spcAft>
        <a:defRPr sz="2700">
          <a:solidFill>
            <a:srgbClr val="FF9966"/>
          </a:solidFill>
          <a:latin typeface="Comic Sans MS" pitchFamily="66" charset="0"/>
        </a:defRPr>
      </a:lvl4pPr>
      <a:lvl5pPr algn="ctr" rtl="0" eaLnBrk="0" fontAlgn="base" hangingPunct="0">
        <a:spcBef>
          <a:spcPct val="0"/>
        </a:spcBef>
        <a:spcAft>
          <a:spcPct val="0"/>
        </a:spcAft>
        <a:defRPr sz="2700">
          <a:solidFill>
            <a:srgbClr val="FF9966"/>
          </a:solidFill>
          <a:latin typeface="Comic Sans MS" pitchFamily="66" charset="0"/>
        </a:defRPr>
      </a:lvl5pPr>
      <a:lvl6pPr marL="342900" algn="ctr" rtl="0" eaLnBrk="0" fontAlgn="base" hangingPunct="0">
        <a:spcBef>
          <a:spcPct val="0"/>
        </a:spcBef>
        <a:spcAft>
          <a:spcPct val="0"/>
        </a:spcAft>
        <a:defRPr sz="3000">
          <a:solidFill>
            <a:srgbClr val="FF9966"/>
          </a:solidFill>
          <a:latin typeface="Comic Sans MS" pitchFamily="66" charset="0"/>
        </a:defRPr>
      </a:lvl6pPr>
      <a:lvl7pPr marL="685800" algn="ctr" rtl="0" eaLnBrk="0" fontAlgn="base" hangingPunct="0">
        <a:spcBef>
          <a:spcPct val="0"/>
        </a:spcBef>
        <a:spcAft>
          <a:spcPct val="0"/>
        </a:spcAft>
        <a:defRPr sz="3000">
          <a:solidFill>
            <a:srgbClr val="FF9966"/>
          </a:solidFill>
          <a:latin typeface="Comic Sans MS" pitchFamily="66" charset="0"/>
        </a:defRPr>
      </a:lvl7pPr>
      <a:lvl8pPr marL="1028700" algn="ctr" rtl="0" eaLnBrk="0" fontAlgn="base" hangingPunct="0">
        <a:spcBef>
          <a:spcPct val="0"/>
        </a:spcBef>
        <a:spcAft>
          <a:spcPct val="0"/>
        </a:spcAft>
        <a:defRPr sz="3000">
          <a:solidFill>
            <a:srgbClr val="FF9966"/>
          </a:solidFill>
          <a:latin typeface="Comic Sans MS" pitchFamily="66" charset="0"/>
        </a:defRPr>
      </a:lvl8pPr>
      <a:lvl9pPr marL="1371600" algn="ctr" rtl="0" eaLnBrk="0" fontAlgn="base" hangingPunct="0">
        <a:spcBef>
          <a:spcPct val="0"/>
        </a:spcBef>
        <a:spcAft>
          <a:spcPct val="0"/>
        </a:spcAft>
        <a:defRPr sz="3000">
          <a:solidFill>
            <a:srgbClr val="FF9966"/>
          </a:solidFill>
          <a:latin typeface="Comic Sans MS" pitchFamily="66" charset="0"/>
        </a:defRPr>
      </a:lvl9pPr>
    </p:titleStyle>
    <p:bodyStyle>
      <a:lvl1pPr marL="257175" indent="-257175" algn="l" rtl="0" eaLnBrk="0" fontAlgn="base" hangingPunct="0">
        <a:spcBef>
          <a:spcPct val="20000"/>
        </a:spcBef>
        <a:spcAft>
          <a:spcPct val="0"/>
        </a:spcAft>
        <a:buSzPct val="75000"/>
        <a:buFont typeface="Monotype Sorts"/>
        <a:buChar char="r"/>
        <a:tabLst>
          <a:tab pos="5784056" algn="r"/>
        </a:tabLst>
        <a:defRPr sz="2100">
          <a:solidFill>
            <a:srgbClr val="FFFF00"/>
          </a:solidFill>
          <a:latin typeface="Calibri" panose="020F0502020204030204" pitchFamily="34" charset="0"/>
          <a:ea typeface="+mn-ea"/>
          <a:cs typeface="+mn-cs"/>
        </a:defRPr>
      </a:lvl1pPr>
      <a:lvl2pPr marL="557213" indent="-214313" algn="l" rtl="0" eaLnBrk="0" fontAlgn="base" hangingPunct="0">
        <a:spcBef>
          <a:spcPct val="20000"/>
        </a:spcBef>
        <a:spcAft>
          <a:spcPct val="0"/>
        </a:spcAft>
        <a:buSzPct val="50000"/>
        <a:buFont typeface="Wingdings" pitchFamily="2" charset="2"/>
        <a:buChar char="l"/>
        <a:tabLst>
          <a:tab pos="5784056" algn="r"/>
        </a:tabLst>
        <a:defRPr sz="1800">
          <a:solidFill>
            <a:srgbClr val="FFFFFF"/>
          </a:solidFill>
          <a:latin typeface="Calibri" panose="020F0502020204030204" pitchFamily="34" charset="0"/>
        </a:defRPr>
      </a:lvl2pPr>
      <a:lvl3pPr marL="857250" indent="-171450" algn="l" rtl="0" eaLnBrk="0" fontAlgn="base" hangingPunct="0">
        <a:spcBef>
          <a:spcPct val="20000"/>
        </a:spcBef>
        <a:spcAft>
          <a:spcPct val="0"/>
        </a:spcAft>
        <a:buSzPct val="100000"/>
        <a:buChar char="–"/>
        <a:tabLst>
          <a:tab pos="5784056" algn="r"/>
        </a:tabLst>
        <a:defRPr sz="1500">
          <a:solidFill>
            <a:srgbClr val="FFFF00"/>
          </a:solidFill>
          <a:latin typeface="Calibri" panose="020F0502020204030204" pitchFamily="34" charset="0"/>
        </a:defRPr>
      </a:lvl3pPr>
      <a:lvl4pPr marL="1171575" indent="-171450" algn="l" rtl="0" eaLnBrk="0" fontAlgn="base" hangingPunct="0">
        <a:spcBef>
          <a:spcPct val="20000"/>
        </a:spcBef>
        <a:spcAft>
          <a:spcPct val="0"/>
        </a:spcAft>
        <a:buSzPct val="100000"/>
        <a:buChar char="–"/>
        <a:tabLst>
          <a:tab pos="5784056" algn="r"/>
        </a:tabLst>
        <a:defRPr sz="1500">
          <a:solidFill>
            <a:srgbClr val="FFFFFF"/>
          </a:solidFill>
          <a:latin typeface="Calibri" panose="020F0502020204030204" pitchFamily="34" charset="0"/>
        </a:defRPr>
      </a:lvl4pPr>
      <a:lvl5pPr marL="1485900" indent="-171450" algn="r" rtl="0" eaLnBrk="0" fontAlgn="base" hangingPunct="0">
        <a:lnSpc>
          <a:spcPct val="85000"/>
        </a:lnSpc>
        <a:spcBef>
          <a:spcPct val="0"/>
        </a:spcBef>
        <a:spcAft>
          <a:spcPct val="0"/>
        </a:spcAft>
        <a:buSzPct val="100000"/>
        <a:buChar char="•"/>
        <a:tabLst>
          <a:tab pos="5784056" algn="r"/>
        </a:tabLst>
        <a:defRPr sz="1500">
          <a:solidFill>
            <a:srgbClr val="FFCC00"/>
          </a:solidFill>
          <a:latin typeface="Calibri" panose="020F0502020204030204" pitchFamily="34" charset="0"/>
        </a:defRPr>
      </a:lvl5pPr>
      <a:lvl6pPr marL="1828800" indent="-171450" algn="r" rtl="0" eaLnBrk="0" fontAlgn="base" hangingPunct="0">
        <a:lnSpc>
          <a:spcPct val="85000"/>
        </a:lnSpc>
        <a:spcBef>
          <a:spcPct val="0"/>
        </a:spcBef>
        <a:spcAft>
          <a:spcPct val="0"/>
        </a:spcAft>
        <a:buSzPct val="100000"/>
        <a:buChar char="•"/>
        <a:tabLst>
          <a:tab pos="5784056" algn="r"/>
        </a:tabLst>
        <a:defRPr sz="1500">
          <a:solidFill>
            <a:srgbClr val="FFCC00"/>
          </a:solidFill>
          <a:latin typeface="+mn-lt"/>
        </a:defRPr>
      </a:lvl6pPr>
      <a:lvl7pPr marL="2171700" indent="-171450" algn="r" rtl="0" eaLnBrk="0" fontAlgn="base" hangingPunct="0">
        <a:lnSpc>
          <a:spcPct val="85000"/>
        </a:lnSpc>
        <a:spcBef>
          <a:spcPct val="0"/>
        </a:spcBef>
        <a:spcAft>
          <a:spcPct val="0"/>
        </a:spcAft>
        <a:buSzPct val="100000"/>
        <a:buChar char="•"/>
        <a:tabLst>
          <a:tab pos="5784056" algn="r"/>
        </a:tabLst>
        <a:defRPr sz="1500">
          <a:solidFill>
            <a:srgbClr val="FFCC00"/>
          </a:solidFill>
          <a:latin typeface="+mn-lt"/>
        </a:defRPr>
      </a:lvl7pPr>
      <a:lvl8pPr marL="2514600" indent="-171450" algn="r" rtl="0" eaLnBrk="0" fontAlgn="base" hangingPunct="0">
        <a:lnSpc>
          <a:spcPct val="85000"/>
        </a:lnSpc>
        <a:spcBef>
          <a:spcPct val="0"/>
        </a:spcBef>
        <a:spcAft>
          <a:spcPct val="0"/>
        </a:spcAft>
        <a:buSzPct val="100000"/>
        <a:buChar char="•"/>
        <a:tabLst>
          <a:tab pos="5784056" algn="r"/>
        </a:tabLst>
        <a:defRPr sz="1500">
          <a:solidFill>
            <a:srgbClr val="FFCC00"/>
          </a:solidFill>
          <a:latin typeface="+mn-lt"/>
        </a:defRPr>
      </a:lvl8pPr>
      <a:lvl9pPr marL="2857500" indent="-171450" algn="r" rtl="0" eaLnBrk="0" fontAlgn="base" hangingPunct="0">
        <a:lnSpc>
          <a:spcPct val="85000"/>
        </a:lnSpc>
        <a:spcBef>
          <a:spcPct val="0"/>
        </a:spcBef>
        <a:spcAft>
          <a:spcPct val="0"/>
        </a:spcAft>
        <a:buSzPct val="100000"/>
        <a:buChar char="•"/>
        <a:tabLst>
          <a:tab pos="5784056" algn="r"/>
        </a:tabLst>
        <a:defRPr sz="1500">
          <a:solidFill>
            <a:srgbClr val="FFCC00"/>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9" name="평행 사변형 7"/>
          <p:cNvSpPr/>
          <p:nvPr userDrawn="1"/>
        </p:nvSpPr>
        <p:spPr>
          <a:xfrm>
            <a:off x="79822" y="0"/>
            <a:ext cx="9028682" cy="504270"/>
          </a:xfrm>
          <a:custGeom>
            <a:avLst/>
            <a:gdLst>
              <a:gd name="connsiteX0" fmla="*/ 0 w 9289032"/>
              <a:gd name="connsiteY0" fmla="*/ 672360 h 672360"/>
              <a:gd name="connsiteX1" fmla="*/ 531843 w 9289032"/>
              <a:gd name="connsiteY1" fmla="*/ 0 h 672360"/>
              <a:gd name="connsiteX2" fmla="*/ 9289032 w 9289032"/>
              <a:gd name="connsiteY2" fmla="*/ 0 h 672360"/>
              <a:gd name="connsiteX3" fmla="*/ 8757189 w 9289032"/>
              <a:gd name="connsiteY3" fmla="*/ 672360 h 672360"/>
              <a:gd name="connsiteX4" fmla="*/ 0 w 9289032"/>
              <a:gd name="connsiteY4" fmla="*/ 672360 h 672360"/>
              <a:gd name="connsiteX0" fmla="*/ 0 w 9028682"/>
              <a:gd name="connsiteY0" fmla="*/ 672360 h 672360"/>
              <a:gd name="connsiteX1" fmla="*/ 271493 w 9028682"/>
              <a:gd name="connsiteY1" fmla="*/ 0 h 672360"/>
              <a:gd name="connsiteX2" fmla="*/ 9028682 w 9028682"/>
              <a:gd name="connsiteY2" fmla="*/ 0 h 672360"/>
              <a:gd name="connsiteX3" fmla="*/ 8496839 w 9028682"/>
              <a:gd name="connsiteY3" fmla="*/ 672360 h 672360"/>
              <a:gd name="connsiteX4" fmla="*/ 0 w 9028682"/>
              <a:gd name="connsiteY4" fmla="*/ 672360 h 672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8682" h="672360">
                <a:moveTo>
                  <a:pt x="0" y="672360"/>
                </a:moveTo>
                <a:lnTo>
                  <a:pt x="271493" y="0"/>
                </a:lnTo>
                <a:lnTo>
                  <a:pt x="9028682" y="0"/>
                </a:lnTo>
                <a:lnTo>
                  <a:pt x="8496839" y="672360"/>
                </a:lnTo>
                <a:lnTo>
                  <a:pt x="0" y="67236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latinLnBrk="0"/>
            <a:endParaRPr lang="ko-KR" altLang="en-US" sz="1350">
              <a:solidFill>
                <a:prstClr val="white"/>
              </a:solidFill>
              <a:latin typeface="Arial" pitchFamily="34" charset="0"/>
              <a:cs typeface="Arial" pitchFamily="34" charset="0"/>
            </a:endParaRPr>
          </a:p>
        </p:txBody>
      </p:sp>
      <p:sp>
        <p:nvSpPr>
          <p:cNvPr id="10" name="평행 사변형 8"/>
          <p:cNvSpPr/>
          <p:nvPr userDrawn="1"/>
        </p:nvSpPr>
        <p:spPr>
          <a:xfrm>
            <a:off x="1" y="0"/>
            <a:ext cx="8037109" cy="504270"/>
          </a:xfrm>
          <a:custGeom>
            <a:avLst/>
            <a:gdLst>
              <a:gd name="connsiteX0" fmla="*/ 0 w 8568952"/>
              <a:gd name="connsiteY0" fmla="*/ 672360 h 672360"/>
              <a:gd name="connsiteX1" fmla="*/ 531843 w 8568952"/>
              <a:gd name="connsiteY1" fmla="*/ 0 h 672360"/>
              <a:gd name="connsiteX2" fmla="*/ 8568952 w 8568952"/>
              <a:gd name="connsiteY2" fmla="*/ 0 h 672360"/>
              <a:gd name="connsiteX3" fmla="*/ 8037109 w 8568952"/>
              <a:gd name="connsiteY3" fmla="*/ 672360 h 672360"/>
              <a:gd name="connsiteX4" fmla="*/ 0 w 8568952"/>
              <a:gd name="connsiteY4" fmla="*/ 672360 h 672360"/>
              <a:gd name="connsiteX0" fmla="*/ 4732 w 8037109"/>
              <a:gd name="connsiteY0" fmla="*/ 672360 h 672360"/>
              <a:gd name="connsiteX1" fmla="*/ 0 w 8037109"/>
              <a:gd name="connsiteY1" fmla="*/ 0 h 672360"/>
              <a:gd name="connsiteX2" fmla="*/ 8037109 w 8037109"/>
              <a:gd name="connsiteY2" fmla="*/ 0 h 672360"/>
              <a:gd name="connsiteX3" fmla="*/ 7505266 w 8037109"/>
              <a:gd name="connsiteY3" fmla="*/ 672360 h 672360"/>
              <a:gd name="connsiteX4" fmla="*/ 4732 w 8037109"/>
              <a:gd name="connsiteY4" fmla="*/ 672360 h 672360"/>
              <a:gd name="connsiteX0" fmla="*/ 1557 w 8037109"/>
              <a:gd name="connsiteY0" fmla="*/ 672360 h 672360"/>
              <a:gd name="connsiteX1" fmla="*/ 0 w 8037109"/>
              <a:gd name="connsiteY1" fmla="*/ 0 h 672360"/>
              <a:gd name="connsiteX2" fmla="*/ 8037109 w 8037109"/>
              <a:gd name="connsiteY2" fmla="*/ 0 h 672360"/>
              <a:gd name="connsiteX3" fmla="*/ 7505266 w 8037109"/>
              <a:gd name="connsiteY3" fmla="*/ 672360 h 672360"/>
              <a:gd name="connsiteX4" fmla="*/ 1557 w 8037109"/>
              <a:gd name="connsiteY4" fmla="*/ 672360 h 672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7109" h="672360">
                <a:moveTo>
                  <a:pt x="1557" y="672360"/>
                </a:moveTo>
                <a:cubicBezTo>
                  <a:pt x="-20" y="448240"/>
                  <a:pt x="1577" y="224120"/>
                  <a:pt x="0" y="0"/>
                </a:cubicBezTo>
                <a:lnTo>
                  <a:pt x="8037109" y="0"/>
                </a:lnTo>
                <a:lnTo>
                  <a:pt x="7505266" y="672360"/>
                </a:lnTo>
                <a:lnTo>
                  <a:pt x="1557" y="672360"/>
                </a:lnTo>
                <a:close/>
              </a:path>
            </a:pathLst>
          </a:cu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latinLnBrk="0"/>
            <a:endParaRPr lang="ko-KR" altLang="en-US" sz="1350">
              <a:solidFill>
                <a:prstClr val="white"/>
              </a:solidFill>
              <a:latin typeface="Arial" pitchFamily="34" charset="0"/>
              <a:cs typeface="Arial" pitchFamily="34" charset="0"/>
            </a:endParaRPr>
          </a:p>
        </p:txBody>
      </p:sp>
      <p:sp>
        <p:nvSpPr>
          <p:cNvPr id="11" name="평행 사변형 9"/>
          <p:cNvSpPr/>
          <p:nvPr userDrawn="1"/>
        </p:nvSpPr>
        <p:spPr>
          <a:xfrm>
            <a:off x="-3515" y="0"/>
            <a:ext cx="827925" cy="504270"/>
          </a:xfrm>
          <a:custGeom>
            <a:avLst/>
            <a:gdLst>
              <a:gd name="connsiteX0" fmla="*/ 0 w 1359768"/>
              <a:gd name="connsiteY0" fmla="*/ 672360 h 672360"/>
              <a:gd name="connsiteX1" fmla="*/ 531843 w 1359768"/>
              <a:gd name="connsiteY1" fmla="*/ 0 h 672360"/>
              <a:gd name="connsiteX2" fmla="*/ 1359768 w 1359768"/>
              <a:gd name="connsiteY2" fmla="*/ 0 h 672360"/>
              <a:gd name="connsiteX3" fmla="*/ 827925 w 1359768"/>
              <a:gd name="connsiteY3" fmla="*/ 672360 h 672360"/>
              <a:gd name="connsiteX4" fmla="*/ 0 w 1359768"/>
              <a:gd name="connsiteY4" fmla="*/ 672360 h 672360"/>
              <a:gd name="connsiteX0" fmla="*/ 1557 w 827925"/>
              <a:gd name="connsiteY0" fmla="*/ 672360 h 672360"/>
              <a:gd name="connsiteX1" fmla="*/ 0 w 827925"/>
              <a:gd name="connsiteY1" fmla="*/ 0 h 672360"/>
              <a:gd name="connsiteX2" fmla="*/ 827925 w 827925"/>
              <a:gd name="connsiteY2" fmla="*/ 0 h 672360"/>
              <a:gd name="connsiteX3" fmla="*/ 296082 w 827925"/>
              <a:gd name="connsiteY3" fmla="*/ 672360 h 672360"/>
              <a:gd name="connsiteX4" fmla="*/ 1557 w 827925"/>
              <a:gd name="connsiteY4" fmla="*/ 672360 h 672360"/>
              <a:gd name="connsiteX0" fmla="*/ 1557 w 827925"/>
              <a:gd name="connsiteY0" fmla="*/ 672360 h 672360"/>
              <a:gd name="connsiteX1" fmla="*/ 0 w 827925"/>
              <a:gd name="connsiteY1" fmla="*/ 0 h 672360"/>
              <a:gd name="connsiteX2" fmla="*/ 827925 w 827925"/>
              <a:gd name="connsiteY2" fmla="*/ 0 h 672360"/>
              <a:gd name="connsiteX3" fmla="*/ 296082 w 827925"/>
              <a:gd name="connsiteY3" fmla="*/ 672360 h 672360"/>
              <a:gd name="connsiteX4" fmla="*/ 1557 w 827925"/>
              <a:gd name="connsiteY4" fmla="*/ 672360 h 672360"/>
              <a:gd name="connsiteX0" fmla="*/ 1557 w 827925"/>
              <a:gd name="connsiteY0" fmla="*/ 672360 h 672360"/>
              <a:gd name="connsiteX1" fmla="*/ 0 w 827925"/>
              <a:gd name="connsiteY1" fmla="*/ 0 h 672360"/>
              <a:gd name="connsiteX2" fmla="*/ 827925 w 827925"/>
              <a:gd name="connsiteY2" fmla="*/ 0 h 672360"/>
              <a:gd name="connsiteX3" fmla="*/ 296082 w 827925"/>
              <a:gd name="connsiteY3" fmla="*/ 672360 h 672360"/>
              <a:gd name="connsiteX4" fmla="*/ 1557 w 827925"/>
              <a:gd name="connsiteY4" fmla="*/ 672360 h 672360"/>
              <a:gd name="connsiteX0" fmla="*/ 1557 w 827925"/>
              <a:gd name="connsiteY0" fmla="*/ 672360 h 672360"/>
              <a:gd name="connsiteX1" fmla="*/ 0 w 827925"/>
              <a:gd name="connsiteY1" fmla="*/ 0 h 672360"/>
              <a:gd name="connsiteX2" fmla="*/ 827925 w 827925"/>
              <a:gd name="connsiteY2" fmla="*/ 0 h 672360"/>
              <a:gd name="connsiteX3" fmla="*/ 296082 w 827925"/>
              <a:gd name="connsiteY3" fmla="*/ 672360 h 672360"/>
              <a:gd name="connsiteX4" fmla="*/ 1557 w 827925"/>
              <a:gd name="connsiteY4" fmla="*/ 672360 h 672360"/>
              <a:gd name="connsiteX0" fmla="*/ 1557 w 827925"/>
              <a:gd name="connsiteY0" fmla="*/ 672360 h 672360"/>
              <a:gd name="connsiteX1" fmla="*/ 0 w 827925"/>
              <a:gd name="connsiteY1" fmla="*/ 0 h 672360"/>
              <a:gd name="connsiteX2" fmla="*/ 827925 w 827925"/>
              <a:gd name="connsiteY2" fmla="*/ 0 h 672360"/>
              <a:gd name="connsiteX3" fmla="*/ 296082 w 827925"/>
              <a:gd name="connsiteY3" fmla="*/ 672360 h 672360"/>
              <a:gd name="connsiteX4" fmla="*/ 1557 w 827925"/>
              <a:gd name="connsiteY4" fmla="*/ 672360 h 672360"/>
              <a:gd name="connsiteX0" fmla="*/ 1557 w 827925"/>
              <a:gd name="connsiteY0" fmla="*/ 672360 h 672360"/>
              <a:gd name="connsiteX1" fmla="*/ 0 w 827925"/>
              <a:gd name="connsiteY1" fmla="*/ 0 h 672360"/>
              <a:gd name="connsiteX2" fmla="*/ 827925 w 827925"/>
              <a:gd name="connsiteY2" fmla="*/ 0 h 672360"/>
              <a:gd name="connsiteX3" fmla="*/ 296082 w 827925"/>
              <a:gd name="connsiteY3" fmla="*/ 672360 h 672360"/>
              <a:gd name="connsiteX4" fmla="*/ 1557 w 827925"/>
              <a:gd name="connsiteY4" fmla="*/ 672360 h 672360"/>
              <a:gd name="connsiteX0" fmla="*/ 2437 w 828805"/>
              <a:gd name="connsiteY0" fmla="*/ 672360 h 672360"/>
              <a:gd name="connsiteX1" fmla="*/ 880 w 828805"/>
              <a:gd name="connsiteY1" fmla="*/ 0 h 672360"/>
              <a:gd name="connsiteX2" fmla="*/ 828805 w 828805"/>
              <a:gd name="connsiteY2" fmla="*/ 0 h 672360"/>
              <a:gd name="connsiteX3" fmla="*/ 296962 w 828805"/>
              <a:gd name="connsiteY3" fmla="*/ 672360 h 672360"/>
              <a:gd name="connsiteX4" fmla="*/ 2437 w 828805"/>
              <a:gd name="connsiteY4" fmla="*/ 672360 h 672360"/>
              <a:gd name="connsiteX0" fmla="*/ 74733 w 901101"/>
              <a:gd name="connsiteY0" fmla="*/ 672360 h 672360"/>
              <a:gd name="connsiteX1" fmla="*/ 73176 w 901101"/>
              <a:gd name="connsiteY1" fmla="*/ 0 h 672360"/>
              <a:gd name="connsiteX2" fmla="*/ 901101 w 901101"/>
              <a:gd name="connsiteY2" fmla="*/ 0 h 672360"/>
              <a:gd name="connsiteX3" fmla="*/ 369258 w 901101"/>
              <a:gd name="connsiteY3" fmla="*/ 672360 h 672360"/>
              <a:gd name="connsiteX4" fmla="*/ 74733 w 901101"/>
              <a:gd name="connsiteY4" fmla="*/ 672360 h 672360"/>
              <a:gd name="connsiteX0" fmla="*/ 74733 w 901101"/>
              <a:gd name="connsiteY0" fmla="*/ 672360 h 672360"/>
              <a:gd name="connsiteX1" fmla="*/ 73176 w 901101"/>
              <a:gd name="connsiteY1" fmla="*/ 0 h 672360"/>
              <a:gd name="connsiteX2" fmla="*/ 901101 w 901101"/>
              <a:gd name="connsiteY2" fmla="*/ 0 h 672360"/>
              <a:gd name="connsiteX3" fmla="*/ 369258 w 901101"/>
              <a:gd name="connsiteY3" fmla="*/ 672360 h 672360"/>
              <a:gd name="connsiteX4" fmla="*/ 74733 w 901101"/>
              <a:gd name="connsiteY4" fmla="*/ 672360 h 672360"/>
              <a:gd name="connsiteX0" fmla="*/ 74733 w 901101"/>
              <a:gd name="connsiteY0" fmla="*/ 672360 h 722164"/>
              <a:gd name="connsiteX1" fmla="*/ 73176 w 901101"/>
              <a:gd name="connsiteY1" fmla="*/ 0 h 722164"/>
              <a:gd name="connsiteX2" fmla="*/ 901101 w 901101"/>
              <a:gd name="connsiteY2" fmla="*/ 0 h 722164"/>
              <a:gd name="connsiteX3" fmla="*/ 369258 w 901101"/>
              <a:gd name="connsiteY3" fmla="*/ 672360 h 722164"/>
              <a:gd name="connsiteX4" fmla="*/ 74733 w 901101"/>
              <a:gd name="connsiteY4" fmla="*/ 672360 h 722164"/>
              <a:gd name="connsiteX0" fmla="*/ 74733 w 901101"/>
              <a:gd name="connsiteY0" fmla="*/ 672360 h 672360"/>
              <a:gd name="connsiteX1" fmla="*/ 73176 w 901101"/>
              <a:gd name="connsiteY1" fmla="*/ 0 h 672360"/>
              <a:gd name="connsiteX2" fmla="*/ 901101 w 901101"/>
              <a:gd name="connsiteY2" fmla="*/ 0 h 672360"/>
              <a:gd name="connsiteX3" fmla="*/ 369258 w 901101"/>
              <a:gd name="connsiteY3" fmla="*/ 672360 h 672360"/>
              <a:gd name="connsiteX4" fmla="*/ 74733 w 901101"/>
              <a:gd name="connsiteY4" fmla="*/ 672360 h 672360"/>
              <a:gd name="connsiteX0" fmla="*/ 74733 w 901101"/>
              <a:gd name="connsiteY0" fmla="*/ 672360 h 672360"/>
              <a:gd name="connsiteX1" fmla="*/ 73176 w 901101"/>
              <a:gd name="connsiteY1" fmla="*/ 0 h 672360"/>
              <a:gd name="connsiteX2" fmla="*/ 901101 w 901101"/>
              <a:gd name="connsiteY2" fmla="*/ 0 h 672360"/>
              <a:gd name="connsiteX3" fmla="*/ 369258 w 901101"/>
              <a:gd name="connsiteY3" fmla="*/ 672360 h 672360"/>
              <a:gd name="connsiteX4" fmla="*/ 74733 w 901101"/>
              <a:gd name="connsiteY4" fmla="*/ 672360 h 672360"/>
              <a:gd name="connsiteX0" fmla="*/ 22166 w 848534"/>
              <a:gd name="connsiteY0" fmla="*/ 672360 h 672360"/>
              <a:gd name="connsiteX1" fmla="*/ 20609 w 848534"/>
              <a:gd name="connsiteY1" fmla="*/ 0 h 672360"/>
              <a:gd name="connsiteX2" fmla="*/ 848534 w 848534"/>
              <a:gd name="connsiteY2" fmla="*/ 0 h 672360"/>
              <a:gd name="connsiteX3" fmla="*/ 316691 w 848534"/>
              <a:gd name="connsiteY3" fmla="*/ 672360 h 672360"/>
              <a:gd name="connsiteX4" fmla="*/ 22166 w 848534"/>
              <a:gd name="connsiteY4" fmla="*/ 672360 h 672360"/>
              <a:gd name="connsiteX0" fmla="*/ 1557 w 827925"/>
              <a:gd name="connsiteY0" fmla="*/ 672360 h 672360"/>
              <a:gd name="connsiteX1" fmla="*/ 0 w 827925"/>
              <a:gd name="connsiteY1" fmla="*/ 0 h 672360"/>
              <a:gd name="connsiteX2" fmla="*/ 827925 w 827925"/>
              <a:gd name="connsiteY2" fmla="*/ 0 h 672360"/>
              <a:gd name="connsiteX3" fmla="*/ 296082 w 827925"/>
              <a:gd name="connsiteY3" fmla="*/ 672360 h 672360"/>
              <a:gd name="connsiteX4" fmla="*/ 1557 w 827925"/>
              <a:gd name="connsiteY4" fmla="*/ 672360 h 672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925" h="672360">
                <a:moveTo>
                  <a:pt x="1557" y="672360"/>
                </a:moveTo>
                <a:cubicBezTo>
                  <a:pt x="778" y="336180"/>
                  <a:pt x="778" y="336180"/>
                  <a:pt x="0" y="0"/>
                </a:cubicBezTo>
                <a:lnTo>
                  <a:pt x="827925" y="0"/>
                </a:lnTo>
                <a:lnTo>
                  <a:pt x="296082" y="672360"/>
                </a:lnTo>
                <a:lnTo>
                  <a:pt x="1557" y="67236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latinLnBrk="0"/>
            <a:endParaRPr lang="ko-KR" altLang="en-US" sz="1350">
              <a:solidFill>
                <a:prstClr val="white"/>
              </a:solidFill>
              <a:latin typeface="Arial" pitchFamily="34" charset="0"/>
              <a:cs typeface="Arial" pitchFamily="34" charset="0"/>
            </a:endParaRPr>
          </a:p>
        </p:txBody>
      </p:sp>
      <p:sp>
        <p:nvSpPr>
          <p:cNvPr id="2" name="Title Placeholder 1"/>
          <p:cNvSpPr>
            <a:spLocks noGrp="1"/>
          </p:cNvSpPr>
          <p:nvPr>
            <p:ph type="title"/>
          </p:nvPr>
        </p:nvSpPr>
        <p:spPr>
          <a:xfrm>
            <a:off x="457200" y="685800"/>
            <a:ext cx="8229600" cy="610792"/>
          </a:xfrm>
          <a:prstGeom prst="rect">
            <a:avLst/>
          </a:prstGeom>
        </p:spPr>
        <p:txBody>
          <a:bodyPr vert="horz" lIns="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373981"/>
            <a:ext cx="8229600" cy="3220641"/>
          </a:xfrm>
          <a:prstGeom prst="rect">
            <a:avLst/>
          </a:prstGeom>
        </p:spPr>
        <p:txBody>
          <a:bodyPr vert="horz" lIns="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latin typeface="Arial"/>
              </a:defRPr>
            </a:lvl1pPr>
          </a:lstStyle>
          <a:p>
            <a:pPr defTabSz="342900" latinLnBrk="0"/>
            <a:fld id="{4C1E4C78-99DD-BA4E-8E96-DD0C6726D5F0}" type="datetimeFigureOut">
              <a:rPr lang="en-US" smtClean="0">
                <a:solidFill>
                  <a:prstClr val="black">
                    <a:tint val="75000"/>
                  </a:prstClr>
                </a:solidFill>
              </a:rPr>
              <a:pPr defTabSz="342900" latinLnBrk="0"/>
              <a:t>11/03/16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latin typeface="Arial"/>
              </a:defRPr>
            </a:lvl1pPr>
          </a:lstStyle>
          <a:p>
            <a:pPr defTabSz="342900" latinLnBrk="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latin typeface="Arial"/>
              </a:defRPr>
            </a:lvl1pPr>
          </a:lstStyle>
          <a:p>
            <a:pPr defTabSz="342900" latinLnBrk="0"/>
            <a:fld id="{06F6FD54-718A-4743-AB77-94AAB2C87ACD}" type="slidenum">
              <a:rPr lang="en-US" smtClean="0">
                <a:solidFill>
                  <a:prstClr val="black">
                    <a:tint val="75000"/>
                  </a:prstClr>
                </a:solidFill>
              </a:rPr>
              <a:pPr defTabSz="342900" latinLnBrk="0"/>
              <a:t>‹#›</a:t>
            </a:fld>
            <a:endParaRPr lang="en-US" dirty="0">
              <a:solidFill>
                <a:prstClr val="black">
                  <a:tint val="75000"/>
                </a:prstClr>
              </a:solidFill>
            </a:endParaRPr>
          </a:p>
        </p:txBody>
      </p:sp>
      <p:sp>
        <p:nvSpPr>
          <p:cNvPr id="12" name="슬라이드 번호 개체 틀 29"/>
          <p:cNvSpPr txBox="1">
            <a:spLocks/>
          </p:cNvSpPr>
          <p:nvPr userDrawn="1"/>
        </p:nvSpPr>
        <p:spPr>
          <a:xfrm>
            <a:off x="0" y="141480"/>
            <a:ext cx="467544" cy="273844"/>
          </a:xfrm>
          <a:prstGeom prst="rect">
            <a:avLst/>
          </a:prstGeom>
        </p:spPr>
        <p:txBody>
          <a:bodyPr/>
          <a:lstStyle>
            <a:defPPr>
              <a:defRPr lang="en-US"/>
            </a:defPPr>
            <a:lvl1pPr marL="0" algn="l" defTabSz="457200" rtl="0" eaLnBrk="1" latinLnBrk="0" hangingPunct="1">
              <a:defRPr sz="1800" b="1" kern="1200">
                <a:solidFill>
                  <a:srgbClr val="278D99"/>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8364164-D7C2-4011-A351-B5EC1CE463BF}" type="slidenum">
              <a:rPr lang="ko-KR" altLang="en-US" sz="1350" smtClean="0"/>
              <a:pPr/>
              <a:t>‹#›</a:t>
            </a:fld>
            <a:endParaRPr lang="ko-KR" altLang="en-US" sz="1350" dirty="0"/>
          </a:p>
        </p:txBody>
      </p:sp>
    </p:spTree>
    <p:extLst>
      <p:ext uri="{BB962C8B-B14F-4D97-AF65-F5344CB8AC3E}">
        <p14:creationId xmlns:p14="http://schemas.microsoft.com/office/powerpoint/2010/main" val="910944417"/>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Lst>
  <p:txStyles>
    <p:titleStyle>
      <a:lvl1pPr algn="l" defTabSz="342900" rtl="0" eaLnBrk="1" latinLnBrk="0" hangingPunct="1">
        <a:spcBef>
          <a:spcPct val="0"/>
        </a:spcBef>
        <a:buNone/>
        <a:defRPr sz="3000" kern="1200">
          <a:solidFill>
            <a:schemeClr val="tx1"/>
          </a:solidFill>
          <a:latin typeface="Arial"/>
          <a:ea typeface="+mj-ea"/>
          <a:cs typeface="+mj-cs"/>
        </a:defRPr>
      </a:lvl1pPr>
    </p:titleStyle>
    <p:bodyStyle>
      <a:lvl1pPr marL="0" indent="0" algn="l" defTabSz="342900" rtl="0" eaLnBrk="1" latinLnBrk="0" hangingPunct="1">
        <a:spcBef>
          <a:spcPct val="20000"/>
        </a:spcBef>
        <a:buFont typeface="Arial"/>
        <a:buNone/>
        <a:defRPr sz="1800" kern="1200">
          <a:solidFill>
            <a:schemeClr val="tx1"/>
          </a:solidFill>
          <a:latin typeface="Arial"/>
          <a:ea typeface="+mn-ea"/>
          <a:cs typeface="+mn-cs"/>
        </a:defRPr>
      </a:lvl1pPr>
      <a:lvl2pPr marL="257175" indent="-214313" algn="l" defTabSz="341710" rtl="0" eaLnBrk="1" latinLnBrk="0" hangingPunct="1">
        <a:spcBef>
          <a:spcPct val="20000"/>
        </a:spcBef>
        <a:buSzPct val="120000"/>
        <a:buFont typeface="Arial"/>
        <a:buChar char="•"/>
        <a:defRPr sz="1800" kern="1200">
          <a:solidFill>
            <a:schemeClr val="tx1"/>
          </a:solidFill>
          <a:latin typeface="Arial"/>
          <a:ea typeface="+mn-ea"/>
          <a:cs typeface="+mn-cs"/>
        </a:defRPr>
      </a:lvl2pPr>
      <a:lvl3pPr marL="473869" indent="-171450" algn="l" defTabSz="342900" rtl="0" eaLnBrk="1" latinLnBrk="0" hangingPunct="1">
        <a:spcBef>
          <a:spcPct val="20000"/>
        </a:spcBef>
        <a:buSzPct val="80000"/>
        <a:buFont typeface="Courier New"/>
        <a:buChar char="o"/>
        <a:defRPr sz="1800" kern="1200">
          <a:solidFill>
            <a:schemeClr val="tx1"/>
          </a:solidFill>
          <a:latin typeface="Arial"/>
          <a:ea typeface="+mn-ea"/>
          <a:cs typeface="+mn-cs"/>
        </a:defRPr>
      </a:lvl3pPr>
      <a:lvl4pPr marL="731044" indent="-173831" algn="l" defTabSz="342900" rtl="0" eaLnBrk="1" latinLnBrk="0" hangingPunct="1">
        <a:spcBef>
          <a:spcPct val="20000"/>
        </a:spcBef>
        <a:buFont typeface="Arial"/>
        <a:buChar char="–"/>
        <a:defRPr sz="1500" kern="1200">
          <a:solidFill>
            <a:schemeClr val="tx1"/>
          </a:solidFill>
          <a:latin typeface="Arial"/>
          <a:ea typeface="+mn-ea"/>
          <a:cs typeface="+mn-cs"/>
        </a:defRPr>
      </a:lvl4pPr>
      <a:lvl5pPr marL="985838" indent="-171450" algn="l" defTabSz="342900" rtl="0" eaLnBrk="1" latinLnBrk="0" hangingPunct="1">
        <a:spcBef>
          <a:spcPct val="20000"/>
        </a:spcBef>
        <a:buFont typeface="Arial"/>
        <a:buChar char="»"/>
        <a:defRPr sz="1200" kern="1200">
          <a:solidFill>
            <a:schemeClr val="tx1"/>
          </a:solidFill>
          <a:latin typeface="Arial"/>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a:gsLst>
            <a:gs pos="0">
              <a:srgbClr val="00131E"/>
            </a:gs>
            <a:gs pos="50000">
              <a:srgbClr val="00456C"/>
            </a:gs>
            <a:gs pos="100000">
              <a:srgbClr val="00131E"/>
            </a:gs>
          </a:gsLst>
          <a:lin ang="5400000" scaled="1"/>
        </a:gradFill>
        <a:effectLst/>
      </p:bgPr>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Tree>
    <p:extLst>
      <p:ext uri="{BB962C8B-B14F-4D97-AF65-F5344CB8AC3E}">
        <p14:creationId xmlns:p14="http://schemas.microsoft.com/office/powerpoint/2010/main" val="3493342530"/>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hf hdr="0" ftr="0" dt="0"/>
  <p:txStyles>
    <p:titleStyle>
      <a:lvl1pPr algn="ctr" defTabSz="685800" rtl="0" eaLnBrk="1" latinLnBrk="1" hangingPunct="1">
        <a:spcBef>
          <a:spcPct val="0"/>
        </a:spcBef>
        <a:buNone/>
        <a:defRPr sz="3300" kern="1200">
          <a:solidFill>
            <a:schemeClr val="bg1"/>
          </a:solidFill>
          <a:latin typeface="Arial" pitchFamily="34" charset="0"/>
          <a:ea typeface="+mj-ea"/>
          <a:cs typeface="Arial" pitchFamily="34" charset="0"/>
        </a:defRPr>
      </a:lvl1pPr>
    </p:titleStyle>
    <p:bodyStyle>
      <a:lvl1pPr marL="257175" indent="-257175" algn="l" defTabSz="685800" rtl="0" eaLnBrk="1" latinLnBrk="0" hangingPunct="1">
        <a:spcBef>
          <a:spcPct val="20000"/>
        </a:spcBef>
        <a:buFont typeface="Arial" pitchFamily="34" charset="0"/>
        <a:buChar char="•"/>
        <a:defRPr sz="2400" kern="1200">
          <a:solidFill>
            <a:schemeClr val="bg1"/>
          </a:solidFill>
          <a:latin typeface="Arial" pitchFamily="34" charset="0"/>
          <a:ea typeface="+mn-ea"/>
          <a:cs typeface="Arial" pitchFamily="34" charset="0"/>
        </a:defRPr>
      </a:lvl1pPr>
      <a:lvl2pPr marL="557213" indent="-214313" algn="l" defTabSz="685800" rtl="0" eaLnBrk="1" latinLnBrk="1" hangingPunct="1">
        <a:spcBef>
          <a:spcPct val="20000"/>
        </a:spcBef>
        <a:buFont typeface="Arial" pitchFamily="34" charset="0"/>
        <a:buChar char="–"/>
        <a:defRPr sz="2100" kern="1200">
          <a:solidFill>
            <a:schemeClr val="bg1"/>
          </a:solidFill>
          <a:latin typeface="Arial" pitchFamily="34" charset="0"/>
          <a:ea typeface="+mn-ea"/>
          <a:cs typeface="Arial" pitchFamily="34" charset="0"/>
        </a:defRPr>
      </a:lvl2pPr>
      <a:lvl3pPr marL="857250" indent="-171450" algn="l" defTabSz="685800" rtl="0" eaLnBrk="1" latinLnBrk="1" hangingPunct="1">
        <a:spcBef>
          <a:spcPct val="20000"/>
        </a:spcBef>
        <a:buFont typeface="Arial" pitchFamily="34" charset="0"/>
        <a:buChar char="•"/>
        <a:defRPr sz="1800" kern="1200">
          <a:solidFill>
            <a:schemeClr val="bg1"/>
          </a:solidFill>
          <a:latin typeface="Arial" pitchFamily="34" charset="0"/>
          <a:ea typeface="+mn-ea"/>
          <a:cs typeface="Arial" pitchFamily="34" charset="0"/>
        </a:defRPr>
      </a:lvl3pPr>
      <a:lvl4pPr marL="1200150" indent="-171450" algn="l" defTabSz="685800" rtl="0" eaLnBrk="1" latinLnBrk="1" hangingPunct="1">
        <a:spcBef>
          <a:spcPct val="20000"/>
        </a:spcBef>
        <a:buFont typeface="Arial" pitchFamily="34" charset="0"/>
        <a:buChar char="–"/>
        <a:defRPr sz="1500" kern="1200">
          <a:solidFill>
            <a:schemeClr val="bg1"/>
          </a:solidFill>
          <a:latin typeface="Arial" pitchFamily="34" charset="0"/>
          <a:ea typeface="+mn-ea"/>
          <a:cs typeface="Arial" pitchFamily="34" charset="0"/>
        </a:defRPr>
      </a:lvl4pPr>
      <a:lvl5pPr marL="1543050" indent="-171450" algn="l" defTabSz="685800" rtl="0" eaLnBrk="1" latinLnBrk="1" hangingPunct="1">
        <a:spcBef>
          <a:spcPct val="20000"/>
        </a:spcBef>
        <a:buFont typeface="Arial" pitchFamily="34" charset="0"/>
        <a:buChar char="»"/>
        <a:defRPr sz="1500" kern="1200">
          <a:solidFill>
            <a:schemeClr val="bg1"/>
          </a:solidFill>
          <a:latin typeface="Arial" pitchFamily="34" charset="0"/>
          <a:ea typeface="+mn-ea"/>
          <a:cs typeface="Arial" pitchFamily="34" charset="0"/>
        </a:defRPr>
      </a:lvl5pPr>
      <a:lvl6pPr marL="18859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ko-KR"/>
      </a:defPPr>
      <a:lvl1pPr marL="0" algn="l" defTabSz="685800" rtl="0" eaLnBrk="1" latinLnBrk="1" hangingPunct="1">
        <a:defRPr sz="1350" kern="1200">
          <a:solidFill>
            <a:schemeClr val="tx1"/>
          </a:solidFill>
          <a:latin typeface="+mn-lt"/>
          <a:ea typeface="+mn-ea"/>
          <a:cs typeface="+mn-cs"/>
        </a:defRPr>
      </a:lvl1pPr>
      <a:lvl2pPr marL="342900" algn="l" defTabSz="685800" rtl="0" eaLnBrk="1" latinLnBrk="1" hangingPunct="1">
        <a:defRPr sz="1350" kern="1200">
          <a:solidFill>
            <a:schemeClr val="tx1"/>
          </a:solidFill>
          <a:latin typeface="+mn-lt"/>
          <a:ea typeface="+mn-ea"/>
          <a:cs typeface="+mn-cs"/>
        </a:defRPr>
      </a:lvl2pPr>
      <a:lvl3pPr marL="685800" algn="l" defTabSz="685800" rtl="0" eaLnBrk="1" latinLnBrk="1" hangingPunct="1">
        <a:defRPr sz="1350" kern="1200">
          <a:solidFill>
            <a:schemeClr val="tx1"/>
          </a:solidFill>
          <a:latin typeface="+mn-lt"/>
          <a:ea typeface="+mn-ea"/>
          <a:cs typeface="+mn-cs"/>
        </a:defRPr>
      </a:lvl3pPr>
      <a:lvl4pPr marL="1028700" algn="l" defTabSz="685800" rtl="0" eaLnBrk="1" latinLnBrk="1" hangingPunct="1">
        <a:defRPr sz="1350" kern="1200">
          <a:solidFill>
            <a:schemeClr val="tx1"/>
          </a:solidFill>
          <a:latin typeface="+mn-lt"/>
          <a:ea typeface="+mn-ea"/>
          <a:cs typeface="+mn-cs"/>
        </a:defRPr>
      </a:lvl4pPr>
      <a:lvl5pPr marL="1371600" algn="l" defTabSz="685800" rtl="0" eaLnBrk="1" latinLnBrk="1" hangingPunct="1">
        <a:defRPr sz="1350" kern="1200">
          <a:solidFill>
            <a:schemeClr val="tx1"/>
          </a:solidFill>
          <a:latin typeface="+mn-lt"/>
          <a:ea typeface="+mn-ea"/>
          <a:cs typeface="+mn-cs"/>
        </a:defRPr>
      </a:lvl5pPr>
      <a:lvl6pPr marL="1714500" algn="l" defTabSz="685800" rtl="0" eaLnBrk="1" latinLnBrk="1" hangingPunct="1">
        <a:defRPr sz="1350" kern="1200">
          <a:solidFill>
            <a:schemeClr val="tx1"/>
          </a:solidFill>
          <a:latin typeface="+mn-lt"/>
          <a:ea typeface="+mn-ea"/>
          <a:cs typeface="+mn-cs"/>
        </a:defRPr>
      </a:lvl6pPr>
      <a:lvl7pPr marL="2057400" algn="l" defTabSz="685800" rtl="0" eaLnBrk="1" latinLnBrk="1" hangingPunct="1">
        <a:defRPr sz="1350" kern="1200">
          <a:solidFill>
            <a:schemeClr val="tx1"/>
          </a:solidFill>
          <a:latin typeface="+mn-lt"/>
          <a:ea typeface="+mn-ea"/>
          <a:cs typeface="+mn-cs"/>
        </a:defRPr>
      </a:lvl7pPr>
      <a:lvl8pPr marL="2400300" algn="l" defTabSz="685800" rtl="0" eaLnBrk="1" latinLnBrk="1" hangingPunct="1">
        <a:defRPr sz="1350" kern="1200">
          <a:solidFill>
            <a:schemeClr val="tx1"/>
          </a:solidFill>
          <a:latin typeface="+mn-lt"/>
          <a:ea typeface="+mn-ea"/>
          <a:cs typeface="+mn-cs"/>
        </a:defRPr>
      </a:lvl8pPr>
      <a:lvl9pPr marL="2743200" algn="l" defTabSz="685800" rtl="0" eaLnBrk="1" latinLnBrk="1"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notesSlide" Target="../notesSlides/notesSlide11.xml"/><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chart" Target="../charts/chart4.xml"/><Relationship Id="rId10" Type="http://schemas.openxmlformats.org/officeDocument/2006/relationships/image" Target="../media/image33.png"/><Relationship Id="rId4" Type="http://schemas.openxmlformats.org/officeDocument/2006/relationships/chart" Target="../charts/chart3.xml"/><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38.png"/><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35.png"/><Relationship Id="rId5" Type="http://schemas.openxmlformats.org/officeDocument/2006/relationships/image" Target="../media/image37.png"/><Relationship Id="rId4" Type="http://schemas.openxmlformats.org/officeDocument/2006/relationships/chart" Target="../charts/chart5.xml"/></Relationships>
</file>

<file path=ppt/slides/_rels/slide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5.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chart" Target="../charts/chart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30.xml"/><Relationship Id="rId1" Type="http://schemas.openxmlformats.org/officeDocument/2006/relationships/tags" Target="../tags/tag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slideLayout" Target="../slideLayouts/slideLayout76.xml"/><Relationship Id="rId1" Type="http://schemas.openxmlformats.org/officeDocument/2006/relationships/tags" Target="../tags/tag7.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2.xml"/><Relationship Id="rId1" Type="http://schemas.openxmlformats.org/officeDocument/2006/relationships/tags" Target="../tags/tag1.xml"/><Relationship Id="rId5" Type="http://schemas.openxmlformats.org/officeDocument/2006/relationships/chart" Target="../charts/chart1.xml"/><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4.xml"/><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3.jpeg"/><Relationship Id="rId1" Type="http://schemas.openxmlformats.org/officeDocument/2006/relationships/slideLayout" Target="../slideLayouts/slideLayout7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chart" Target="../charts/chart12.xml"/><Relationship Id="rId7"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36.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9.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8" Type="http://schemas.openxmlformats.org/officeDocument/2006/relationships/image" Target="../media/image58.tiff"/><Relationship Id="rId13" Type="http://schemas.openxmlformats.org/officeDocument/2006/relationships/image" Target="../media/image63.png"/><Relationship Id="rId3" Type="http://schemas.openxmlformats.org/officeDocument/2006/relationships/notesSlide" Target="../notesSlides/notesSlide20.xml"/><Relationship Id="rId7" Type="http://schemas.openxmlformats.org/officeDocument/2006/relationships/image" Target="../media/image57.tiff"/><Relationship Id="rId12" Type="http://schemas.openxmlformats.org/officeDocument/2006/relationships/image" Target="../media/image62.png"/><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image" Target="../media/image56.tiff"/><Relationship Id="rId11" Type="http://schemas.openxmlformats.org/officeDocument/2006/relationships/image" Target="../media/image61.png"/><Relationship Id="rId5" Type="http://schemas.openxmlformats.org/officeDocument/2006/relationships/image" Target="../media/image55.tiff"/><Relationship Id="rId10" Type="http://schemas.openxmlformats.org/officeDocument/2006/relationships/image" Target="../media/image60.png"/><Relationship Id="rId4" Type="http://schemas.openxmlformats.org/officeDocument/2006/relationships/image" Target="../media/image37.png"/><Relationship Id="rId9" Type="http://schemas.openxmlformats.org/officeDocument/2006/relationships/image" Target="../media/image59.tiff"/><Relationship Id="rId1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1.xml"/><Relationship Id="rId1" Type="http://schemas.openxmlformats.org/officeDocument/2006/relationships/tags" Target="../tags/tag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tiff"/><Relationship Id="rId7" Type="http://schemas.openxmlformats.org/officeDocument/2006/relationships/image" Target="../media/image69.tiff"/><Relationship Id="rId12"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68.tiff"/><Relationship Id="rId11" Type="http://schemas.openxmlformats.org/officeDocument/2006/relationships/image" Target="../media/image73.png"/><Relationship Id="rId5" Type="http://schemas.openxmlformats.org/officeDocument/2006/relationships/image" Target="../media/image67.tiff"/><Relationship Id="rId10" Type="http://schemas.openxmlformats.org/officeDocument/2006/relationships/image" Target="../media/image72.png"/><Relationship Id="rId4" Type="http://schemas.openxmlformats.org/officeDocument/2006/relationships/image" Target="../media/image66.tiff"/><Relationship Id="rId9"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tags" Target="../tags/tag11.xml"/><Relationship Id="rId5" Type="http://schemas.openxmlformats.org/officeDocument/2006/relationships/image" Target="../media/image37.png"/><Relationship Id="rId4" Type="http://schemas.openxmlformats.org/officeDocument/2006/relationships/chart" Target="../charts/chart1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tags" Target="../tags/tag12.xml"/><Relationship Id="rId6" Type="http://schemas.openxmlformats.org/officeDocument/2006/relationships/chart" Target="../charts/chart15.xml"/><Relationship Id="rId5" Type="http://schemas.openxmlformats.org/officeDocument/2006/relationships/image" Target="../media/image37.png"/><Relationship Id="rId4" Type="http://schemas.openxmlformats.org/officeDocument/2006/relationships/chart" Target="../charts/chart14.xml"/></Relationships>
</file>

<file path=ppt/slides/_rels/slide3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2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tags" Target="../tags/tag13.xml"/><Relationship Id="rId5" Type="http://schemas.openxmlformats.org/officeDocument/2006/relationships/image" Target="../media/image37.png"/><Relationship Id="rId4" Type="http://schemas.openxmlformats.org/officeDocument/2006/relationships/chart" Target="../charts/chart16.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1.xml"/><Relationship Id="rId4" Type="http://schemas.openxmlformats.org/officeDocument/2006/relationships/chart" Target="../charts/chart17.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1.xml"/><Relationship Id="rId4" Type="http://schemas.openxmlformats.org/officeDocument/2006/relationships/chart" Target="../charts/chart18.xml"/></Relationships>
</file>

<file path=ppt/slides/_rels/slide3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notesSlide" Target="../notesSlides/notesSlide28.xml"/><Relationship Id="rId7" Type="http://schemas.openxmlformats.org/officeDocument/2006/relationships/image" Target="../media/image35.png"/><Relationship Id="rId2" Type="http://schemas.openxmlformats.org/officeDocument/2006/relationships/slideLayout" Target="../slideLayouts/slideLayout13.xml"/><Relationship Id="rId1" Type="http://schemas.openxmlformats.org/officeDocument/2006/relationships/tags" Target="../tags/tag14.xml"/><Relationship Id="rId6" Type="http://schemas.openxmlformats.org/officeDocument/2006/relationships/image" Target="../media/image53.png"/><Relationship Id="rId5" Type="http://schemas.openxmlformats.org/officeDocument/2006/relationships/image" Target="../media/image37.png"/><Relationship Id="rId4" Type="http://schemas.openxmlformats.org/officeDocument/2006/relationships/chart" Target="../charts/chart19.xml"/></Relationships>
</file>

<file path=ppt/slides/_rels/slide38.xml.rels><?xml version="1.0" encoding="UTF-8" standalone="yes"?>
<Relationships xmlns="http://schemas.openxmlformats.org/package/2006/relationships"><Relationship Id="rId3" Type="http://schemas.openxmlformats.org/officeDocument/2006/relationships/chart" Target="../charts/chart20.xml"/><Relationship Id="rId7"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75.png"/><Relationship Id="rId5" Type="http://schemas.openxmlformats.org/officeDocument/2006/relationships/image" Target="../media/image35.pn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1.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3.xml"/><Relationship Id="rId1" Type="http://schemas.openxmlformats.org/officeDocument/2006/relationships/tags" Target="../tags/tag15.xml"/><Relationship Id="rId6" Type="http://schemas.openxmlformats.org/officeDocument/2006/relationships/image" Target="../media/image53.png"/><Relationship Id="rId5" Type="http://schemas.openxmlformats.org/officeDocument/2006/relationships/image" Target="../media/image35.png"/><Relationship Id="rId4" Type="http://schemas.openxmlformats.org/officeDocument/2006/relationships/chart" Target="../charts/chart2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3.xml"/><Relationship Id="rId1" Type="http://schemas.openxmlformats.org/officeDocument/2006/relationships/tags" Target="../tags/tag16.xml"/><Relationship Id="rId4" Type="http://schemas.openxmlformats.org/officeDocument/2006/relationships/chart" Target="../charts/chart23.xml"/></Relationships>
</file>

<file path=ppt/slides/_rels/slide42.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74.png"/><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chart" Target="../charts/chart25.xml"/><Relationship Id="rId7"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slideLayout" Target="../slideLayouts/slideLayout13.xml"/><Relationship Id="rId1" Type="http://schemas.openxmlformats.org/officeDocument/2006/relationships/tags" Target="../tags/tag1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diagramLayout" Target="../diagrams/layout7.xml"/><Relationship Id="rId7" Type="http://schemas.openxmlformats.org/officeDocument/2006/relationships/image" Target="../media/image84.png"/><Relationship Id="rId2" Type="http://schemas.openxmlformats.org/officeDocument/2006/relationships/diagramData" Target="../diagrams/data7.xml"/><Relationship Id="rId1" Type="http://schemas.openxmlformats.org/officeDocument/2006/relationships/slideLayout" Target="../slideLayouts/slideLayout1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 Id="rId9" Type="http://schemas.openxmlformats.org/officeDocument/2006/relationships/image" Target="../media/image86.png"/></Relationships>
</file>

<file path=ppt/slides/_rels/slide4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diagramLayout" Target="../diagrams/layout8.xml"/><Relationship Id="rId7" Type="http://schemas.openxmlformats.org/officeDocument/2006/relationships/image" Target="../media/image87.png"/><Relationship Id="rId2" Type="http://schemas.openxmlformats.org/officeDocument/2006/relationships/diagramData" Target="../diagrams/data8.xml"/><Relationship Id="rId1" Type="http://schemas.openxmlformats.org/officeDocument/2006/relationships/slideLayout" Target="../slideLayouts/slideLayout1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4.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4.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4.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4.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3.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그림 11" descr="shutterstock_154328711.jpg"/>
          <p:cNvPicPr>
            <a:picLocks noChangeAspect="1"/>
          </p:cNvPicPr>
          <p:nvPr/>
        </p:nvPicPr>
        <p:blipFill>
          <a:blip r:embed="rId3" cstate="print"/>
          <a:stretch>
            <a:fillRect/>
          </a:stretch>
        </p:blipFill>
        <p:spPr>
          <a:xfrm>
            <a:off x="3707904" y="2012572"/>
            <a:ext cx="4464496" cy="2233364"/>
          </a:xfrm>
          <a:prstGeom prst="rect">
            <a:avLst/>
          </a:prstGeom>
        </p:spPr>
      </p:pic>
      <p:pic>
        <p:nvPicPr>
          <p:cNvPr id="11" name="그림 10" descr="chap3.jpg"/>
          <p:cNvPicPr>
            <a:picLocks noChangeAspect="1"/>
          </p:cNvPicPr>
          <p:nvPr/>
        </p:nvPicPr>
        <p:blipFill>
          <a:blip r:embed="rId4" cstate="print"/>
          <a:srcRect t="4764" b="22305"/>
          <a:stretch>
            <a:fillRect/>
          </a:stretch>
        </p:blipFill>
        <p:spPr>
          <a:xfrm>
            <a:off x="2483768" y="3489852"/>
            <a:ext cx="4464496" cy="1653648"/>
          </a:xfrm>
          <a:prstGeom prst="rect">
            <a:avLst/>
          </a:prstGeom>
        </p:spPr>
      </p:pic>
      <p:pic>
        <p:nvPicPr>
          <p:cNvPr id="14" name="Picture 2"/>
          <p:cNvPicPr>
            <a:picLocks noChangeAspect="1" noChangeArrowheads="1"/>
          </p:cNvPicPr>
          <p:nvPr/>
        </p:nvPicPr>
        <p:blipFill>
          <a:blip r:embed="rId5" cstate="print"/>
          <a:srcRect t="2514" r="31667" b="28955"/>
          <a:stretch>
            <a:fillRect/>
          </a:stretch>
        </p:blipFill>
        <p:spPr bwMode="auto">
          <a:xfrm>
            <a:off x="5076056" y="0"/>
            <a:ext cx="4067944" cy="2031690"/>
          </a:xfrm>
          <a:prstGeom prst="rect">
            <a:avLst/>
          </a:prstGeom>
          <a:noFill/>
          <a:ln w="9525">
            <a:noFill/>
            <a:miter lim="800000"/>
            <a:headEnd/>
            <a:tailEnd/>
          </a:ln>
        </p:spPr>
      </p:pic>
      <p:sp>
        <p:nvSpPr>
          <p:cNvPr id="17" name="직각 삼각형 16"/>
          <p:cNvSpPr/>
          <p:nvPr/>
        </p:nvSpPr>
        <p:spPr>
          <a:xfrm rot="5400000">
            <a:off x="-693241" y="693241"/>
            <a:ext cx="8118721" cy="6732239"/>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itchFamily="34" charset="0"/>
              <a:cs typeface="Arial" pitchFamily="34" charset="0"/>
            </a:endParaRPr>
          </a:p>
        </p:txBody>
      </p:sp>
      <p:sp>
        <p:nvSpPr>
          <p:cNvPr id="18" name="직각 삼각형 17"/>
          <p:cNvSpPr/>
          <p:nvPr/>
        </p:nvSpPr>
        <p:spPr>
          <a:xfrm rot="5400000">
            <a:off x="-620834" y="562314"/>
            <a:ext cx="7424819" cy="6300191"/>
          </a:xfrm>
          <a:prstGeom prst="r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Arial" pitchFamily="34" charset="0"/>
              <a:cs typeface="Arial" pitchFamily="34" charset="0"/>
            </a:endParaRPr>
          </a:p>
        </p:txBody>
      </p:sp>
      <p:sp>
        <p:nvSpPr>
          <p:cNvPr id="19" name="Right Triangle 21"/>
          <p:cNvSpPr/>
          <p:nvPr/>
        </p:nvSpPr>
        <p:spPr>
          <a:xfrm flipH="1">
            <a:off x="5652120" y="560407"/>
            <a:ext cx="3491880" cy="4583093"/>
          </a:xfrm>
          <a:prstGeom prst="rtTriangle">
            <a:avLst/>
          </a:prstGeom>
          <a:solidFill>
            <a:sysClr val="window" lastClr="FFFFFF"/>
          </a:solidFill>
          <a:ln w="19050" cap="flat" cmpd="sng" algn="ctr">
            <a:noFill/>
            <a:prstDash val="solid"/>
          </a:ln>
          <a:effectLst/>
        </p:spPr>
        <p:txBody>
          <a:bodyPr rtlCol="0" anchor="ctr"/>
          <a:lstStyle/>
          <a:p>
            <a:pPr algn="ctr" latinLnBrk="0">
              <a:defRPr/>
            </a:pPr>
            <a:endParaRPr lang="en-US" kern="0">
              <a:solidFill>
                <a:sysClr val="window" lastClr="FFFFFF"/>
              </a:solidFill>
              <a:latin typeface="Arial" pitchFamily="34" charset="0"/>
              <a:cs typeface="Arial" pitchFamily="34" charset="0"/>
            </a:endParaRPr>
          </a:p>
        </p:txBody>
      </p:sp>
      <p:pic>
        <p:nvPicPr>
          <p:cNvPr id="20" name="Picture 7" descr="OECD_TEXT_20cm.png"/>
          <p:cNvPicPr>
            <a:picLocks noChangeAspect="1"/>
          </p:cNvPicPr>
          <p:nvPr/>
        </p:nvPicPr>
        <p:blipFill>
          <a:blip r:embed="rId6" cstate="print"/>
          <a:stretch>
            <a:fillRect/>
          </a:stretch>
        </p:blipFill>
        <p:spPr>
          <a:xfrm>
            <a:off x="6688910" y="4471266"/>
            <a:ext cx="2059554" cy="476749"/>
          </a:xfrm>
          <a:prstGeom prst="rect">
            <a:avLst/>
          </a:prstGeom>
        </p:spPr>
      </p:pic>
      <p:sp>
        <p:nvSpPr>
          <p:cNvPr id="21" name="슬라이드 번호 개체 틀 38"/>
          <p:cNvSpPr txBox="1">
            <a:spLocks/>
          </p:cNvSpPr>
          <p:nvPr/>
        </p:nvSpPr>
        <p:spPr>
          <a:xfrm>
            <a:off x="6553200" y="4767380"/>
            <a:ext cx="2133600" cy="273844"/>
          </a:xfrm>
          <a:prstGeom prst="rect">
            <a:avLst/>
          </a:prstGeom>
        </p:spPr>
        <p:txBody>
          <a:bodyPr vert="horz" lIns="91440" tIns="45720" rIns="91440" bIns="45720" rtlCol="0" anchor="ctr"/>
          <a:lstStyle/>
          <a:p>
            <a:pPr marL="0" marR="0" lvl="0" indent="0" algn="r" defTabSz="914400" rtl="0" eaLnBrk="1" fontAlgn="auto" latinLnBrk="1" hangingPunct="1">
              <a:lnSpc>
                <a:spcPct val="100000"/>
              </a:lnSpc>
              <a:spcBef>
                <a:spcPts val="0"/>
              </a:spcBef>
              <a:spcAft>
                <a:spcPts val="0"/>
              </a:spcAft>
              <a:buClrTx/>
              <a:buSzTx/>
              <a:buFontTx/>
              <a:buNone/>
              <a:tabLst/>
              <a:defRPr/>
            </a:pPr>
            <a:fld id="{56CE0F94-88E1-4810-8429-2312EEB4C30A}"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mn-ea"/>
                <a:cs typeface="Arial" pitchFamily="34" charset="0"/>
              </a:rPr>
              <a:pPr marL="0" marR="0" lvl="0" indent="0" algn="r" defTabSz="914400" rtl="0" eaLnBrk="1" fontAlgn="auto" latinLnBrk="1"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23" name="제목 32"/>
          <p:cNvSpPr txBox="1">
            <a:spLocks/>
          </p:cNvSpPr>
          <p:nvPr/>
        </p:nvSpPr>
        <p:spPr>
          <a:xfrm>
            <a:off x="210266" y="1679472"/>
            <a:ext cx="5050904" cy="486054"/>
          </a:xfrm>
          <a:prstGeom prst="rect">
            <a:avLst/>
          </a:prstGeom>
        </p:spPr>
        <p:txBody>
          <a:bodyPr vert="horz" lIns="91440" tIns="45720" rIns="91440" bIns="45720" rtlCol="0" anchor="ctr">
            <a:noAutofit/>
          </a:bodyPr>
          <a:lstStyle>
            <a:lvl1pPr algn="l">
              <a:defRPr sz="4000" b="1">
                <a:solidFill>
                  <a:schemeClr val="bg1"/>
                </a:solidFill>
                <a:latin typeface="Arial" pitchFamily="34" charset="0"/>
                <a:cs typeface="Arial" pitchFamily="34" charset="0"/>
              </a:defRPr>
            </a:lvl1pPr>
          </a:lstStyle>
          <a:p>
            <a:pPr lvl="0">
              <a:spcBef>
                <a:spcPct val="0"/>
              </a:spcBef>
            </a:pPr>
            <a:r>
              <a:rPr lang="en-GB" altLang="ko-KR" sz="3600" dirty="0"/>
              <a:t>International Summit on the Teaching Profession</a:t>
            </a:r>
          </a:p>
          <a:p>
            <a:pPr lvl="0">
              <a:spcBef>
                <a:spcPct val="0"/>
              </a:spcBef>
            </a:pPr>
            <a:endParaRPr lang="en-GB" altLang="ko-KR" sz="3600" dirty="0"/>
          </a:p>
          <a:p>
            <a:pPr lvl="0">
              <a:spcBef>
                <a:spcPct val="0"/>
              </a:spcBef>
            </a:pPr>
            <a:r>
              <a:rPr lang="en-GB" altLang="ko-KR" sz="2600" dirty="0">
                <a:solidFill>
                  <a:schemeClr val="bg1">
                    <a:lumMod val="85000"/>
                  </a:schemeClr>
                </a:solidFill>
              </a:rPr>
              <a:t>Framing the issues</a:t>
            </a:r>
          </a:p>
          <a:p>
            <a:pPr lvl="0">
              <a:lnSpc>
                <a:spcPct val="150000"/>
              </a:lnSpc>
              <a:spcBef>
                <a:spcPct val="0"/>
              </a:spcBef>
            </a:pPr>
            <a:endParaRPr lang="en-US" altLang="ko-KR" sz="3200" i="1" dirty="0">
              <a:solidFill>
                <a:schemeClr val="bg1">
                  <a:lumMod val="95000"/>
                </a:schemeClr>
              </a:solidFill>
              <a:ea typeface="+mj-ea"/>
            </a:endParaRPr>
          </a:p>
        </p:txBody>
      </p:sp>
      <p:sp>
        <p:nvSpPr>
          <p:cNvPr id="13" name="제목 32"/>
          <p:cNvSpPr txBox="1">
            <a:spLocks/>
          </p:cNvSpPr>
          <p:nvPr/>
        </p:nvSpPr>
        <p:spPr>
          <a:xfrm>
            <a:off x="210774" y="3759882"/>
            <a:ext cx="5050904" cy="486054"/>
          </a:xfrm>
          <a:prstGeom prst="rect">
            <a:avLst/>
          </a:prstGeom>
        </p:spPr>
        <p:txBody>
          <a:bodyPr vert="horz" lIns="91440" tIns="45720" rIns="91440" bIns="45720" rtlCol="0" anchor="ctr">
            <a:noAutofit/>
          </a:bodyPr>
          <a:lstStyle>
            <a:lvl1pPr algn="l">
              <a:defRPr sz="4000" b="1">
                <a:solidFill>
                  <a:schemeClr val="bg1"/>
                </a:solidFill>
                <a:latin typeface="Arial" pitchFamily="34" charset="0"/>
                <a:cs typeface="Arial" pitchFamily="34" charset="0"/>
              </a:defRPr>
            </a:lvl1pPr>
          </a:lstStyle>
          <a:p>
            <a:pPr lvl="0">
              <a:spcBef>
                <a:spcPct val="0"/>
              </a:spcBef>
            </a:pPr>
            <a:r>
              <a:rPr lang="en-GB" altLang="ko-KR" sz="2000" dirty="0">
                <a:solidFill>
                  <a:schemeClr val="bg1">
                    <a:lumMod val="65000"/>
                  </a:schemeClr>
                </a:solidFill>
              </a:rPr>
              <a:t>Andreas Schleicher</a:t>
            </a:r>
          </a:p>
          <a:p>
            <a:pPr lvl="0">
              <a:spcBef>
                <a:spcPct val="0"/>
              </a:spcBef>
            </a:pPr>
            <a:r>
              <a:rPr lang="en-GB" altLang="ko-KR" sz="1200" dirty="0">
                <a:solidFill>
                  <a:schemeClr val="bg1">
                    <a:lumMod val="65000"/>
                  </a:schemeClr>
                </a:solidFill>
                <a:ea typeface="+mj-ea"/>
              </a:rPr>
              <a:t>Director for Education and Skills</a:t>
            </a:r>
          </a:p>
          <a:p>
            <a:pPr lvl="0">
              <a:spcBef>
                <a:spcPct val="0"/>
              </a:spcBef>
            </a:pPr>
            <a:r>
              <a:rPr lang="en-GB" altLang="ko-KR" sz="1200" dirty="0">
                <a:solidFill>
                  <a:schemeClr val="bg1">
                    <a:lumMod val="65000"/>
                  </a:schemeClr>
                </a:solidFill>
                <a:ea typeface="+mj-ea"/>
              </a:rPr>
              <a:t>OECD</a:t>
            </a:r>
            <a:endParaRPr lang="en-US" altLang="ko-KR" sz="1400" dirty="0">
              <a:solidFill>
                <a:schemeClr val="bg1">
                  <a:lumMod val="65000"/>
                </a:schemeClr>
              </a:solidFill>
            </a:endParaRPr>
          </a:p>
        </p:txBody>
      </p:sp>
    </p:spTree>
    <p:extLst>
      <p:ext uri="{BB962C8B-B14F-4D97-AF65-F5344CB8AC3E}">
        <p14:creationId xmlns:p14="http://schemas.microsoft.com/office/powerpoint/2010/main" val="2674865412"/>
      </p:ext>
    </p:extLst>
  </p:cSld>
  <p:clrMapOvr>
    <a:masterClrMapping/>
  </p:clrMapOvr>
  <mc:AlternateContent xmlns:mc="http://schemas.openxmlformats.org/markup-compatibility/2006" xmlns:p14="http://schemas.microsoft.com/office/powerpoint/2010/main">
    <mc:Choice Requires="p14">
      <p:transition spd="slow" p14:dur="1400" advTm="16255">
        <p14:ripple/>
      </p:transition>
    </mc:Choice>
    <mc:Fallback xmlns="">
      <p:transition spd="slow" advTm="16255">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descr="chap6.jpg"/>
          <p:cNvPicPr>
            <a:picLocks noChangeAspect="1"/>
          </p:cNvPicPr>
          <p:nvPr/>
        </p:nvPicPr>
        <p:blipFill>
          <a:blip r:embed="rId3" cstate="print"/>
          <a:srcRect l="17232"/>
          <a:stretch>
            <a:fillRect/>
          </a:stretch>
        </p:blipFill>
        <p:spPr>
          <a:xfrm>
            <a:off x="0" y="-20492"/>
            <a:ext cx="8892480" cy="5184530"/>
          </a:xfrm>
          <a:prstGeom prst="rect">
            <a:avLst/>
          </a:prstGeom>
        </p:spPr>
      </p:pic>
      <p:sp>
        <p:nvSpPr>
          <p:cNvPr id="5" name="Right Triangle 21"/>
          <p:cNvSpPr/>
          <p:nvPr/>
        </p:nvSpPr>
        <p:spPr>
          <a:xfrm flipH="1">
            <a:off x="3347864" y="-2443391"/>
            <a:ext cx="5796136" cy="7607429"/>
          </a:xfrm>
          <a:prstGeom prst="rtTriangle">
            <a:avLst/>
          </a:prstGeom>
          <a:solidFill>
            <a:schemeClr val="accent4"/>
          </a:solidFill>
          <a:ln w="19050" cap="flat" cmpd="sng" algn="ctr">
            <a:noFill/>
            <a:prstDash val="solid"/>
          </a:ln>
          <a:effectLst/>
        </p:spPr>
        <p:txBody>
          <a:bodyPr rtlCol="0" anchor="ctr"/>
          <a:lstStyle/>
          <a:p>
            <a:pPr algn="ctr" latinLnBrk="0">
              <a:defRPr/>
            </a:pPr>
            <a:endParaRPr lang="en-US" kern="0">
              <a:solidFill>
                <a:sysClr val="window" lastClr="FFFFFF"/>
              </a:solidFill>
              <a:latin typeface="Arial" pitchFamily="34" charset="0"/>
              <a:cs typeface="Arial" pitchFamily="34" charset="0"/>
            </a:endParaRPr>
          </a:p>
        </p:txBody>
      </p:sp>
      <p:sp>
        <p:nvSpPr>
          <p:cNvPr id="6" name="직사각형 5"/>
          <p:cNvSpPr/>
          <p:nvPr/>
        </p:nvSpPr>
        <p:spPr>
          <a:xfrm>
            <a:off x="3577133" y="2111714"/>
            <a:ext cx="5441107" cy="3662541"/>
          </a:xfrm>
          <a:prstGeom prst="rect">
            <a:avLst/>
          </a:prstGeom>
        </p:spPr>
        <p:txBody>
          <a:bodyPr wrap="square">
            <a:spAutoFit/>
          </a:bodyPr>
          <a:lstStyle/>
          <a:p>
            <a:pPr lvl="0" algn="r" fontAlgn="base">
              <a:spcBef>
                <a:spcPct val="0"/>
              </a:spcBef>
              <a:spcAft>
                <a:spcPct val="0"/>
              </a:spcAft>
            </a:pPr>
            <a:endParaRPr kumimoji="1" lang="en-US" altLang="ko-KR" sz="2400" b="1" dirty="0">
              <a:solidFill>
                <a:schemeClr val="bg1"/>
              </a:solidFill>
              <a:latin typeface="Calibri" panose="020F0502020204030204" pitchFamily="34" charset="0"/>
              <a:ea typeface="맑은 고딕" pitchFamily="50" charset="-127"/>
              <a:cs typeface="Arial" pitchFamily="34" charset="0"/>
            </a:endParaRPr>
          </a:p>
          <a:p>
            <a:pPr lvl="0" algn="r" fontAlgn="base">
              <a:spcBef>
                <a:spcPct val="0"/>
              </a:spcBef>
              <a:spcAft>
                <a:spcPct val="0"/>
              </a:spcAft>
            </a:pPr>
            <a:endParaRPr kumimoji="1" lang="en-US" altLang="ko-KR" sz="2400" b="1" dirty="0">
              <a:solidFill>
                <a:schemeClr val="bg1"/>
              </a:solidFill>
              <a:latin typeface="Calibri" panose="020F0502020204030204" pitchFamily="34" charset="0"/>
              <a:ea typeface="맑은 고딕" pitchFamily="50" charset="-127"/>
              <a:cs typeface="Arial" pitchFamily="34" charset="0"/>
            </a:endParaRPr>
          </a:p>
          <a:p>
            <a:pPr lvl="0" algn="r" fontAlgn="base">
              <a:spcBef>
                <a:spcPct val="0"/>
              </a:spcBef>
              <a:spcAft>
                <a:spcPct val="0"/>
              </a:spcAft>
            </a:pPr>
            <a:r>
              <a:rPr kumimoji="1" lang="en-US" altLang="ko-KR" sz="2400" b="1" dirty="0">
                <a:solidFill>
                  <a:schemeClr val="bg1"/>
                </a:solidFill>
                <a:latin typeface="Calibri" panose="020F0502020204030204" pitchFamily="34" charset="0"/>
                <a:ea typeface="맑은 고딕" pitchFamily="50" charset="-127"/>
                <a:cs typeface="Arial" pitchFamily="34" charset="0"/>
              </a:rPr>
              <a:t> </a:t>
            </a:r>
          </a:p>
          <a:p>
            <a:pPr lvl="0" algn="r" fontAlgn="base">
              <a:spcBef>
                <a:spcPct val="0"/>
              </a:spcBef>
              <a:spcAft>
                <a:spcPct val="0"/>
              </a:spcAft>
            </a:pPr>
            <a:r>
              <a:rPr kumimoji="1" lang="en-GB" altLang="ko-KR" sz="3200" b="1" dirty="0">
                <a:solidFill>
                  <a:schemeClr val="bg1"/>
                </a:solidFill>
                <a:latin typeface="Calibri" panose="020F0502020204030204" pitchFamily="34" charset="0"/>
                <a:ea typeface="맑은 고딕" pitchFamily="50" charset="-127"/>
                <a:cs typeface="Arial" pitchFamily="34" charset="0"/>
              </a:rPr>
              <a:t>What knowledge, skills </a:t>
            </a:r>
            <a:br>
              <a:rPr kumimoji="1" lang="en-GB" altLang="ko-KR" sz="3200" b="1" dirty="0">
                <a:solidFill>
                  <a:schemeClr val="bg1"/>
                </a:solidFill>
                <a:latin typeface="Calibri" panose="020F0502020204030204" pitchFamily="34" charset="0"/>
                <a:ea typeface="맑은 고딕" pitchFamily="50" charset="-127"/>
                <a:cs typeface="Arial" pitchFamily="34" charset="0"/>
              </a:rPr>
            </a:br>
            <a:r>
              <a:rPr kumimoji="1" lang="en-GB" altLang="ko-KR" sz="3200" b="1" dirty="0">
                <a:solidFill>
                  <a:schemeClr val="bg1"/>
                </a:solidFill>
                <a:latin typeface="Calibri" panose="020F0502020204030204" pitchFamily="34" charset="0"/>
                <a:ea typeface="맑은 고딕" pitchFamily="50" charset="-127"/>
                <a:cs typeface="Arial" pitchFamily="34" charset="0"/>
              </a:rPr>
              <a:t>and character qualities do successful teachers require?</a:t>
            </a:r>
            <a:endParaRPr kumimoji="1" lang="en-GB" altLang="ko-KR" sz="4000" b="1" u="none" strike="noStrike" cap="none" normalizeH="0" baseline="0" dirty="0">
              <a:ln>
                <a:noFill/>
              </a:ln>
              <a:solidFill>
                <a:schemeClr val="bg1"/>
              </a:solidFill>
              <a:effectLst/>
              <a:latin typeface="Calibri" panose="020F0502020204030204" pitchFamily="34" charset="0"/>
              <a:ea typeface="맑은 고딕" pitchFamily="50" charset="-127"/>
              <a:cs typeface="Arial" pitchFamily="34" charset="0"/>
            </a:endParaRPr>
          </a:p>
          <a:p>
            <a:pPr lvl="0" algn="r" fontAlgn="base">
              <a:spcBef>
                <a:spcPct val="0"/>
              </a:spcBef>
              <a:spcAft>
                <a:spcPct val="0"/>
              </a:spcAft>
            </a:pPr>
            <a:endParaRPr kumimoji="1" lang="en-GB" altLang="ko-KR" sz="3200" b="1" dirty="0">
              <a:solidFill>
                <a:schemeClr val="bg1"/>
              </a:solidFill>
              <a:latin typeface="Calibri" panose="020F0502020204030204" pitchFamily="34" charset="0"/>
              <a:ea typeface="맑은 고딕" pitchFamily="50" charset="-127"/>
              <a:cs typeface="Arial" pitchFamily="34" charset="0"/>
            </a:endParaRPr>
          </a:p>
          <a:p>
            <a:pPr lvl="0" algn="r" fontAlgn="base">
              <a:spcBef>
                <a:spcPct val="0"/>
              </a:spcBef>
              <a:spcAft>
                <a:spcPct val="0"/>
              </a:spcAft>
            </a:pPr>
            <a:r>
              <a:rPr kumimoji="1" lang="en-GB" altLang="ko-KR" sz="3200" b="1" u="none" strike="noStrike" cap="none" normalizeH="0" baseline="0" dirty="0">
                <a:ln>
                  <a:noFill/>
                </a:ln>
                <a:solidFill>
                  <a:schemeClr val="bg1"/>
                </a:solidFill>
                <a:effectLst/>
                <a:latin typeface="Calibri" panose="020F0502020204030204" pitchFamily="34" charset="0"/>
                <a:ea typeface="맑은 고딕" pitchFamily="50" charset="-127"/>
                <a:cs typeface="Arial" pitchFamily="34" charset="0"/>
              </a:rPr>
              <a:t> </a:t>
            </a:r>
            <a:endParaRPr kumimoji="1" lang="en-GB" altLang="ko-KR" b="1" u="none" strike="noStrike" cap="none" normalizeH="0" baseline="0" dirty="0">
              <a:ln>
                <a:noFill/>
              </a:ln>
              <a:solidFill>
                <a:schemeClr val="bg1"/>
              </a:solidFill>
              <a:effectLst/>
              <a:latin typeface="Calibri" panose="020F0502020204030204" pitchFamily="34" charset="0"/>
              <a:ea typeface="굴림" pitchFamily="50" charset="-127"/>
              <a:cs typeface="Arial" pitchFamily="34" charset="0"/>
            </a:endParaRPr>
          </a:p>
        </p:txBody>
      </p:sp>
      <p:sp>
        <p:nvSpPr>
          <p:cNvPr id="7" name="TextBox 6"/>
          <p:cNvSpPr txBox="1"/>
          <p:nvPr/>
        </p:nvSpPr>
        <p:spPr>
          <a:xfrm>
            <a:off x="7269392" y="2751786"/>
            <a:ext cx="1750218" cy="400110"/>
          </a:xfrm>
          <a:prstGeom prst="rect">
            <a:avLst/>
          </a:prstGeom>
          <a:noFill/>
          <a:ln>
            <a:noFill/>
          </a:ln>
        </p:spPr>
        <p:txBody>
          <a:bodyPr wrap="square" rtlCol="0" anchor="ctr">
            <a:spAutoFit/>
          </a:bodyPr>
          <a:lstStyle/>
          <a:p>
            <a:pPr algn="r"/>
            <a:r>
              <a:rPr lang="en-GB" sz="2000" dirty="0">
                <a:solidFill>
                  <a:schemeClr val="bg1">
                    <a:lumMod val="95000"/>
                  </a:schemeClr>
                </a:solidFill>
                <a:latin typeface="Calibri" panose="020F0502020204030204" pitchFamily="34" charset="0"/>
                <a:cs typeface="Arial" panose="020B0604020202020204" pitchFamily="34" charset="0"/>
              </a:rPr>
              <a:t>Session 1</a:t>
            </a:r>
            <a:endParaRPr lang="en-GB" sz="1400" dirty="0">
              <a:solidFill>
                <a:schemeClr val="bg1">
                  <a:lumMod val="95000"/>
                </a:schemeClr>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75986119"/>
      </p:ext>
    </p:extLst>
  </p:cSld>
  <p:clrMapOvr>
    <a:masterClrMapping/>
  </p:clrMapOvr>
  <mc:AlternateContent xmlns:mc="http://schemas.openxmlformats.org/markup-compatibility/2006" xmlns:p14="http://schemas.microsoft.com/office/powerpoint/2010/main">
    <mc:Choice Requires="p14">
      <p:transition spd="slow" p14:dur="1400" advTm="14823">
        <p14:ripple/>
      </p:transition>
    </mc:Choice>
    <mc:Fallback xmlns="">
      <p:transition spd="slow" advTm="14823">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descr="chap6.jpg"/>
          <p:cNvPicPr>
            <a:picLocks noChangeAspect="1"/>
          </p:cNvPicPr>
          <p:nvPr/>
        </p:nvPicPr>
        <p:blipFill>
          <a:blip r:embed="rId3" cstate="print"/>
          <a:srcRect l="17232"/>
          <a:stretch>
            <a:fillRect/>
          </a:stretch>
        </p:blipFill>
        <p:spPr>
          <a:xfrm>
            <a:off x="0" y="-20492"/>
            <a:ext cx="8892480" cy="5184530"/>
          </a:xfrm>
          <a:prstGeom prst="rect">
            <a:avLst/>
          </a:prstGeom>
        </p:spPr>
      </p:pic>
      <p:sp>
        <p:nvSpPr>
          <p:cNvPr id="5" name="Right Triangle 21"/>
          <p:cNvSpPr/>
          <p:nvPr/>
        </p:nvSpPr>
        <p:spPr>
          <a:xfrm flipH="1">
            <a:off x="3347864" y="-2443391"/>
            <a:ext cx="5796136" cy="7607429"/>
          </a:xfrm>
          <a:prstGeom prst="rtTriangle">
            <a:avLst/>
          </a:prstGeom>
          <a:solidFill>
            <a:schemeClr val="accent4"/>
          </a:solidFill>
          <a:ln w="19050" cap="flat" cmpd="sng" algn="ctr">
            <a:noFill/>
            <a:prstDash val="solid"/>
          </a:ln>
          <a:effectLst/>
        </p:spPr>
        <p:txBody>
          <a:bodyPr rtlCol="0" anchor="ctr"/>
          <a:lstStyle/>
          <a:p>
            <a:pPr algn="ctr" latinLnBrk="0">
              <a:defRPr/>
            </a:pPr>
            <a:endParaRPr lang="en-US" kern="0">
              <a:solidFill>
                <a:sysClr val="window" lastClr="FFFFFF"/>
              </a:solidFill>
              <a:latin typeface="Arial" pitchFamily="34" charset="0"/>
              <a:cs typeface="Arial" pitchFamily="34" charset="0"/>
            </a:endParaRPr>
          </a:p>
        </p:txBody>
      </p:sp>
      <p:sp>
        <p:nvSpPr>
          <p:cNvPr id="6" name="직사각형 5"/>
          <p:cNvSpPr/>
          <p:nvPr/>
        </p:nvSpPr>
        <p:spPr>
          <a:xfrm>
            <a:off x="3577133" y="2111714"/>
            <a:ext cx="5441107" cy="3662541"/>
          </a:xfrm>
          <a:prstGeom prst="rect">
            <a:avLst/>
          </a:prstGeom>
        </p:spPr>
        <p:txBody>
          <a:bodyPr wrap="square">
            <a:spAutoFit/>
          </a:bodyPr>
          <a:lstStyle/>
          <a:p>
            <a:pPr lvl="0" algn="r" fontAlgn="base">
              <a:spcBef>
                <a:spcPct val="0"/>
              </a:spcBef>
              <a:spcAft>
                <a:spcPct val="0"/>
              </a:spcAft>
            </a:pPr>
            <a:endParaRPr kumimoji="1" lang="en-US" altLang="ko-KR" sz="2400" b="1" dirty="0">
              <a:solidFill>
                <a:schemeClr val="bg1"/>
              </a:solidFill>
              <a:latin typeface="Calibri" panose="020F0502020204030204" pitchFamily="34" charset="0"/>
              <a:ea typeface="맑은 고딕" pitchFamily="50" charset="-127"/>
              <a:cs typeface="Arial" pitchFamily="34" charset="0"/>
            </a:endParaRPr>
          </a:p>
          <a:p>
            <a:pPr lvl="0" algn="r" fontAlgn="base">
              <a:spcBef>
                <a:spcPct val="0"/>
              </a:spcBef>
              <a:spcAft>
                <a:spcPct val="0"/>
              </a:spcAft>
            </a:pPr>
            <a:endParaRPr kumimoji="1" lang="en-US" altLang="ko-KR" sz="2400" b="1" dirty="0">
              <a:solidFill>
                <a:schemeClr val="bg1"/>
              </a:solidFill>
              <a:latin typeface="Calibri" panose="020F0502020204030204" pitchFamily="34" charset="0"/>
              <a:ea typeface="맑은 고딕" pitchFamily="50" charset="-127"/>
              <a:cs typeface="Arial" pitchFamily="34" charset="0"/>
            </a:endParaRPr>
          </a:p>
          <a:p>
            <a:pPr lvl="0" algn="r" fontAlgn="base">
              <a:spcBef>
                <a:spcPct val="0"/>
              </a:spcBef>
              <a:spcAft>
                <a:spcPct val="0"/>
              </a:spcAft>
            </a:pPr>
            <a:r>
              <a:rPr kumimoji="1" lang="en-US" altLang="ko-KR" sz="2400" b="1" dirty="0">
                <a:solidFill>
                  <a:schemeClr val="bg1"/>
                </a:solidFill>
                <a:latin typeface="Calibri" panose="020F0502020204030204" pitchFamily="34" charset="0"/>
                <a:ea typeface="맑은 고딕" pitchFamily="50" charset="-127"/>
                <a:cs typeface="Arial" pitchFamily="34" charset="0"/>
              </a:rPr>
              <a:t> </a:t>
            </a:r>
          </a:p>
          <a:p>
            <a:pPr lvl="0" algn="r" fontAlgn="base">
              <a:spcBef>
                <a:spcPct val="0"/>
              </a:spcBef>
              <a:spcAft>
                <a:spcPct val="0"/>
              </a:spcAft>
            </a:pPr>
            <a:r>
              <a:rPr kumimoji="1" lang="en-GB" altLang="ko-KR" sz="3200" b="1" dirty="0">
                <a:solidFill>
                  <a:schemeClr val="bg1"/>
                </a:solidFill>
                <a:latin typeface="Calibri" panose="020F0502020204030204" pitchFamily="34" charset="0"/>
                <a:ea typeface="맑은 고딕" pitchFamily="50" charset="-127"/>
                <a:cs typeface="Arial" pitchFamily="34" charset="0"/>
              </a:rPr>
              <a:t>What knowledge, skills </a:t>
            </a:r>
            <a:br>
              <a:rPr kumimoji="1" lang="en-GB" altLang="ko-KR" sz="3200" b="1" dirty="0">
                <a:solidFill>
                  <a:schemeClr val="bg1"/>
                </a:solidFill>
                <a:latin typeface="Calibri" panose="020F0502020204030204" pitchFamily="34" charset="0"/>
                <a:ea typeface="맑은 고딕" pitchFamily="50" charset="-127"/>
                <a:cs typeface="Arial" pitchFamily="34" charset="0"/>
              </a:rPr>
            </a:br>
            <a:r>
              <a:rPr kumimoji="1" lang="en-GB" altLang="ko-KR" sz="3200" b="1" dirty="0">
                <a:solidFill>
                  <a:schemeClr val="bg1"/>
                </a:solidFill>
                <a:latin typeface="Calibri" panose="020F0502020204030204" pitchFamily="34" charset="0"/>
                <a:ea typeface="맑은 고딕" pitchFamily="50" charset="-127"/>
                <a:cs typeface="Arial" pitchFamily="34" charset="0"/>
              </a:rPr>
              <a:t>and character qualities do successful teachers require?</a:t>
            </a:r>
            <a:endParaRPr kumimoji="1" lang="en-GB" altLang="ko-KR" sz="4000" b="1" u="none" strike="noStrike" cap="none" normalizeH="0" baseline="0" dirty="0">
              <a:ln>
                <a:noFill/>
              </a:ln>
              <a:solidFill>
                <a:schemeClr val="bg1"/>
              </a:solidFill>
              <a:effectLst/>
              <a:latin typeface="Calibri" panose="020F0502020204030204" pitchFamily="34" charset="0"/>
              <a:ea typeface="맑은 고딕" pitchFamily="50" charset="-127"/>
              <a:cs typeface="Arial" pitchFamily="34" charset="0"/>
            </a:endParaRPr>
          </a:p>
          <a:p>
            <a:pPr lvl="0" algn="r" fontAlgn="base">
              <a:spcBef>
                <a:spcPct val="0"/>
              </a:spcBef>
              <a:spcAft>
                <a:spcPct val="0"/>
              </a:spcAft>
            </a:pPr>
            <a:endParaRPr kumimoji="1" lang="en-GB" altLang="ko-KR" sz="3200" b="1" dirty="0">
              <a:solidFill>
                <a:schemeClr val="bg1"/>
              </a:solidFill>
              <a:latin typeface="Calibri" panose="020F0502020204030204" pitchFamily="34" charset="0"/>
              <a:ea typeface="맑은 고딕" pitchFamily="50" charset="-127"/>
              <a:cs typeface="Arial" pitchFamily="34" charset="0"/>
            </a:endParaRPr>
          </a:p>
          <a:p>
            <a:pPr lvl="0" algn="r" fontAlgn="base">
              <a:spcBef>
                <a:spcPct val="0"/>
              </a:spcBef>
              <a:spcAft>
                <a:spcPct val="0"/>
              </a:spcAft>
            </a:pPr>
            <a:r>
              <a:rPr kumimoji="1" lang="en-GB" altLang="ko-KR" sz="3200" b="1" u="none" strike="noStrike" cap="none" normalizeH="0" baseline="0" dirty="0">
                <a:ln>
                  <a:noFill/>
                </a:ln>
                <a:solidFill>
                  <a:schemeClr val="bg1"/>
                </a:solidFill>
                <a:effectLst/>
                <a:latin typeface="Calibri" panose="020F0502020204030204" pitchFamily="34" charset="0"/>
                <a:ea typeface="맑은 고딕" pitchFamily="50" charset="-127"/>
                <a:cs typeface="Arial" pitchFamily="34" charset="0"/>
              </a:rPr>
              <a:t> </a:t>
            </a:r>
            <a:endParaRPr kumimoji="1" lang="en-GB" altLang="ko-KR" b="1" u="none" strike="noStrike" cap="none" normalizeH="0" baseline="0" dirty="0">
              <a:ln>
                <a:noFill/>
              </a:ln>
              <a:solidFill>
                <a:schemeClr val="bg1"/>
              </a:solidFill>
              <a:effectLst/>
              <a:latin typeface="Calibri" panose="020F0502020204030204" pitchFamily="34" charset="0"/>
              <a:ea typeface="굴림" pitchFamily="50" charset="-127"/>
              <a:cs typeface="Arial"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8325" y="-259190"/>
            <a:ext cx="5661876" cy="5661876"/>
          </a:xfrm>
          <a:prstGeom prst="rect">
            <a:avLst/>
          </a:prstGeom>
        </p:spPr>
      </p:pic>
      <p:sp>
        <p:nvSpPr>
          <p:cNvPr id="9" name="Content Placeholder 2"/>
          <p:cNvSpPr txBox="1">
            <a:spLocks/>
          </p:cNvSpPr>
          <p:nvPr/>
        </p:nvSpPr>
        <p:spPr>
          <a:xfrm>
            <a:off x="1914234" y="2214571"/>
            <a:ext cx="5490702" cy="724507"/>
          </a:xfrm>
          <a:prstGeom prst="rect">
            <a:avLst/>
          </a:prstGeom>
        </p:spPr>
        <p:txBody>
          <a:bodyPr vert="horz" lIns="91440" tIns="45720" rIns="91440" bIns="45720" rtlCol="0">
            <a:noAutofit/>
          </a:bodyPr>
          <a:lstStyle>
            <a:lvl1pPr marL="0" indent="0" algn="ctr" defTabSz="914400" rtl="0" eaLnBrk="1" latinLnBrk="1"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1"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1"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1"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1"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1"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1"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1"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1"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atinLnBrk="0"/>
            <a:r>
              <a:rPr lang="en-GB" sz="2300" b="1" dirty="0">
                <a:solidFill>
                  <a:schemeClr val="bg1">
                    <a:lumMod val="85000"/>
                  </a:schemeClr>
                </a:solidFill>
              </a:rPr>
              <a:t>96% of teachers: My role as a teacher is to facilitate students own inquiry</a:t>
            </a:r>
          </a:p>
        </p:txBody>
      </p:sp>
    </p:spTree>
    <p:extLst>
      <p:ext uri="{BB962C8B-B14F-4D97-AF65-F5344CB8AC3E}">
        <p14:creationId xmlns:p14="http://schemas.microsoft.com/office/powerpoint/2010/main" val="2278371366"/>
      </p:ext>
    </p:extLst>
  </p:cSld>
  <p:clrMapOvr>
    <a:masterClrMapping/>
  </p:clrMapOvr>
  <mc:AlternateContent xmlns:mc="http://schemas.openxmlformats.org/markup-compatibility/2006" xmlns:p14="http://schemas.microsoft.com/office/powerpoint/2010/main">
    <mc:Choice Requires="p14">
      <p:transition spd="med" p14:dur="700" advTm="4219">
        <p:fade/>
      </p:transition>
    </mc:Choice>
    <mc:Fallback xmlns="">
      <p:transition spd="med" advTm="42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descr="chap6.jpg"/>
          <p:cNvPicPr>
            <a:picLocks noChangeAspect="1"/>
          </p:cNvPicPr>
          <p:nvPr/>
        </p:nvPicPr>
        <p:blipFill>
          <a:blip r:embed="rId3" cstate="print"/>
          <a:srcRect l="17232"/>
          <a:stretch>
            <a:fillRect/>
          </a:stretch>
        </p:blipFill>
        <p:spPr>
          <a:xfrm>
            <a:off x="0" y="-20492"/>
            <a:ext cx="8892480" cy="5184530"/>
          </a:xfrm>
          <a:prstGeom prst="rect">
            <a:avLst/>
          </a:prstGeom>
        </p:spPr>
      </p:pic>
      <p:sp>
        <p:nvSpPr>
          <p:cNvPr id="5" name="Right Triangle 21"/>
          <p:cNvSpPr/>
          <p:nvPr/>
        </p:nvSpPr>
        <p:spPr>
          <a:xfrm flipH="1">
            <a:off x="3347864" y="-2443391"/>
            <a:ext cx="5796136" cy="7607429"/>
          </a:xfrm>
          <a:prstGeom prst="rtTriangle">
            <a:avLst/>
          </a:prstGeom>
          <a:solidFill>
            <a:schemeClr val="accent4"/>
          </a:solidFill>
          <a:ln w="19050" cap="flat" cmpd="sng" algn="ctr">
            <a:noFill/>
            <a:prstDash val="solid"/>
          </a:ln>
          <a:effectLst/>
        </p:spPr>
        <p:txBody>
          <a:bodyPr rtlCol="0" anchor="ctr"/>
          <a:lstStyle/>
          <a:p>
            <a:pPr algn="ctr" latinLnBrk="0">
              <a:defRPr/>
            </a:pPr>
            <a:endParaRPr lang="en-US" kern="0">
              <a:solidFill>
                <a:sysClr val="window" lastClr="FFFFFF"/>
              </a:solidFill>
              <a:latin typeface="Arial" pitchFamily="34" charset="0"/>
              <a:cs typeface="Arial" pitchFamily="34" charset="0"/>
            </a:endParaRPr>
          </a:p>
        </p:txBody>
      </p:sp>
      <p:sp>
        <p:nvSpPr>
          <p:cNvPr id="6" name="직사각형 5"/>
          <p:cNvSpPr/>
          <p:nvPr/>
        </p:nvSpPr>
        <p:spPr>
          <a:xfrm>
            <a:off x="3577133" y="2111714"/>
            <a:ext cx="5441107" cy="3662541"/>
          </a:xfrm>
          <a:prstGeom prst="rect">
            <a:avLst/>
          </a:prstGeom>
        </p:spPr>
        <p:txBody>
          <a:bodyPr wrap="square">
            <a:spAutoFit/>
          </a:bodyPr>
          <a:lstStyle/>
          <a:p>
            <a:pPr lvl="0" algn="r" fontAlgn="base">
              <a:spcBef>
                <a:spcPct val="0"/>
              </a:spcBef>
              <a:spcAft>
                <a:spcPct val="0"/>
              </a:spcAft>
            </a:pPr>
            <a:endParaRPr kumimoji="1" lang="en-US" altLang="ko-KR" sz="2400" b="1" dirty="0">
              <a:solidFill>
                <a:schemeClr val="bg1"/>
              </a:solidFill>
              <a:latin typeface="Calibri" panose="020F0502020204030204" pitchFamily="34" charset="0"/>
              <a:ea typeface="맑은 고딕" pitchFamily="50" charset="-127"/>
              <a:cs typeface="Arial" pitchFamily="34" charset="0"/>
            </a:endParaRPr>
          </a:p>
          <a:p>
            <a:pPr lvl="0" algn="r" fontAlgn="base">
              <a:spcBef>
                <a:spcPct val="0"/>
              </a:spcBef>
              <a:spcAft>
                <a:spcPct val="0"/>
              </a:spcAft>
            </a:pPr>
            <a:endParaRPr kumimoji="1" lang="en-US" altLang="ko-KR" sz="2400" b="1" dirty="0">
              <a:solidFill>
                <a:schemeClr val="bg1"/>
              </a:solidFill>
              <a:latin typeface="Calibri" panose="020F0502020204030204" pitchFamily="34" charset="0"/>
              <a:ea typeface="맑은 고딕" pitchFamily="50" charset="-127"/>
              <a:cs typeface="Arial" pitchFamily="34" charset="0"/>
            </a:endParaRPr>
          </a:p>
          <a:p>
            <a:pPr lvl="0" algn="r" fontAlgn="base">
              <a:spcBef>
                <a:spcPct val="0"/>
              </a:spcBef>
              <a:spcAft>
                <a:spcPct val="0"/>
              </a:spcAft>
            </a:pPr>
            <a:r>
              <a:rPr kumimoji="1" lang="en-US" altLang="ko-KR" sz="2400" b="1" dirty="0">
                <a:solidFill>
                  <a:schemeClr val="bg1"/>
                </a:solidFill>
                <a:latin typeface="Calibri" panose="020F0502020204030204" pitchFamily="34" charset="0"/>
                <a:ea typeface="맑은 고딕" pitchFamily="50" charset="-127"/>
                <a:cs typeface="Arial" pitchFamily="34" charset="0"/>
              </a:rPr>
              <a:t> </a:t>
            </a:r>
          </a:p>
          <a:p>
            <a:pPr lvl="0" algn="r" fontAlgn="base">
              <a:spcBef>
                <a:spcPct val="0"/>
              </a:spcBef>
              <a:spcAft>
                <a:spcPct val="0"/>
              </a:spcAft>
            </a:pPr>
            <a:r>
              <a:rPr kumimoji="1" lang="en-GB" altLang="ko-KR" sz="3200" b="1" dirty="0">
                <a:solidFill>
                  <a:schemeClr val="bg1"/>
                </a:solidFill>
                <a:latin typeface="Calibri" panose="020F0502020204030204" pitchFamily="34" charset="0"/>
                <a:ea typeface="맑은 고딕" pitchFamily="50" charset="-127"/>
                <a:cs typeface="Arial" pitchFamily="34" charset="0"/>
              </a:rPr>
              <a:t>What knowledge, skills </a:t>
            </a:r>
            <a:br>
              <a:rPr kumimoji="1" lang="en-GB" altLang="ko-KR" sz="3200" b="1" dirty="0">
                <a:solidFill>
                  <a:schemeClr val="bg1"/>
                </a:solidFill>
                <a:latin typeface="Calibri" panose="020F0502020204030204" pitchFamily="34" charset="0"/>
                <a:ea typeface="맑은 고딕" pitchFamily="50" charset="-127"/>
                <a:cs typeface="Arial" pitchFamily="34" charset="0"/>
              </a:rPr>
            </a:br>
            <a:r>
              <a:rPr kumimoji="1" lang="en-GB" altLang="ko-KR" sz="3200" b="1" dirty="0">
                <a:solidFill>
                  <a:schemeClr val="bg1"/>
                </a:solidFill>
                <a:latin typeface="Calibri" panose="020F0502020204030204" pitchFamily="34" charset="0"/>
                <a:ea typeface="맑은 고딕" pitchFamily="50" charset="-127"/>
                <a:cs typeface="Arial" pitchFamily="34" charset="0"/>
              </a:rPr>
              <a:t>and character qualities do successful teachers require?</a:t>
            </a:r>
            <a:endParaRPr kumimoji="1" lang="en-GB" altLang="ko-KR" sz="4000" b="1" u="none" strike="noStrike" cap="none" normalizeH="0" baseline="0" dirty="0">
              <a:ln>
                <a:noFill/>
              </a:ln>
              <a:solidFill>
                <a:schemeClr val="bg1"/>
              </a:solidFill>
              <a:effectLst/>
              <a:latin typeface="Calibri" panose="020F0502020204030204" pitchFamily="34" charset="0"/>
              <a:ea typeface="맑은 고딕" pitchFamily="50" charset="-127"/>
              <a:cs typeface="Arial" pitchFamily="34" charset="0"/>
            </a:endParaRPr>
          </a:p>
          <a:p>
            <a:pPr lvl="0" algn="r" fontAlgn="base">
              <a:spcBef>
                <a:spcPct val="0"/>
              </a:spcBef>
              <a:spcAft>
                <a:spcPct val="0"/>
              </a:spcAft>
            </a:pPr>
            <a:endParaRPr kumimoji="1" lang="en-GB" altLang="ko-KR" sz="3200" b="1" dirty="0">
              <a:solidFill>
                <a:schemeClr val="bg1"/>
              </a:solidFill>
              <a:latin typeface="Calibri" panose="020F0502020204030204" pitchFamily="34" charset="0"/>
              <a:ea typeface="맑은 고딕" pitchFamily="50" charset="-127"/>
              <a:cs typeface="Arial" pitchFamily="34" charset="0"/>
            </a:endParaRPr>
          </a:p>
          <a:p>
            <a:pPr lvl="0" algn="r" fontAlgn="base">
              <a:spcBef>
                <a:spcPct val="0"/>
              </a:spcBef>
              <a:spcAft>
                <a:spcPct val="0"/>
              </a:spcAft>
            </a:pPr>
            <a:r>
              <a:rPr kumimoji="1" lang="en-GB" altLang="ko-KR" sz="3200" b="1" u="none" strike="noStrike" cap="none" normalizeH="0" baseline="0" dirty="0">
                <a:ln>
                  <a:noFill/>
                </a:ln>
                <a:solidFill>
                  <a:schemeClr val="bg1"/>
                </a:solidFill>
                <a:effectLst/>
                <a:latin typeface="Calibri" panose="020F0502020204030204" pitchFamily="34" charset="0"/>
                <a:ea typeface="맑은 고딕" pitchFamily="50" charset="-127"/>
                <a:cs typeface="Arial" pitchFamily="34" charset="0"/>
              </a:rPr>
              <a:t> </a:t>
            </a:r>
            <a:endParaRPr kumimoji="1" lang="en-GB" altLang="ko-KR" b="1" u="none" strike="noStrike" cap="none" normalizeH="0" baseline="0" dirty="0">
              <a:ln>
                <a:noFill/>
              </a:ln>
              <a:solidFill>
                <a:schemeClr val="bg1"/>
              </a:solidFill>
              <a:effectLst/>
              <a:latin typeface="Calibri" panose="020F0502020204030204" pitchFamily="34" charset="0"/>
              <a:ea typeface="굴림" pitchFamily="50" charset="-127"/>
              <a:cs typeface="Arial" pitchFamily="34"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8325" y="-259190"/>
            <a:ext cx="5661876" cy="5661876"/>
          </a:xfrm>
          <a:prstGeom prst="rect">
            <a:avLst/>
          </a:prstGeom>
        </p:spPr>
      </p:pic>
      <p:sp>
        <p:nvSpPr>
          <p:cNvPr id="11" name="Content Placeholder 2"/>
          <p:cNvSpPr txBox="1">
            <a:spLocks/>
          </p:cNvSpPr>
          <p:nvPr/>
        </p:nvSpPr>
        <p:spPr>
          <a:xfrm>
            <a:off x="1914234" y="2214571"/>
            <a:ext cx="5490702" cy="724507"/>
          </a:xfrm>
          <a:prstGeom prst="rect">
            <a:avLst/>
          </a:prstGeom>
        </p:spPr>
        <p:txBody>
          <a:bodyPr vert="horz" lIns="91440" tIns="45720" rIns="91440" bIns="45720" rtlCol="0">
            <a:noAutofit/>
          </a:bodyPr>
          <a:lstStyle>
            <a:lvl1pPr marL="0" indent="0" algn="ctr" defTabSz="914400" rtl="0" eaLnBrk="1" latinLnBrk="1"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1"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1"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1"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1"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1"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1"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1"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1"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atinLnBrk="0"/>
            <a:r>
              <a:rPr lang="en-GB" sz="2300" b="1" dirty="0">
                <a:solidFill>
                  <a:schemeClr val="bg1">
                    <a:lumMod val="85000"/>
                  </a:schemeClr>
                </a:solidFill>
              </a:rPr>
              <a:t>86%: Students learn best </a:t>
            </a:r>
            <a:br>
              <a:rPr lang="en-GB" sz="2300" b="1" dirty="0">
                <a:solidFill>
                  <a:schemeClr val="bg1">
                    <a:lumMod val="85000"/>
                  </a:schemeClr>
                </a:solidFill>
              </a:rPr>
            </a:br>
            <a:r>
              <a:rPr lang="en-GB" sz="2300" b="1" dirty="0">
                <a:solidFill>
                  <a:schemeClr val="bg1">
                    <a:lumMod val="85000"/>
                  </a:schemeClr>
                </a:solidFill>
              </a:rPr>
              <a:t>by findings solutions on their own</a:t>
            </a:r>
          </a:p>
        </p:txBody>
      </p:sp>
    </p:spTree>
    <p:extLst>
      <p:ext uri="{BB962C8B-B14F-4D97-AF65-F5344CB8AC3E}">
        <p14:creationId xmlns:p14="http://schemas.microsoft.com/office/powerpoint/2010/main" val="2290126189"/>
      </p:ext>
    </p:extLst>
  </p:cSld>
  <p:clrMapOvr>
    <a:masterClrMapping/>
  </p:clrMapOvr>
  <mc:AlternateContent xmlns:mc="http://schemas.openxmlformats.org/markup-compatibility/2006" xmlns:p14="http://schemas.microsoft.com/office/powerpoint/2010/main">
    <mc:Choice Requires="p14">
      <p:transition spd="med" p14:dur="700" advTm="5307">
        <p:fade/>
      </p:transition>
    </mc:Choice>
    <mc:Fallback xmlns="">
      <p:transition spd="med" advTm="53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descr="chap6.jpg"/>
          <p:cNvPicPr>
            <a:picLocks noChangeAspect="1"/>
          </p:cNvPicPr>
          <p:nvPr/>
        </p:nvPicPr>
        <p:blipFill>
          <a:blip r:embed="rId3" cstate="print"/>
          <a:srcRect l="17232"/>
          <a:stretch>
            <a:fillRect/>
          </a:stretch>
        </p:blipFill>
        <p:spPr>
          <a:xfrm>
            <a:off x="0" y="-20492"/>
            <a:ext cx="8892480" cy="5184530"/>
          </a:xfrm>
          <a:prstGeom prst="rect">
            <a:avLst/>
          </a:prstGeom>
        </p:spPr>
      </p:pic>
      <p:sp>
        <p:nvSpPr>
          <p:cNvPr id="5" name="Right Triangle 21"/>
          <p:cNvSpPr/>
          <p:nvPr/>
        </p:nvSpPr>
        <p:spPr>
          <a:xfrm flipH="1">
            <a:off x="3347864" y="-2443391"/>
            <a:ext cx="5796136" cy="7607429"/>
          </a:xfrm>
          <a:prstGeom prst="rtTriangle">
            <a:avLst/>
          </a:prstGeom>
          <a:solidFill>
            <a:schemeClr val="accent4"/>
          </a:solidFill>
          <a:ln w="19050" cap="flat" cmpd="sng" algn="ctr">
            <a:noFill/>
            <a:prstDash val="solid"/>
          </a:ln>
          <a:effectLst/>
        </p:spPr>
        <p:txBody>
          <a:bodyPr rtlCol="0" anchor="ctr"/>
          <a:lstStyle/>
          <a:p>
            <a:pPr algn="ctr" latinLnBrk="0">
              <a:defRPr/>
            </a:pPr>
            <a:endParaRPr lang="en-US" kern="0">
              <a:solidFill>
                <a:sysClr val="window" lastClr="FFFFFF"/>
              </a:solidFill>
              <a:latin typeface="Arial" pitchFamily="34" charset="0"/>
              <a:cs typeface="Arial" pitchFamily="34" charset="0"/>
            </a:endParaRPr>
          </a:p>
        </p:txBody>
      </p:sp>
      <p:sp>
        <p:nvSpPr>
          <p:cNvPr id="6" name="직사각형 5"/>
          <p:cNvSpPr/>
          <p:nvPr/>
        </p:nvSpPr>
        <p:spPr>
          <a:xfrm>
            <a:off x="3577133" y="2111714"/>
            <a:ext cx="5441107" cy="3662541"/>
          </a:xfrm>
          <a:prstGeom prst="rect">
            <a:avLst/>
          </a:prstGeom>
        </p:spPr>
        <p:txBody>
          <a:bodyPr wrap="square">
            <a:spAutoFit/>
          </a:bodyPr>
          <a:lstStyle/>
          <a:p>
            <a:pPr lvl="0" algn="r" fontAlgn="base">
              <a:spcBef>
                <a:spcPct val="0"/>
              </a:spcBef>
              <a:spcAft>
                <a:spcPct val="0"/>
              </a:spcAft>
            </a:pPr>
            <a:endParaRPr kumimoji="1" lang="en-US" altLang="ko-KR" sz="2400" b="1" dirty="0">
              <a:solidFill>
                <a:schemeClr val="bg1"/>
              </a:solidFill>
              <a:latin typeface="Calibri" panose="020F0502020204030204" pitchFamily="34" charset="0"/>
              <a:ea typeface="맑은 고딕" pitchFamily="50" charset="-127"/>
              <a:cs typeface="Arial" pitchFamily="34" charset="0"/>
            </a:endParaRPr>
          </a:p>
          <a:p>
            <a:pPr lvl="0" algn="r" fontAlgn="base">
              <a:spcBef>
                <a:spcPct val="0"/>
              </a:spcBef>
              <a:spcAft>
                <a:spcPct val="0"/>
              </a:spcAft>
            </a:pPr>
            <a:endParaRPr kumimoji="1" lang="en-US" altLang="ko-KR" sz="2400" b="1" dirty="0">
              <a:solidFill>
                <a:schemeClr val="bg1"/>
              </a:solidFill>
              <a:latin typeface="Calibri" panose="020F0502020204030204" pitchFamily="34" charset="0"/>
              <a:ea typeface="맑은 고딕" pitchFamily="50" charset="-127"/>
              <a:cs typeface="Arial" pitchFamily="34" charset="0"/>
            </a:endParaRPr>
          </a:p>
          <a:p>
            <a:pPr lvl="0" algn="r" fontAlgn="base">
              <a:spcBef>
                <a:spcPct val="0"/>
              </a:spcBef>
              <a:spcAft>
                <a:spcPct val="0"/>
              </a:spcAft>
            </a:pPr>
            <a:r>
              <a:rPr kumimoji="1" lang="en-US" altLang="ko-KR" sz="2400" b="1" dirty="0">
                <a:solidFill>
                  <a:schemeClr val="bg1"/>
                </a:solidFill>
                <a:latin typeface="Calibri" panose="020F0502020204030204" pitchFamily="34" charset="0"/>
                <a:ea typeface="맑은 고딕" pitchFamily="50" charset="-127"/>
                <a:cs typeface="Arial" pitchFamily="34" charset="0"/>
              </a:rPr>
              <a:t> </a:t>
            </a:r>
          </a:p>
          <a:p>
            <a:pPr lvl="0" algn="r" fontAlgn="base">
              <a:spcBef>
                <a:spcPct val="0"/>
              </a:spcBef>
              <a:spcAft>
                <a:spcPct val="0"/>
              </a:spcAft>
            </a:pPr>
            <a:r>
              <a:rPr kumimoji="1" lang="en-GB" altLang="ko-KR" sz="3200" b="1" dirty="0">
                <a:solidFill>
                  <a:schemeClr val="bg1"/>
                </a:solidFill>
                <a:latin typeface="Calibri" panose="020F0502020204030204" pitchFamily="34" charset="0"/>
                <a:ea typeface="맑은 고딕" pitchFamily="50" charset="-127"/>
                <a:cs typeface="Arial" pitchFamily="34" charset="0"/>
              </a:rPr>
              <a:t>What knowledge, skills </a:t>
            </a:r>
            <a:br>
              <a:rPr kumimoji="1" lang="en-GB" altLang="ko-KR" sz="3200" b="1" dirty="0">
                <a:solidFill>
                  <a:schemeClr val="bg1"/>
                </a:solidFill>
                <a:latin typeface="Calibri" panose="020F0502020204030204" pitchFamily="34" charset="0"/>
                <a:ea typeface="맑은 고딕" pitchFamily="50" charset="-127"/>
                <a:cs typeface="Arial" pitchFamily="34" charset="0"/>
              </a:rPr>
            </a:br>
            <a:r>
              <a:rPr kumimoji="1" lang="en-GB" altLang="ko-KR" sz="3200" b="1" dirty="0">
                <a:solidFill>
                  <a:schemeClr val="bg1"/>
                </a:solidFill>
                <a:latin typeface="Calibri" panose="020F0502020204030204" pitchFamily="34" charset="0"/>
                <a:ea typeface="맑은 고딕" pitchFamily="50" charset="-127"/>
                <a:cs typeface="Arial" pitchFamily="34" charset="0"/>
              </a:rPr>
              <a:t>and character qualities do successful teachers require?</a:t>
            </a:r>
            <a:endParaRPr kumimoji="1" lang="en-GB" altLang="ko-KR" sz="4000" b="1" u="none" strike="noStrike" cap="none" normalizeH="0" baseline="0" dirty="0">
              <a:ln>
                <a:noFill/>
              </a:ln>
              <a:solidFill>
                <a:schemeClr val="bg1"/>
              </a:solidFill>
              <a:effectLst/>
              <a:latin typeface="Calibri" panose="020F0502020204030204" pitchFamily="34" charset="0"/>
              <a:ea typeface="맑은 고딕" pitchFamily="50" charset="-127"/>
              <a:cs typeface="Arial" pitchFamily="34" charset="0"/>
            </a:endParaRPr>
          </a:p>
          <a:p>
            <a:pPr lvl="0" algn="r" fontAlgn="base">
              <a:spcBef>
                <a:spcPct val="0"/>
              </a:spcBef>
              <a:spcAft>
                <a:spcPct val="0"/>
              </a:spcAft>
            </a:pPr>
            <a:endParaRPr kumimoji="1" lang="en-GB" altLang="ko-KR" sz="3200" b="1" dirty="0">
              <a:solidFill>
                <a:schemeClr val="bg1"/>
              </a:solidFill>
              <a:latin typeface="Calibri" panose="020F0502020204030204" pitchFamily="34" charset="0"/>
              <a:ea typeface="맑은 고딕" pitchFamily="50" charset="-127"/>
              <a:cs typeface="Arial" pitchFamily="34" charset="0"/>
            </a:endParaRPr>
          </a:p>
          <a:p>
            <a:pPr lvl="0" algn="r" fontAlgn="base">
              <a:spcBef>
                <a:spcPct val="0"/>
              </a:spcBef>
              <a:spcAft>
                <a:spcPct val="0"/>
              </a:spcAft>
            </a:pPr>
            <a:r>
              <a:rPr kumimoji="1" lang="en-GB" altLang="ko-KR" sz="3200" b="1" u="none" strike="noStrike" cap="none" normalizeH="0" baseline="0" dirty="0">
                <a:ln>
                  <a:noFill/>
                </a:ln>
                <a:solidFill>
                  <a:schemeClr val="bg1"/>
                </a:solidFill>
                <a:effectLst/>
                <a:latin typeface="Calibri" panose="020F0502020204030204" pitchFamily="34" charset="0"/>
                <a:ea typeface="맑은 고딕" pitchFamily="50" charset="-127"/>
                <a:cs typeface="Arial" pitchFamily="34" charset="0"/>
              </a:rPr>
              <a:t> </a:t>
            </a:r>
            <a:endParaRPr kumimoji="1" lang="en-GB" altLang="ko-KR" b="1" u="none" strike="noStrike" cap="none" normalizeH="0" baseline="0" dirty="0">
              <a:ln>
                <a:noFill/>
              </a:ln>
              <a:solidFill>
                <a:schemeClr val="bg1"/>
              </a:solidFill>
              <a:effectLst/>
              <a:latin typeface="Calibri" panose="020F0502020204030204" pitchFamily="34" charset="0"/>
              <a:ea typeface="굴림" pitchFamily="50" charset="-127"/>
              <a:cs typeface="Arial"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8325" y="-259190"/>
            <a:ext cx="5661876" cy="5661876"/>
          </a:xfrm>
          <a:prstGeom prst="rect">
            <a:avLst/>
          </a:prstGeom>
        </p:spPr>
      </p:pic>
      <p:sp>
        <p:nvSpPr>
          <p:cNvPr id="9" name="Content Placeholder 2"/>
          <p:cNvSpPr txBox="1">
            <a:spLocks/>
          </p:cNvSpPr>
          <p:nvPr/>
        </p:nvSpPr>
        <p:spPr>
          <a:xfrm>
            <a:off x="1914234" y="2214571"/>
            <a:ext cx="5490702" cy="724507"/>
          </a:xfrm>
          <a:prstGeom prst="rect">
            <a:avLst/>
          </a:prstGeom>
        </p:spPr>
        <p:txBody>
          <a:bodyPr vert="horz" lIns="91440" tIns="45720" rIns="91440" bIns="45720" rtlCol="0">
            <a:noAutofit/>
          </a:bodyPr>
          <a:lstStyle>
            <a:lvl1pPr marL="0" indent="0" algn="ctr" defTabSz="914400" rtl="0" eaLnBrk="1" latinLnBrk="1"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1"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1"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1"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1"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1"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1"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1"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1"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atinLnBrk="0"/>
            <a:r>
              <a:rPr lang="en-GB" sz="2300" b="1" dirty="0">
                <a:solidFill>
                  <a:schemeClr val="bg1">
                    <a:lumMod val="85000"/>
                  </a:schemeClr>
                </a:solidFill>
              </a:rPr>
              <a:t>74%: Thinking and reasoning is more important than curriculum content </a:t>
            </a:r>
          </a:p>
        </p:txBody>
      </p:sp>
    </p:spTree>
    <p:extLst>
      <p:ext uri="{BB962C8B-B14F-4D97-AF65-F5344CB8AC3E}">
        <p14:creationId xmlns:p14="http://schemas.microsoft.com/office/powerpoint/2010/main" val="4049798799"/>
      </p:ext>
    </p:extLst>
  </p:cSld>
  <p:clrMapOvr>
    <a:masterClrMapping/>
  </p:clrMapOvr>
  <mc:AlternateContent xmlns:mc="http://schemas.openxmlformats.org/markup-compatibility/2006" xmlns:p14="http://schemas.microsoft.com/office/powerpoint/2010/main">
    <mc:Choice Requires="p14">
      <p:transition spd="med" p14:dur="700" advTm="8265">
        <p:fade/>
      </p:transition>
    </mc:Choice>
    <mc:Fallback xmlns="">
      <p:transition spd="med" advTm="82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494" y="234417"/>
            <a:ext cx="3571335" cy="622157"/>
          </a:xfrm>
        </p:spPr>
        <p:txBody>
          <a:bodyPr>
            <a:noAutofit/>
          </a:bodyPr>
          <a:lstStyle/>
          <a:p>
            <a:pPr algn="r" latinLnBrk="0"/>
            <a:r>
              <a:rPr lang="en-GB" sz="1800" dirty="0">
                <a:solidFill>
                  <a:schemeClr val="bg1"/>
                </a:solidFill>
              </a:rPr>
              <a:t>Prevalence of </a:t>
            </a:r>
            <a:r>
              <a:rPr lang="en-GB" sz="2100" dirty="0">
                <a:solidFill>
                  <a:srgbClr val="E27071"/>
                </a:solidFill>
              </a:rPr>
              <a:t>memorisation</a:t>
            </a:r>
            <a:br>
              <a:rPr lang="en-GB" sz="2400" dirty="0">
                <a:solidFill>
                  <a:schemeClr val="bg1"/>
                </a:solidFill>
              </a:rPr>
            </a:br>
            <a:r>
              <a:rPr lang="en-GB" sz="1600" dirty="0">
                <a:solidFill>
                  <a:schemeClr val="bg1"/>
                </a:solidFill>
              </a:rPr>
              <a:t>rehearsal, routine exercises, drill and practice and/or repetition</a:t>
            </a:r>
            <a:endParaRPr lang="en-GB" sz="1350" dirty="0">
              <a:solidFill>
                <a:schemeClr val="bg1"/>
              </a:solidFill>
            </a:endParaRPr>
          </a:p>
        </p:txBody>
      </p:sp>
      <p:graphicFrame>
        <p:nvGraphicFramePr>
          <p:cNvPr id="12" name="Chart 11"/>
          <p:cNvGraphicFramePr/>
          <p:nvPr>
            <p:extLst>
              <p:ext uri="{D42A27DB-BD31-4B8C-83A1-F6EECF244321}">
                <p14:modId xmlns:p14="http://schemas.microsoft.com/office/powerpoint/2010/main" val="960912380"/>
              </p:ext>
            </p:extLst>
          </p:nvPr>
        </p:nvGraphicFramePr>
        <p:xfrm>
          <a:off x="0" y="1151268"/>
          <a:ext cx="4288625" cy="399223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Chart 15"/>
          <p:cNvGraphicFramePr/>
          <p:nvPr>
            <p:extLst>
              <p:ext uri="{D42A27DB-BD31-4B8C-83A1-F6EECF244321}">
                <p14:modId xmlns:p14="http://schemas.microsoft.com/office/powerpoint/2010/main" val="3864966743"/>
              </p:ext>
            </p:extLst>
          </p:nvPr>
        </p:nvGraphicFramePr>
        <p:xfrm>
          <a:off x="3952630" y="1151268"/>
          <a:ext cx="5191370" cy="3992233"/>
        </p:xfrm>
        <a:graphic>
          <a:graphicData uri="http://schemas.openxmlformats.org/drawingml/2006/chart">
            <c:chart xmlns:c="http://schemas.openxmlformats.org/drawingml/2006/chart" xmlns:r="http://schemas.openxmlformats.org/officeDocument/2006/relationships" r:id="rId5"/>
          </a:graphicData>
        </a:graphic>
      </p:graphicFrame>
      <p:sp>
        <p:nvSpPr>
          <p:cNvPr id="17" name="Title 1"/>
          <p:cNvSpPr txBox="1">
            <a:spLocks/>
          </p:cNvSpPr>
          <p:nvPr/>
        </p:nvSpPr>
        <p:spPr>
          <a:xfrm>
            <a:off x="5254404" y="356423"/>
            <a:ext cx="3611618" cy="622157"/>
          </a:xfrm>
          <a:prstGeom prst="rect">
            <a:avLst/>
          </a:prstGeom>
        </p:spPr>
        <p:txBody>
          <a:bodyPr vert="horz" lIns="68580" tIns="34290" rIns="68580" bIns="34290" rtlCol="0" anchor="ctr">
            <a:no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pPr algn="l" latinLnBrk="0"/>
            <a:r>
              <a:rPr lang="en-GB" sz="1800" dirty="0">
                <a:solidFill>
                  <a:schemeClr val="bg1"/>
                </a:solidFill>
              </a:rPr>
              <a:t>Prevalence of </a:t>
            </a:r>
            <a:r>
              <a:rPr lang="en-GB" sz="2100" dirty="0">
                <a:solidFill>
                  <a:srgbClr val="9BBB59"/>
                </a:solidFill>
              </a:rPr>
              <a:t>elaboration</a:t>
            </a:r>
            <a:br>
              <a:rPr lang="en-GB" sz="2400" dirty="0">
                <a:solidFill>
                  <a:schemeClr val="bg1"/>
                </a:solidFill>
              </a:rPr>
            </a:br>
            <a:r>
              <a:rPr lang="en-GB" sz="1600" dirty="0">
                <a:solidFill>
                  <a:schemeClr val="bg1"/>
                </a:solidFill>
              </a:rPr>
              <a:t>reasoning, deep learning, intrinsic motivation, critical thinking, </a:t>
            </a:r>
            <a:br>
              <a:rPr lang="en-GB" sz="1600" dirty="0">
                <a:solidFill>
                  <a:schemeClr val="bg1"/>
                </a:solidFill>
              </a:rPr>
            </a:br>
            <a:r>
              <a:rPr lang="en-GB" sz="1600" dirty="0">
                <a:solidFill>
                  <a:schemeClr val="bg1"/>
                </a:solidFill>
              </a:rPr>
              <a:t>creativity, non-routine problems</a:t>
            </a: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45513" y="1269623"/>
            <a:ext cx="270000" cy="270000"/>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45513" y="2423012"/>
            <a:ext cx="270000" cy="270000"/>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37999" y="4018730"/>
            <a:ext cx="270000" cy="270000"/>
          </a:xfrm>
          <a:prstGeom prst="rect">
            <a:avLst/>
          </a:prstGeom>
        </p:spPr>
      </p:pic>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35562" y="3830785"/>
            <a:ext cx="270000" cy="270000"/>
          </a:xfrm>
          <a:prstGeom prst="rect">
            <a:avLst/>
          </a:prstGeom>
        </p:spPr>
      </p:pic>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45513" y="3576401"/>
            <a:ext cx="270000" cy="270000"/>
          </a:xfrm>
          <a:prstGeom prst="rect">
            <a:avLst/>
          </a:prstGeom>
        </p:spPr>
      </p:pic>
      <p:pic>
        <p:nvPicPr>
          <p:cNvPr id="25" name="Picture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37579" y="4496905"/>
            <a:ext cx="270000" cy="270000"/>
          </a:xfrm>
          <a:prstGeom prst="rect">
            <a:avLst/>
          </a:prstGeom>
        </p:spPr>
      </p:pic>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45513" y="2886547"/>
            <a:ext cx="270000" cy="270000"/>
          </a:xfrm>
          <a:prstGeom prst="rect">
            <a:avLst/>
          </a:prstGeom>
        </p:spPr>
      </p:pic>
      <p:pic>
        <p:nvPicPr>
          <p:cNvPr id="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3731699" y="4255881"/>
            <a:ext cx="266548" cy="266548"/>
          </a:xfrm>
          <a:prstGeom prst="rect">
            <a:avLst/>
          </a:prstGeom>
        </p:spPr>
      </p:pic>
      <p:sp>
        <p:nvSpPr>
          <p:cNvPr id="15" name="Rectangle 14"/>
          <p:cNvSpPr/>
          <p:nvPr/>
        </p:nvSpPr>
        <p:spPr>
          <a:xfrm rot="5400000">
            <a:off x="6785479" y="3304368"/>
            <a:ext cx="620688" cy="3540398"/>
          </a:xfrm>
          <a:prstGeom prst="rect">
            <a:avLst/>
          </a:prstGeom>
          <a:gradFill>
            <a:gsLst>
              <a:gs pos="0">
                <a:srgbClr val="92D050">
                  <a:alpha val="68000"/>
                </a:srgbClr>
              </a:gs>
              <a:gs pos="50000">
                <a:srgbClr val="FFFF00">
                  <a:alpha val="71000"/>
                </a:srgbClr>
              </a:gs>
              <a:gs pos="100000">
                <a:srgbClr val="C00000">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endParaRPr>
          </a:p>
        </p:txBody>
      </p:sp>
      <p:sp>
        <p:nvSpPr>
          <p:cNvPr id="22" name="Rectangle 21"/>
          <p:cNvSpPr/>
          <p:nvPr/>
        </p:nvSpPr>
        <p:spPr>
          <a:xfrm rot="16200000">
            <a:off x="1852588" y="3230060"/>
            <a:ext cx="620688" cy="3696756"/>
          </a:xfrm>
          <a:prstGeom prst="rect">
            <a:avLst/>
          </a:prstGeom>
          <a:gradFill>
            <a:gsLst>
              <a:gs pos="0">
                <a:srgbClr val="92D050">
                  <a:alpha val="68000"/>
                </a:srgbClr>
              </a:gs>
              <a:gs pos="50000">
                <a:srgbClr val="FFFF00">
                  <a:alpha val="71000"/>
                </a:srgbClr>
              </a:gs>
              <a:gs pos="100000">
                <a:srgbClr val="C00000">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prstClr val="white"/>
              </a:solidFill>
            </a:endParaRPr>
          </a:p>
        </p:txBody>
      </p:sp>
      <p:sp>
        <p:nvSpPr>
          <p:cNvPr id="4" name="TextBox 3"/>
          <p:cNvSpPr txBox="1"/>
          <p:nvPr/>
        </p:nvSpPr>
        <p:spPr>
          <a:xfrm>
            <a:off x="314553" y="4782833"/>
            <a:ext cx="904308" cy="338554"/>
          </a:xfrm>
          <a:prstGeom prst="rect">
            <a:avLst/>
          </a:prstGeom>
          <a:noFill/>
        </p:spPr>
        <p:txBody>
          <a:bodyPr wrap="square" rtlCol="0">
            <a:spAutoFit/>
          </a:bodyPr>
          <a:lstStyle/>
          <a:p>
            <a:r>
              <a:rPr lang="en-GB" sz="1600" b="1" dirty="0">
                <a:solidFill>
                  <a:schemeClr val="bg1"/>
                </a:solidFill>
              </a:rPr>
              <a:t>High</a:t>
            </a:r>
            <a:endParaRPr lang="en-GB" b="1" dirty="0">
              <a:solidFill>
                <a:schemeClr val="bg1"/>
              </a:solidFill>
            </a:endParaRPr>
          </a:p>
        </p:txBody>
      </p:sp>
      <p:sp>
        <p:nvSpPr>
          <p:cNvPr id="27" name="TextBox 26"/>
          <p:cNvSpPr txBox="1"/>
          <p:nvPr/>
        </p:nvSpPr>
        <p:spPr>
          <a:xfrm>
            <a:off x="3112897" y="4759580"/>
            <a:ext cx="904308" cy="338554"/>
          </a:xfrm>
          <a:prstGeom prst="rect">
            <a:avLst/>
          </a:prstGeom>
          <a:noFill/>
        </p:spPr>
        <p:txBody>
          <a:bodyPr wrap="square" rtlCol="0">
            <a:spAutoFit/>
          </a:bodyPr>
          <a:lstStyle/>
          <a:p>
            <a:pPr algn="r"/>
            <a:r>
              <a:rPr lang="en-GB" sz="1600" b="1" dirty="0">
                <a:solidFill>
                  <a:schemeClr val="bg1"/>
                </a:solidFill>
              </a:rPr>
              <a:t>Low</a:t>
            </a:r>
            <a:endParaRPr lang="en-GB" b="1" dirty="0">
              <a:solidFill>
                <a:schemeClr val="bg1"/>
              </a:solidFill>
            </a:endParaRPr>
          </a:p>
        </p:txBody>
      </p:sp>
      <p:sp>
        <p:nvSpPr>
          <p:cNvPr id="28" name="TextBox 27"/>
          <p:cNvSpPr txBox="1"/>
          <p:nvPr/>
        </p:nvSpPr>
        <p:spPr>
          <a:xfrm>
            <a:off x="5316931" y="4774303"/>
            <a:ext cx="904308" cy="338554"/>
          </a:xfrm>
          <a:prstGeom prst="rect">
            <a:avLst/>
          </a:prstGeom>
          <a:noFill/>
        </p:spPr>
        <p:txBody>
          <a:bodyPr wrap="square" rtlCol="0">
            <a:spAutoFit/>
          </a:bodyPr>
          <a:lstStyle/>
          <a:p>
            <a:r>
              <a:rPr lang="en-GB" sz="1600" b="1" dirty="0">
                <a:solidFill>
                  <a:schemeClr val="bg1"/>
                </a:solidFill>
              </a:rPr>
              <a:t>Low</a:t>
            </a:r>
            <a:endParaRPr lang="en-GB" b="1" dirty="0">
              <a:solidFill>
                <a:schemeClr val="bg1"/>
              </a:solidFill>
            </a:endParaRPr>
          </a:p>
        </p:txBody>
      </p:sp>
      <p:sp>
        <p:nvSpPr>
          <p:cNvPr id="29" name="TextBox 28"/>
          <p:cNvSpPr txBox="1"/>
          <p:nvPr/>
        </p:nvSpPr>
        <p:spPr>
          <a:xfrm>
            <a:off x="7961714" y="4756375"/>
            <a:ext cx="904308" cy="338554"/>
          </a:xfrm>
          <a:prstGeom prst="rect">
            <a:avLst/>
          </a:prstGeom>
          <a:noFill/>
        </p:spPr>
        <p:txBody>
          <a:bodyPr wrap="square" rtlCol="0">
            <a:spAutoFit/>
          </a:bodyPr>
          <a:lstStyle/>
          <a:p>
            <a:pPr algn="r"/>
            <a:r>
              <a:rPr lang="en-GB" sz="1600" b="1" dirty="0">
                <a:solidFill>
                  <a:schemeClr val="bg1"/>
                </a:solidFill>
              </a:rPr>
              <a:t>High</a:t>
            </a:r>
            <a:endParaRPr lang="en-GB" b="1" dirty="0">
              <a:solidFill>
                <a:schemeClr val="bg1"/>
              </a:solidFill>
            </a:endParaRPr>
          </a:p>
        </p:txBody>
      </p:sp>
      <p:pic>
        <p:nvPicPr>
          <p:cNvPr id="30" name="Picture 2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17061" y="2899962"/>
            <a:ext cx="270000" cy="270000"/>
          </a:xfrm>
          <a:prstGeom prst="rect">
            <a:avLst/>
          </a:prstGeom>
        </p:spPr>
      </p:pic>
    </p:spTree>
    <p:custDataLst>
      <p:tags r:id="rId1"/>
    </p:custDataLst>
    <p:extLst>
      <p:ext uri="{BB962C8B-B14F-4D97-AF65-F5344CB8AC3E}">
        <p14:creationId xmlns:p14="http://schemas.microsoft.com/office/powerpoint/2010/main" val="3887455691"/>
      </p:ext>
    </p:extLst>
  </p:cSld>
  <p:clrMapOvr>
    <a:masterClrMapping/>
  </p:clrMapOvr>
  <mc:AlternateContent xmlns:mc="http://schemas.openxmlformats.org/markup-compatibility/2006" xmlns:p14="http://schemas.microsoft.com/office/powerpoint/2010/main">
    <mc:Choice Requires="p14">
      <p:transition spd="slow" p14:dur="1250" advTm="102953">
        <p14:flip dir="r"/>
      </p:transition>
    </mc:Choice>
    <mc:Fallback xmlns="">
      <p:transition spd="slow" advTm="1029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right)">
                                      <p:cBhvr>
                                        <p:cTn id="11" dur="500"/>
                                        <p:tgtEl>
                                          <p:spTgt spid="2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12">
                                            <p:graphicEl>
                                              <a:chart seriesIdx="0" categoryIdx="-4" bldStep="series"/>
                                            </p:graphicEl>
                                          </p:spTgt>
                                        </p:tgtEl>
                                        <p:attrNameLst>
                                          <p:attrName>style.visibility</p:attrName>
                                        </p:attrNameLst>
                                      </p:cBhvr>
                                      <p:to>
                                        <p:strVal val="visible"/>
                                      </p:to>
                                    </p:set>
                                    <p:animEffect transition="in" filter="wipe(right)">
                                      <p:cBhvr>
                                        <p:cTn id="19" dur="500"/>
                                        <p:tgtEl>
                                          <p:spTgt spid="12">
                                            <p:graphicEl>
                                              <a:chart seriesIdx="0" categoryIdx="-4" bldStep="series"/>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32"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strVal val="4*#ppt_w"/>
                                          </p:val>
                                        </p:tav>
                                        <p:tav tm="100000">
                                          <p:val>
                                            <p:strVal val="#ppt_w"/>
                                          </p:val>
                                        </p:tav>
                                      </p:tavLst>
                                    </p:anim>
                                    <p:anim calcmode="lin" valueType="num">
                                      <p:cBhvr>
                                        <p:cTn id="25" dur="500" fill="hold"/>
                                        <p:tgtEl>
                                          <p:spTgt spid="25"/>
                                        </p:tgtEl>
                                        <p:attrNameLst>
                                          <p:attrName>ppt_h</p:attrName>
                                        </p:attrNameLst>
                                      </p:cBhvr>
                                      <p:tavLst>
                                        <p:tav tm="0">
                                          <p:val>
                                            <p:strVal val="4*#ppt_h"/>
                                          </p:val>
                                        </p:tav>
                                        <p:tav tm="100000">
                                          <p:val>
                                            <p:strVal val="#ppt_h"/>
                                          </p:val>
                                        </p:tav>
                                      </p:tavLst>
                                    </p:anim>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strVal val="4*#ppt_w"/>
                                          </p:val>
                                        </p:tav>
                                        <p:tav tm="100000">
                                          <p:val>
                                            <p:strVal val="#ppt_w"/>
                                          </p:val>
                                        </p:tav>
                                      </p:tavLst>
                                    </p:anim>
                                    <p:anim calcmode="lin" valueType="num">
                                      <p:cBhvr>
                                        <p:cTn id="39" dur="500" fill="hold"/>
                                        <p:tgtEl>
                                          <p:spTgt spid="18"/>
                                        </p:tgtEl>
                                        <p:attrNameLst>
                                          <p:attrName>ppt_h</p:attrName>
                                        </p:attrNameLst>
                                      </p:cBhvr>
                                      <p:tavLst>
                                        <p:tav tm="0">
                                          <p:val>
                                            <p:strVal val="4*#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3" presetClass="entr" presetSubtype="32"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p:cTn id="44" dur="500" fill="hold"/>
                                        <p:tgtEl>
                                          <p:spTgt spid="26"/>
                                        </p:tgtEl>
                                        <p:attrNameLst>
                                          <p:attrName>ppt_w</p:attrName>
                                        </p:attrNameLst>
                                      </p:cBhvr>
                                      <p:tavLst>
                                        <p:tav tm="0">
                                          <p:val>
                                            <p:strVal val="4*#ppt_w"/>
                                          </p:val>
                                        </p:tav>
                                        <p:tav tm="100000">
                                          <p:val>
                                            <p:strVal val="#ppt_w"/>
                                          </p:val>
                                        </p:tav>
                                      </p:tavLst>
                                    </p:anim>
                                    <p:anim calcmode="lin" valueType="num">
                                      <p:cBhvr>
                                        <p:cTn id="45" dur="500" fill="hold"/>
                                        <p:tgtEl>
                                          <p:spTgt spid="26"/>
                                        </p:tgtEl>
                                        <p:attrNameLst>
                                          <p:attrName>ppt_h</p:attrName>
                                        </p:attrNameLst>
                                      </p:cBhvr>
                                      <p:tavLst>
                                        <p:tav tm="0">
                                          <p:val>
                                            <p:strVal val="4*#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childTnLst>
                          </p:cTn>
                        </p:par>
                        <p:par>
                          <p:cTn id="55" fill="hold">
                            <p:stCondLst>
                              <p:cond delay="1000"/>
                            </p:stCondLst>
                            <p:childTnLst>
                              <p:par>
                                <p:cTn id="56" presetID="10" presetClass="entr" presetSubtype="0" fill="hold" nodeType="after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500"/>
                                        <p:tgtEl>
                                          <p:spTgt spid="16"/>
                                        </p:tgtEl>
                                      </p:cBhvr>
                                    </p:animEffect>
                                  </p:childTnLst>
                                </p:cTn>
                              </p:par>
                            </p:childTnLst>
                          </p:cTn>
                        </p:par>
                        <p:par>
                          <p:cTn id="67" fill="hold">
                            <p:stCondLst>
                              <p:cond delay="500"/>
                            </p:stCondLst>
                            <p:childTnLst>
                              <p:par>
                                <p:cTn id="68" presetID="10" presetClass="entr" presetSubtype="0" fill="hold" grpId="0" nodeType="after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500"/>
                                        <p:tgtEl>
                                          <p:spTgt spid="15"/>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fade">
                                      <p:cBhvr>
                                        <p:cTn id="73" dur="500"/>
                                        <p:tgtEl>
                                          <p:spTgt spid="2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fade">
                                      <p:cBhvr>
                                        <p:cTn id="76" dur="500"/>
                                        <p:tgtEl>
                                          <p:spTgt spid="29"/>
                                        </p:tgtEl>
                                      </p:cBhvr>
                                    </p:animEffect>
                                  </p:childTnLst>
                                </p:cTn>
                              </p:par>
                            </p:childTnLst>
                          </p:cTn>
                        </p:par>
                      </p:childTnLst>
                    </p:cTn>
                  </p:par>
                  <p:par>
                    <p:cTn id="77" fill="hold">
                      <p:stCondLst>
                        <p:cond delay="indefinite"/>
                      </p:stCondLst>
                      <p:childTnLst>
                        <p:par>
                          <p:cTn id="78" fill="hold">
                            <p:stCondLst>
                              <p:cond delay="0"/>
                            </p:stCondLst>
                            <p:childTnLst>
                              <p:par>
                                <p:cTn id="79" presetID="23" presetClass="entr" presetSubtype="32" fill="hold" nodeType="clickEffect">
                                  <p:stCondLst>
                                    <p:cond delay="0"/>
                                  </p:stCondLst>
                                  <p:childTnLst>
                                    <p:set>
                                      <p:cBhvr>
                                        <p:cTn id="80" dur="1" fill="hold">
                                          <p:stCondLst>
                                            <p:cond delay="0"/>
                                          </p:stCondLst>
                                        </p:cTn>
                                        <p:tgtEl>
                                          <p:spTgt spid="30"/>
                                        </p:tgtEl>
                                        <p:attrNameLst>
                                          <p:attrName>style.visibility</p:attrName>
                                        </p:attrNameLst>
                                      </p:cBhvr>
                                      <p:to>
                                        <p:strVal val="visible"/>
                                      </p:to>
                                    </p:set>
                                    <p:anim calcmode="lin" valueType="num">
                                      <p:cBhvr>
                                        <p:cTn id="81" dur="500" fill="hold"/>
                                        <p:tgtEl>
                                          <p:spTgt spid="30"/>
                                        </p:tgtEl>
                                        <p:attrNameLst>
                                          <p:attrName>ppt_w</p:attrName>
                                        </p:attrNameLst>
                                      </p:cBhvr>
                                      <p:tavLst>
                                        <p:tav tm="0">
                                          <p:val>
                                            <p:strVal val="4*#ppt_w"/>
                                          </p:val>
                                        </p:tav>
                                        <p:tav tm="100000">
                                          <p:val>
                                            <p:strVal val="#ppt_w"/>
                                          </p:val>
                                        </p:tav>
                                      </p:tavLst>
                                    </p:anim>
                                    <p:anim calcmode="lin" valueType="num">
                                      <p:cBhvr>
                                        <p:cTn id="82" dur="500" fill="hold"/>
                                        <p:tgtEl>
                                          <p:spTgt spid="3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Chart bld="series" animBg="0"/>
        </p:bldSub>
      </p:bldGraphic>
      <p:bldGraphic spid="16" grpId="0">
        <p:bldAsOne/>
      </p:bldGraphic>
      <p:bldP spid="17" grpId="0"/>
      <p:bldP spid="15" grpId="0" animBg="1"/>
      <p:bldP spid="22" grpId="0" animBg="1"/>
      <p:bldP spid="4" grpId="0"/>
      <p:bldP spid="27" grpId="0"/>
      <p:bldP spid="28"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평행 사변형 6"/>
          <p:cNvSpPr/>
          <p:nvPr/>
        </p:nvSpPr>
        <p:spPr>
          <a:xfrm>
            <a:off x="6732240" y="0"/>
            <a:ext cx="1268760" cy="504270"/>
          </a:xfrm>
          <a:prstGeom prst="parallelogram">
            <a:avLst>
              <a:gd name="adj" fmla="val 79101"/>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1350">
              <a:solidFill>
                <a:srgbClr val="FFFFFF"/>
              </a:solidFill>
            </a:endParaRPr>
          </a:p>
        </p:txBody>
      </p:sp>
      <p:graphicFrame>
        <p:nvGraphicFramePr>
          <p:cNvPr id="14" name="Content Placeholder 5"/>
          <p:cNvGraphicFramePr>
            <a:graphicFrameLocks noGrp="1"/>
          </p:cNvGraphicFramePr>
          <p:nvPr>
            <p:ph idx="4294967295"/>
            <p:extLst>
              <p:ext uri="{D42A27DB-BD31-4B8C-83A1-F6EECF244321}">
                <p14:modId xmlns:p14="http://schemas.microsoft.com/office/powerpoint/2010/main" val="1427885004"/>
              </p:ext>
            </p:extLst>
          </p:nvPr>
        </p:nvGraphicFramePr>
        <p:xfrm>
          <a:off x="0" y="519522"/>
          <a:ext cx="8966199" cy="4623978"/>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p:cNvSpPr>
            <a:spLocks noGrp="1"/>
          </p:cNvSpPr>
          <p:nvPr>
            <p:ph type="title"/>
          </p:nvPr>
        </p:nvSpPr>
        <p:spPr/>
        <p:txBody>
          <a:bodyPr/>
          <a:lstStyle/>
          <a:p>
            <a:r>
              <a:rPr lang="en-US" sz="1500" dirty="0"/>
              <a:t>Focus on </a:t>
            </a:r>
            <a:r>
              <a:rPr lang="en-US" sz="1500" dirty="0">
                <a:solidFill>
                  <a:srgbClr val="FF6699"/>
                </a:solidFill>
              </a:rPr>
              <a:t>word problems</a:t>
            </a:r>
            <a:endParaRPr lang="en-GB" sz="1500" dirty="0">
              <a:solidFill>
                <a:srgbClr val="FF6699"/>
              </a:solidFill>
            </a:endParaRPr>
          </a:p>
        </p:txBody>
      </p:sp>
      <p:sp>
        <p:nvSpPr>
          <p:cNvPr id="12" name="TextBox 2"/>
          <p:cNvSpPr txBox="1"/>
          <p:nvPr/>
        </p:nvSpPr>
        <p:spPr>
          <a:xfrm>
            <a:off x="7002265" y="141480"/>
            <a:ext cx="756089" cy="2763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latinLnBrk="1"/>
            <a:r>
              <a:rPr lang="en-GB" sz="825" dirty="0">
                <a:solidFill>
                  <a:prstClr val="white"/>
                </a:solidFill>
                <a:latin typeface="Arial" pitchFamily="34" charset="0"/>
                <a:cs typeface="Arial" pitchFamily="34" charset="0"/>
              </a:rPr>
              <a:t>Fig I.3.1a</a:t>
            </a:r>
          </a:p>
        </p:txBody>
      </p:sp>
      <p:sp>
        <p:nvSpPr>
          <p:cNvPr id="15" name="슬라이드 번호 개체 틀 14"/>
          <p:cNvSpPr>
            <a:spLocks noGrp="1"/>
          </p:cNvSpPr>
          <p:nvPr>
            <p:ph type="sldNum" sz="quarter" idx="18"/>
          </p:nvPr>
        </p:nvSpPr>
        <p:spPr/>
        <p:txBody>
          <a:bodyPr/>
          <a:lstStyle/>
          <a:p>
            <a:fld id="{B8364164-D7C2-4011-A351-B5EC1CE463BF}" type="slidenum">
              <a:rPr lang="ko-KR" altLang="en-US" smtClean="0"/>
              <a:pPr/>
              <a:t>15</a:t>
            </a:fld>
            <a:endParaRPr lang="ko-KR" altLang="en-US"/>
          </a:p>
        </p:txBody>
      </p:sp>
      <p:pic>
        <p:nvPicPr>
          <p:cNvPr id="8" name="내용 개체 틀 19" descr="calculator.png"/>
          <p:cNvPicPr>
            <a:picLocks noChangeAspect="1"/>
          </p:cNvPicPr>
          <p:nvPr/>
        </p:nvPicPr>
        <p:blipFill>
          <a:blip r:embed="rId5" cstate="print">
            <a:duotone>
              <a:schemeClr val="bg2">
                <a:shade val="45000"/>
                <a:satMod val="135000"/>
              </a:schemeClr>
              <a:prstClr val="white"/>
            </a:duotone>
            <a:lum bright="100000" contrast="100000"/>
          </a:blip>
          <a:stretch>
            <a:fillRect/>
          </a:stretch>
        </p:blipFill>
        <p:spPr>
          <a:xfrm>
            <a:off x="6354198" y="87474"/>
            <a:ext cx="324036" cy="324036"/>
          </a:xfrm>
          <a:prstGeom prst="rect">
            <a:avLst/>
          </a:prstGeom>
        </p:spPr>
      </p:pic>
      <p:sp>
        <p:nvSpPr>
          <p:cNvPr id="9" name="Line Callout 1 (Accent Bar) 8"/>
          <p:cNvSpPr/>
          <p:nvPr/>
        </p:nvSpPr>
        <p:spPr>
          <a:xfrm>
            <a:off x="3201403" y="1745475"/>
            <a:ext cx="2754335" cy="1248577"/>
          </a:xfrm>
          <a:prstGeom prst="accentCallout1">
            <a:avLst>
              <a:gd name="adj1" fmla="val 65293"/>
              <a:gd name="adj2" fmla="val -4721"/>
              <a:gd name="adj3" fmla="val -110744"/>
              <a:gd name="adj4" fmla="val -26904"/>
            </a:avLst>
          </a:prstGeom>
          <a:solidFill>
            <a:srgbClr val="278D99"/>
          </a:solidFill>
          <a:ln>
            <a:solidFill>
              <a:srgbClr val="003E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r>
              <a:rPr lang="en-GB" sz="1350" dirty="0">
                <a:solidFill>
                  <a:srgbClr val="FF6699"/>
                </a:solidFill>
                <a:latin typeface="Calibri" panose="020F0502020204030204" pitchFamily="34" charset="0"/>
              </a:rPr>
              <a:t>Word problems</a:t>
            </a:r>
            <a:r>
              <a:rPr lang="en-GB" sz="1350" dirty="0">
                <a:solidFill>
                  <a:prstClr val="white"/>
                </a:solidFill>
                <a:latin typeface="Calibri" panose="020F0502020204030204" pitchFamily="34" charset="0"/>
              </a:rPr>
              <a:t>- Formal math situated in a word problem, where it is </a:t>
            </a:r>
            <a:r>
              <a:rPr lang="en-GB" sz="1350" i="1" dirty="0">
                <a:solidFill>
                  <a:prstClr val="white"/>
                </a:solidFill>
                <a:latin typeface="Calibri" panose="020F0502020204030204" pitchFamily="34" charset="0"/>
              </a:rPr>
              <a:t>obvious</a:t>
            </a:r>
            <a:r>
              <a:rPr lang="en-GB" sz="1350" dirty="0">
                <a:solidFill>
                  <a:prstClr val="white"/>
                </a:solidFill>
                <a:latin typeface="Calibri" panose="020F0502020204030204" pitchFamily="34" charset="0"/>
              </a:rPr>
              <a:t> to students what mathematical knowledge and skills are needed</a:t>
            </a:r>
            <a:endParaRPr lang="en-GB" sz="1050" dirty="0">
              <a:solidFill>
                <a:prstClr val="white"/>
              </a:solidFill>
              <a:latin typeface="Calibri" panose="020F0502020204030204" pitchFamily="34" charset="0"/>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1393" y="2064371"/>
            <a:ext cx="307242" cy="307242"/>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30548" y="777744"/>
            <a:ext cx="335651" cy="335651"/>
          </a:xfrm>
          <a:prstGeom prst="rect">
            <a:avLst/>
          </a:prstGeom>
        </p:spPr>
      </p:pic>
    </p:spTree>
    <p:custDataLst>
      <p:tags r:id="rId1"/>
    </p:custDataLst>
    <p:extLst>
      <p:ext uri="{BB962C8B-B14F-4D97-AF65-F5344CB8AC3E}">
        <p14:creationId xmlns:p14="http://schemas.microsoft.com/office/powerpoint/2010/main" val="575819173"/>
      </p:ext>
    </p:extLst>
  </p:cSld>
  <p:clrMapOvr>
    <a:masterClrMapping/>
  </p:clrMapOvr>
  <mc:AlternateContent xmlns:mc="http://schemas.openxmlformats.org/markup-compatibility/2006" xmlns:p14="http://schemas.microsoft.com/office/powerpoint/2010/main">
    <mc:Choice Requires="p14">
      <p:transition spd="slow" p14:dur="1600" advTm="14512">
        <p14:gallery dir="l"/>
      </p:transition>
    </mc:Choice>
    <mc:Fallback xmlns="">
      <p:transition spd="slow" advTm="145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14">
                                            <p:graphicEl>
                                              <a:chart seriesIdx="-3" categoryIdx="-3" bldStep="gridLegend"/>
                                            </p:graphicEl>
                                          </p:spTgt>
                                        </p:tgtEl>
                                        <p:attrNameLst>
                                          <p:attrName>style.visibility</p:attrName>
                                        </p:attrNameLst>
                                      </p:cBhvr>
                                      <p:to>
                                        <p:strVal val="visible"/>
                                      </p:to>
                                    </p:se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4">
                                            <p:graphicEl>
                                              <a:chart seriesIdx="0" categoryIdx="-4" bldStep="series"/>
                                            </p:graphicEl>
                                          </p:spTgt>
                                        </p:tgtEl>
                                        <p:attrNameLst>
                                          <p:attrName>style.visibility</p:attrName>
                                        </p:attrNameLst>
                                      </p:cBhvr>
                                      <p:to>
                                        <p:strVal val="visible"/>
                                      </p:to>
                                    </p:set>
                                    <p:animEffect transition="in" filter="wipe(down)">
                                      <p:cBhvr>
                                        <p:cTn id="16" dur="500"/>
                                        <p:tgtEl>
                                          <p:spTgt spid="14">
                                            <p:graphicEl>
                                              <a:chart seriesIdx="0" categoryIdx="-4" bldStep="series"/>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750" fill="hold"/>
                                        <p:tgtEl>
                                          <p:spTgt spid="2"/>
                                        </p:tgtEl>
                                        <p:attrNameLst>
                                          <p:attrName>ppt_w</p:attrName>
                                        </p:attrNameLst>
                                      </p:cBhvr>
                                      <p:tavLst>
                                        <p:tav tm="0">
                                          <p:val>
                                            <p:strVal val="4*#ppt_w"/>
                                          </p:val>
                                        </p:tav>
                                        <p:tav tm="100000">
                                          <p:val>
                                            <p:strVal val="#ppt_w"/>
                                          </p:val>
                                        </p:tav>
                                      </p:tavLst>
                                    </p:anim>
                                    <p:anim calcmode="lin" valueType="num">
                                      <p:cBhvr>
                                        <p:cTn id="22" dur="750" fill="hold"/>
                                        <p:tgtEl>
                                          <p:spTgt spid="2"/>
                                        </p:tgtEl>
                                        <p:attrNameLst>
                                          <p:attrName>ppt_h</p:attrName>
                                        </p:attrNameLst>
                                      </p:cBhvr>
                                      <p:tavLst>
                                        <p:tav tm="0">
                                          <p:val>
                                            <p:strVal val="4*#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32"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strVal val="4*#ppt_w"/>
                                          </p:val>
                                        </p:tav>
                                        <p:tav tm="100000">
                                          <p:val>
                                            <p:strVal val="#ppt_w"/>
                                          </p:val>
                                        </p:tav>
                                      </p:tavLst>
                                    </p:anim>
                                    <p:anim calcmode="lin" valueType="num">
                                      <p:cBhvr>
                                        <p:cTn id="28" dur="500" fill="hold"/>
                                        <p:tgtEl>
                                          <p:spTgt spid="1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uiExpand="1">
        <p:bldSub>
          <a:bldChart bld="series"/>
        </p:bldSub>
      </p:bldGraphic>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평행 사변형 6"/>
          <p:cNvSpPr/>
          <p:nvPr/>
        </p:nvSpPr>
        <p:spPr>
          <a:xfrm>
            <a:off x="6732240" y="0"/>
            <a:ext cx="1268760" cy="504270"/>
          </a:xfrm>
          <a:prstGeom prst="parallelogram">
            <a:avLst>
              <a:gd name="adj" fmla="val 79101"/>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1350">
              <a:solidFill>
                <a:srgbClr val="FFFFFF"/>
              </a:solidFill>
            </a:endParaRPr>
          </a:p>
        </p:txBody>
      </p:sp>
      <p:graphicFrame>
        <p:nvGraphicFramePr>
          <p:cNvPr id="14" name="Content Placeholder 5"/>
          <p:cNvGraphicFramePr>
            <a:graphicFrameLocks noGrp="1"/>
          </p:cNvGraphicFramePr>
          <p:nvPr>
            <p:ph idx="4294967295"/>
            <p:extLst>
              <p:ext uri="{D42A27DB-BD31-4B8C-83A1-F6EECF244321}">
                <p14:modId xmlns:p14="http://schemas.microsoft.com/office/powerpoint/2010/main" val="1054295196"/>
              </p:ext>
            </p:extLst>
          </p:nvPr>
        </p:nvGraphicFramePr>
        <p:xfrm>
          <a:off x="1" y="519522"/>
          <a:ext cx="8932332" cy="4623978"/>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p:cNvSpPr>
            <a:spLocks noGrp="1"/>
          </p:cNvSpPr>
          <p:nvPr>
            <p:ph type="title"/>
          </p:nvPr>
        </p:nvSpPr>
        <p:spPr/>
        <p:txBody>
          <a:bodyPr/>
          <a:lstStyle/>
          <a:p>
            <a:r>
              <a:rPr lang="en-US" sz="1500" dirty="0"/>
              <a:t>Focus on </a:t>
            </a:r>
            <a:r>
              <a:rPr lang="en-US" sz="1500" dirty="0">
                <a:solidFill>
                  <a:schemeClr val="accent5">
                    <a:lumMod val="40000"/>
                    <a:lumOff val="60000"/>
                  </a:schemeClr>
                </a:solidFill>
              </a:rPr>
              <a:t>conceptual understanding</a:t>
            </a:r>
            <a:endParaRPr lang="en-GB" sz="1500" dirty="0">
              <a:solidFill>
                <a:schemeClr val="accent5">
                  <a:lumMod val="40000"/>
                  <a:lumOff val="60000"/>
                </a:schemeClr>
              </a:solidFill>
            </a:endParaRPr>
          </a:p>
        </p:txBody>
      </p:sp>
      <p:sp>
        <p:nvSpPr>
          <p:cNvPr id="12" name="TextBox 2"/>
          <p:cNvSpPr txBox="1"/>
          <p:nvPr/>
        </p:nvSpPr>
        <p:spPr>
          <a:xfrm>
            <a:off x="7056271" y="135180"/>
            <a:ext cx="756089" cy="2763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latinLnBrk="1"/>
            <a:r>
              <a:rPr lang="en-GB" sz="825" dirty="0">
                <a:solidFill>
                  <a:prstClr val="white"/>
                </a:solidFill>
                <a:latin typeface="Arial" pitchFamily="34" charset="0"/>
                <a:cs typeface="Arial" pitchFamily="34" charset="0"/>
              </a:rPr>
              <a:t>Fig I.3.1b </a:t>
            </a:r>
          </a:p>
        </p:txBody>
      </p:sp>
      <p:sp>
        <p:nvSpPr>
          <p:cNvPr id="15" name="슬라이드 번호 개체 틀 14"/>
          <p:cNvSpPr>
            <a:spLocks noGrp="1"/>
          </p:cNvSpPr>
          <p:nvPr>
            <p:ph type="sldNum" sz="quarter" idx="18"/>
          </p:nvPr>
        </p:nvSpPr>
        <p:spPr/>
        <p:txBody>
          <a:bodyPr/>
          <a:lstStyle/>
          <a:p>
            <a:fld id="{B8364164-D7C2-4011-A351-B5EC1CE463BF}" type="slidenum">
              <a:rPr lang="ko-KR" altLang="en-US" smtClean="0"/>
              <a:pPr/>
              <a:t>16</a:t>
            </a:fld>
            <a:endParaRPr lang="ko-KR" altLang="en-US"/>
          </a:p>
        </p:txBody>
      </p:sp>
      <p:pic>
        <p:nvPicPr>
          <p:cNvPr id="8" name="내용 개체 틀 19" descr="calculator.png"/>
          <p:cNvPicPr>
            <a:picLocks noChangeAspect="1"/>
          </p:cNvPicPr>
          <p:nvPr/>
        </p:nvPicPr>
        <p:blipFill>
          <a:blip r:embed="rId4" cstate="print">
            <a:duotone>
              <a:schemeClr val="bg2">
                <a:shade val="45000"/>
                <a:satMod val="135000"/>
              </a:schemeClr>
              <a:prstClr val="white"/>
            </a:duotone>
            <a:lum bright="100000" contrast="100000"/>
          </a:blip>
          <a:stretch>
            <a:fillRect/>
          </a:stretch>
        </p:blipFill>
        <p:spPr>
          <a:xfrm>
            <a:off x="6354198" y="87474"/>
            <a:ext cx="324036" cy="32403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96637" y="874842"/>
            <a:ext cx="307242" cy="30724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1912" y="2234310"/>
            <a:ext cx="335651" cy="335651"/>
          </a:xfrm>
          <a:prstGeom prst="rect">
            <a:avLst/>
          </a:prstGeom>
        </p:spPr>
      </p:pic>
      <p:sp>
        <p:nvSpPr>
          <p:cNvPr id="13" name="Title 3"/>
          <p:cNvSpPr txBox="1">
            <a:spLocks/>
          </p:cNvSpPr>
          <p:nvPr/>
        </p:nvSpPr>
        <p:spPr>
          <a:xfrm>
            <a:off x="2379605" y="2235218"/>
            <a:ext cx="6552728" cy="465516"/>
          </a:xfrm>
          <a:prstGeom prst="rect">
            <a:avLst/>
          </a:prstGeom>
        </p:spPr>
        <p:txBody>
          <a:bodyPr vert="horz" lIns="91440" tIns="45720" rIns="91440" bIns="45720" rtlCol="0" anchor="ctr">
            <a:noAutofit/>
          </a:bodyPr>
          <a:lstStyle>
            <a:lvl1pPr algn="l" defTabSz="914400" rtl="0" eaLnBrk="1" latinLnBrk="1" hangingPunct="1">
              <a:spcBef>
                <a:spcPct val="0"/>
              </a:spcBef>
              <a:buNone/>
              <a:defRPr sz="2800" b="1" kern="1200">
                <a:solidFill>
                  <a:schemeClr val="bg1"/>
                </a:solidFill>
                <a:latin typeface="Arial" pitchFamily="34" charset="0"/>
                <a:ea typeface="+mj-ea"/>
                <a:cs typeface="Arial" pitchFamily="34" charset="0"/>
              </a:defRPr>
            </a:lvl1pPr>
          </a:lstStyle>
          <a:p>
            <a:r>
              <a:rPr lang="en-US" sz="1800" dirty="0">
                <a:solidFill>
                  <a:schemeClr val="accent5">
                    <a:lumMod val="40000"/>
                    <a:lumOff val="60000"/>
                  </a:schemeClr>
                </a:solidFill>
              </a:rPr>
              <a:t>Focus on conceptual understanding</a:t>
            </a:r>
            <a:endParaRPr lang="en-GB" sz="1800" dirty="0">
              <a:solidFill>
                <a:schemeClr val="accent5">
                  <a:lumMod val="40000"/>
                  <a:lumOff val="60000"/>
                </a:schemeClr>
              </a:solidFill>
            </a:endParaRPr>
          </a:p>
        </p:txBody>
      </p:sp>
    </p:spTree>
    <p:extLst>
      <p:ext uri="{BB962C8B-B14F-4D97-AF65-F5344CB8AC3E}">
        <p14:creationId xmlns:p14="http://schemas.microsoft.com/office/powerpoint/2010/main" val="2578285082"/>
      </p:ext>
    </p:extLst>
  </p:cSld>
  <p:clrMapOvr>
    <a:masterClrMapping/>
  </p:clrMapOvr>
  <mc:AlternateContent xmlns:mc="http://schemas.openxmlformats.org/markup-compatibility/2006" xmlns:p14="http://schemas.microsoft.com/office/powerpoint/2010/main">
    <mc:Choice Requires="p14">
      <p:transition spd="slow" p14:dur="2000" advTm="5197">
        <p14:ferris dir="l"/>
      </p:transition>
    </mc:Choice>
    <mc:Fallback xmlns="">
      <p:transition spd="slow" advTm="51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750" fill="hold"/>
                                        <p:tgtEl>
                                          <p:spTgt spid="11"/>
                                        </p:tgtEl>
                                        <p:attrNameLst>
                                          <p:attrName>ppt_w</p:attrName>
                                        </p:attrNameLst>
                                      </p:cBhvr>
                                      <p:tavLst>
                                        <p:tav tm="0">
                                          <p:val>
                                            <p:strVal val="4*#ppt_w"/>
                                          </p:val>
                                        </p:tav>
                                        <p:tav tm="100000">
                                          <p:val>
                                            <p:strVal val="#ppt_w"/>
                                          </p:val>
                                        </p:tav>
                                      </p:tavLst>
                                    </p:anim>
                                    <p:anim calcmode="lin" valueType="num">
                                      <p:cBhvr>
                                        <p:cTn id="8" dur="750" fill="hold"/>
                                        <p:tgtEl>
                                          <p:spTgt spid="11"/>
                                        </p:tgtEl>
                                        <p:attrNameLst>
                                          <p:attrName>ppt_h</p:attrName>
                                        </p:attrNameLst>
                                      </p:cBhvr>
                                      <p:tavLst>
                                        <p:tav tm="0">
                                          <p:val>
                                            <p:strVal val="4*#ppt_h"/>
                                          </p:val>
                                        </p:tav>
                                        <p:tav tm="100000">
                                          <p:val>
                                            <p:strVal val="#ppt_h"/>
                                          </p:val>
                                        </p:tav>
                                      </p:tavLst>
                                    </p:anim>
                                  </p:childTnLst>
                                </p:cTn>
                              </p:par>
                            </p:childTnLst>
                          </p:cTn>
                        </p:par>
                        <p:par>
                          <p:cTn id="9" fill="hold">
                            <p:stCondLst>
                              <p:cond delay="750"/>
                            </p:stCondLst>
                            <p:childTnLst>
                              <p:par>
                                <p:cTn id="10" presetID="23" presetClass="entr" presetSubtype="3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strVal val="4*#ppt_w"/>
                                          </p:val>
                                        </p:tav>
                                        <p:tav tm="100000">
                                          <p:val>
                                            <p:strVal val="#ppt_w"/>
                                          </p:val>
                                        </p:tav>
                                      </p:tavLst>
                                    </p:anim>
                                    <p:anim calcmode="lin" valueType="num">
                                      <p:cBhvr>
                                        <p:cTn id="13" dur="500" fill="hold"/>
                                        <p:tgtEl>
                                          <p:spTgt spid="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5400000">
            <a:off x="4325506" y="977188"/>
            <a:ext cx="742348" cy="7590276"/>
          </a:xfrm>
          <a:prstGeom prst="rect">
            <a:avLst/>
          </a:prstGeom>
          <a:gradFill>
            <a:gsLst>
              <a:gs pos="0">
                <a:srgbClr val="92D050">
                  <a:alpha val="68000"/>
                </a:srgbClr>
              </a:gs>
              <a:gs pos="50000">
                <a:srgbClr val="FFFF00">
                  <a:alpha val="71000"/>
                </a:srgbClr>
              </a:gs>
              <a:gs pos="100000">
                <a:srgbClr val="C00000">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endParaRPr>
          </a:p>
        </p:txBody>
      </p:sp>
      <p:sp>
        <p:nvSpPr>
          <p:cNvPr id="3" name="Slide Number Placeholder 2"/>
          <p:cNvSpPr>
            <a:spLocks noGrp="1"/>
          </p:cNvSpPr>
          <p:nvPr>
            <p:ph type="sldNum" sz="quarter" idx="18"/>
          </p:nvPr>
        </p:nvSpPr>
        <p:spPr/>
        <p:txBody>
          <a:bodyPr/>
          <a:lstStyle/>
          <a:p>
            <a:fld id="{B8364164-D7C2-4011-A351-B5EC1CE463BF}" type="slidenum">
              <a:rPr lang="ko-KR" altLang="en-US" smtClean="0"/>
              <a:pPr/>
              <a:t>17</a:t>
            </a:fld>
            <a:endParaRPr lang="ko-KR" altLang="en-US"/>
          </a:p>
        </p:txBody>
      </p:sp>
      <p:sp>
        <p:nvSpPr>
          <p:cNvPr id="4" name="Title 3"/>
          <p:cNvSpPr>
            <a:spLocks noGrp="1"/>
          </p:cNvSpPr>
          <p:nvPr>
            <p:ph type="title"/>
          </p:nvPr>
        </p:nvSpPr>
        <p:spPr/>
        <p:txBody>
          <a:bodyPr/>
          <a:lstStyle/>
          <a:p>
            <a:r>
              <a:rPr lang="en-GB" sz="2400" dirty="0"/>
              <a:t>Teaching strategies and learning outcomes</a:t>
            </a:r>
          </a:p>
        </p:txBody>
      </p:sp>
      <p:graphicFrame>
        <p:nvGraphicFramePr>
          <p:cNvPr id="5" name="Content Placeholder 4"/>
          <p:cNvGraphicFramePr>
            <a:graphicFrameLocks noGrp="1"/>
          </p:cNvGraphicFramePr>
          <p:nvPr>
            <p:ph sz="quarter" idx="16"/>
            <p:extLst>
              <p:ext uri="{D42A27DB-BD31-4B8C-83A1-F6EECF244321}">
                <p14:modId xmlns:p14="http://schemas.microsoft.com/office/powerpoint/2010/main" val="264358383"/>
              </p:ext>
            </p:extLst>
          </p:nvPr>
        </p:nvGraphicFramePr>
        <p:xfrm>
          <a:off x="468313" y="650875"/>
          <a:ext cx="8135937" cy="4445561"/>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2"/>
          <p:cNvSpPr txBox="1"/>
          <p:nvPr/>
        </p:nvSpPr>
        <p:spPr>
          <a:xfrm>
            <a:off x="0" y="718110"/>
            <a:ext cx="736787" cy="4381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GB" sz="1050" b="1" dirty="0">
                <a:solidFill>
                  <a:schemeClr val="bg1"/>
                </a:solidFill>
              </a:rPr>
              <a:t>Mean </a:t>
            </a:r>
          </a:p>
          <a:p>
            <a:r>
              <a:rPr lang="en-GB" sz="1050" b="1" dirty="0">
                <a:solidFill>
                  <a:schemeClr val="bg1"/>
                </a:solidFill>
              </a:rPr>
              <a:t>Index</a:t>
            </a:r>
          </a:p>
        </p:txBody>
      </p:sp>
      <p:sp>
        <p:nvSpPr>
          <p:cNvPr id="2" name="Rounded Rectangular Callout 1"/>
          <p:cNvSpPr/>
          <p:nvPr/>
        </p:nvSpPr>
        <p:spPr>
          <a:xfrm>
            <a:off x="6310745" y="2927297"/>
            <a:ext cx="2787530" cy="1488508"/>
          </a:xfrm>
          <a:prstGeom prst="wedgeRoundRectCallou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latinLnBrk="0"/>
            <a:r>
              <a:rPr lang="en-US" sz="1500" dirty="0">
                <a:latin typeface="Calibri" panose="020F0502020204030204" pitchFamily="34" charset="0"/>
              </a:rPr>
              <a:t>Students at Level 5 and 6 can develop and work with models for complex situations, and work strategically with advanced thinking and reasoning skills</a:t>
            </a:r>
            <a:endParaRPr lang="en-GB" sz="1500" dirty="0">
              <a:latin typeface="Calibri" panose="020F0502020204030204" pitchFamily="34" charset="0"/>
            </a:endParaRPr>
          </a:p>
        </p:txBody>
      </p:sp>
      <p:sp>
        <p:nvSpPr>
          <p:cNvPr id="10" name="Rounded Rectangular Callout 9"/>
          <p:cNvSpPr/>
          <p:nvPr/>
        </p:nvSpPr>
        <p:spPr>
          <a:xfrm>
            <a:off x="901542" y="2927298"/>
            <a:ext cx="2787530" cy="1509168"/>
          </a:xfrm>
          <a:prstGeom prst="wedgeRoundRectCallout">
            <a:avLst>
              <a:gd name="adj1" fmla="val 34336"/>
              <a:gd name="adj2" fmla="val 59966"/>
              <a:gd name="adj3" fmla="val 16667"/>
            </a:avLst>
          </a:prstGeom>
          <a:solidFill>
            <a:srgbClr val="9C3B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atinLnBrk="0"/>
            <a:r>
              <a:rPr lang="en-US" sz="1400" dirty="0"/>
              <a:t>Students below Level 2 have difficulties using basic algorithms, formulae, procedures or conventions to solve problems involving whole numbers</a:t>
            </a:r>
            <a:endParaRPr lang="en-GB" sz="1400" dirty="0">
              <a:latin typeface="Calibri" panose="020F0502020204030204" pitchFamily="34" charset="0"/>
            </a:endParaRPr>
          </a:p>
        </p:txBody>
      </p:sp>
    </p:spTree>
    <p:custDataLst>
      <p:tags r:id="rId1"/>
    </p:custDataLst>
    <p:extLst>
      <p:ext uri="{BB962C8B-B14F-4D97-AF65-F5344CB8AC3E}">
        <p14:creationId xmlns:p14="http://schemas.microsoft.com/office/powerpoint/2010/main" val="2581843870"/>
      </p:ext>
    </p:extLst>
  </p:cSld>
  <p:clrMapOvr>
    <a:masterClrMapping/>
  </p:clrMapOvr>
  <mc:AlternateContent xmlns:mc="http://schemas.openxmlformats.org/markup-compatibility/2006" xmlns:p14="http://schemas.microsoft.com/office/powerpoint/2010/main">
    <mc:Choice Requires="p14">
      <p:transition spd="med" p14:dur="700" advTm="44833">
        <p:fade/>
      </p:transition>
    </mc:Choice>
    <mc:Fallback xmlns="">
      <p:transition spd="med" advTm="448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2000"/>
                                        <p:tgtEl>
                                          <p:spTgt spid="7"/>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2" presetClass="entr" presetSubtype="4" fill="hold" grpId="0" nodeType="afterEffect">
                                  <p:stCondLst>
                                    <p:cond delay="0"/>
                                  </p:stCondLst>
                                  <p:childTnLst>
                                    <p:set>
                                      <p:cBhvr>
                                        <p:cTn id="26" dur="1" fill="hold">
                                          <p:stCondLst>
                                            <p:cond delay="0"/>
                                          </p:stCondLst>
                                        </p:cTn>
                                        <p:tgtEl>
                                          <p:spTgt spid="5">
                                            <p:graphicEl>
                                              <a:chart seriesIdx="0" categoryIdx="-4" bldStep="series"/>
                                            </p:graphicEl>
                                          </p:spTgt>
                                        </p:tgtEl>
                                        <p:attrNameLst>
                                          <p:attrName>style.visibility</p:attrName>
                                        </p:attrNameLst>
                                      </p:cBhvr>
                                      <p:to>
                                        <p:strVal val="visible"/>
                                      </p:to>
                                    </p:set>
                                    <p:animEffect transition="in" filter="wipe(down)">
                                      <p:cBhvr>
                                        <p:cTn id="27" dur="500"/>
                                        <p:tgtEl>
                                          <p:spTgt spid="5">
                                            <p:graphicEl>
                                              <a:chart seriesIdx="0" categoryIdx="-4" bldStep="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graphicEl>
                                              <a:chart seriesIdx="1" categoryIdx="-4" bldStep="series"/>
                                            </p:graphicEl>
                                          </p:spTgt>
                                        </p:tgtEl>
                                        <p:attrNameLst>
                                          <p:attrName>style.visibility</p:attrName>
                                        </p:attrNameLst>
                                      </p:cBhvr>
                                      <p:to>
                                        <p:strVal val="visible"/>
                                      </p:to>
                                    </p:set>
                                    <p:animEffect transition="in" filter="wipe(down)">
                                      <p:cBhvr>
                                        <p:cTn id="32" dur="500"/>
                                        <p:tgtEl>
                                          <p:spTgt spid="5">
                                            <p:graphicEl>
                                              <a:chart seriesIdx="1" categoryIdx="-4" bldStep="series"/>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
                                            <p:graphicEl>
                                              <a:chart seriesIdx="2" categoryIdx="-4" bldStep="series"/>
                                            </p:graphicEl>
                                          </p:spTgt>
                                        </p:tgtEl>
                                        <p:attrNameLst>
                                          <p:attrName>style.visibility</p:attrName>
                                        </p:attrNameLst>
                                      </p:cBhvr>
                                      <p:to>
                                        <p:strVal val="visible"/>
                                      </p:to>
                                    </p:set>
                                    <p:animEffect transition="in" filter="wipe(down)">
                                      <p:cBhvr>
                                        <p:cTn id="37" dur="500"/>
                                        <p:tgtEl>
                                          <p:spTgt spid="5">
                                            <p:graphicEl>
                                              <a:chart seriesIdx="2"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Graphic spid="5" grpId="0" uiExpand="1">
        <p:bldSub>
          <a:bldChart bld="series" animBg="0"/>
        </p:bldSub>
      </p:bldGraphic>
      <p:bldP spid="2" grpId="0" animBg="1"/>
      <p:bldP spid="2" grpId="1" animBg="1"/>
      <p:bldP spid="10" grpId="0" animBg="1"/>
      <p:bldP spid="1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8"/>
          </p:nvPr>
        </p:nvSpPr>
        <p:spPr/>
        <p:txBody>
          <a:bodyPr/>
          <a:lstStyle/>
          <a:p>
            <a:fld id="{B8364164-D7C2-4011-A351-B5EC1CE463BF}" type="slidenum">
              <a:rPr lang="ko-KR" altLang="en-US" smtClean="0"/>
              <a:pPr/>
              <a:t>18</a:t>
            </a:fld>
            <a:endParaRPr lang="ko-KR" altLang="en-US" dirty="0"/>
          </a:p>
        </p:txBody>
      </p:sp>
      <p:sp>
        <p:nvSpPr>
          <p:cNvPr id="5" name="Title 4"/>
          <p:cNvSpPr>
            <a:spLocks noGrp="1"/>
          </p:cNvSpPr>
          <p:nvPr>
            <p:ph type="title"/>
          </p:nvPr>
        </p:nvSpPr>
        <p:spPr/>
        <p:txBody>
          <a:bodyPr/>
          <a:lstStyle/>
          <a:p>
            <a:r>
              <a:rPr lang="en-GB" sz="2000" dirty="0"/>
              <a:t>Professional knowledge and expertise in teaching</a:t>
            </a:r>
          </a:p>
        </p:txBody>
      </p:sp>
      <p:graphicFrame>
        <p:nvGraphicFramePr>
          <p:cNvPr id="6" name="Diagram 5"/>
          <p:cNvGraphicFramePr/>
          <p:nvPr>
            <p:extLst>
              <p:ext uri="{D42A27DB-BD31-4B8C-83A1-F6EECF244321}">
                <p14:modId xmlns:p14="http://schemas.microsoft.com/office/powerpoint/2010/main" val="3203645235"/>
              </p:ext>
            </p:extLst>
          </p:nvPr>
        </p:nvGraphicFramePr>
        <p:xfrm>
          <a:off x="178230" y="539750"/>
          <a:ext cx="9066508" cy="4603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2347993" y="4497170"/>
            <a:ext cx="6796007" cy="646331"/>
          </a:xfrm>
          <a:prstGeom prst="rect">
            <a:avLst/>
          </a:prstGeom>
          <a:solidFill>
            <a:schemeClr val="bg2">
              <a:lumMod val="90000"/>
            </a:schemeClr>
          </a:solidFill>
          <a:ln>
            <a:noFill/>
          </a:ln>
        </p:spPr>
        <p:txBody>
          <a:bodyPr wrap="square" rtlCol="0" anchor="ctr">
            <a:spAutoFit/>
          </a:bodyPr>
          <a:lstStyle/>
          <a:p>
            <a:pPr lvl="0" algn="ctr" latinLnBrk="0"/>
            <a:r>
              <a:rPr lang="en-GB" dirty="0"/>
              <a:t>Teacher knowledge of, and sensitivity to, cultural, social and political contexts and the environments of their students.</a:t>
            </a:r>
            <a:endParaRPr lang="en-GB"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486010804"/>
      </p:ext>
    </p:extLst>
  </p:cSld>
  <p:clrMapOvr>
    <a:masterClrMapping/>
  </p:clrMapOvr>
  <mc:AlternateContent xmlns:mc="http://schemas.openxmlformats.org/markup-compatibility/2006" xmlns:p14="http://schemas.microsoft.com/office/powerpoint/2010/main">
    <mc:Choice Requires="p14">
      <p:transition spd="slow" p14:dur="1400" advTm="30358">
        <p14:ripple/>
      </p:transition>
    </mc:Choice>
    <mc:Fallback xmlns="">
      <p:transition spd="slow" advTm="3035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B1A2F31C-AF42-4007-A228-7170D6EF0EAE}"/>
                                            </p:graphicEl>
                                          </p:spTgt>
                                        </p:tgtEl>
                                        <p:attrNameLst>
                                          <p:attrName>style.visibility</p:attrName>
                                        </p:attrNameLst>
                                      </p:cBhvr>
                                      <p:to>
                                        <p:strVal val="visible"/>
                                      </p:to>
                                    </p:set>
                                    <p:animEffect transition="in" filter="fade">
                                      <p:cBhvr>
                                        <p:cTn id="7" dur="500"/>
                                        <p:tgtEl>
                                          <p:spTgt spid="6">
                                            <p:graphicEl>
                                              <a:dgm id="{B1A2F31C-AF42-4007-A228-7170D6EF0EAE}"/>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graphicEl>
                                              <a:dgm id="{FD5B7585-4731-4EE8-807E-14145FC5D2DE}"/>
                                            </p:graphicEl>
                                          </p:spTgt>
                                        </p:tgtEl>
                                        <p:attrNameLst>
                                          <p:attrName>style.visibility</p:attrName>
                                        </p:attrNameLst>
                                      </p:cBhvr>
                                      <p:to>
                                        <p:strVal val="visible"/>
                                      </p:to>
                                    </p:set>
                                    <p:animEffect transition="in" filter="fade">
                                      <p:cBhvr>
                                        <p:cTn id="10" dur="500"/>
                                        <p:tgtEl>
                                          <p:spTgt spid="6">
                                            <p:graphicEl>
                                              <a:dgm id="{FD5B7585-4731-4EE8-807E-14145FC5D2DE}"/>
                                            </p:graphic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graphicEl>
                                              <a:dgm id="{B4BDD9CC-773E-4AB3-A180-F447C4B1E921}"/>
                                            </p:graphicEl>
                                          </p:spTgt>
                                        </p:tgtEl>
                                        <p:attrNameLst>
                                          <p:attrName>style.visibility</p:attrName>
                                        </p:attrNameLst>
                                      </p:cBhvr>
                                      <p:to>
                                        <p:strVal val="visible"/>
                                      </p:to>
                                    </p:set>
                                    <p:animEffect transition="in" filter="fade">
                                      <p:cBhvr>
                                        <p:cTn id="14" dur="500"/>
                                        <p:tgtEl>
                                          <p:spTgt spid="6">
                                            <p:graphicEl>
                                              <a:dgm id="{B4BDD9CC-773E-4AB3-A180-F447C4B1E921}"/>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graphicEl>
                                              <a:dgm id="{8E892B62-2C23-4D91-8F0A-64AA30ACA5EA}"/>
                                            </p:graphicEl>
                                          </p:spTgt>
                                        </p:tgtEl>
                                        <p:attrNameLst>
                                          <p:attrName>style.visibility</p:attrName>
                                        </p:attrNameLst>
                                      </p:cBhvr>
                                      <p:to>
                                        <p:strVal val="visible"/>
                                      </p:to>
                                    </p:set>
                                    <p:animEffect transition="in" filter="fade">
                                      <p:cBhvr>
                                        <p:cTn id="19" dur="500"/>
                                        <p:tgtEl>
                                          <p:spTgt spid="6">
                                            <p:graphicEl>
                                              <a:dgm id="{8E892B62-2C23-4D91-8F0A-64AA30ACA5EA}"/>
                                            </p:graphic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graphicEl>
                                              <a:dgm id="{226C7E77-69C7-49E5-920C-14F314CFDDA3}"/>
                                            </p:graphicEl>
                                          </p:spTgt>
                                        </p:tgtEl>
                                        <p:attrNameLst>
                                          <p:attrName>style.visibility</p:attrName>
                                        </p:attrNameLst>
                                      </p:cBhvr>
                                      <p:to>
                                        <p:strVal val="visible"/>
                                      </p:to>
                                    </p:set>
                                    <p:animEffect transition="in" filter="fade">
                                      <p:cBhvr>
                                        <p:cTn id="22" dur="500"/>
                                        <p:tgtEl>
                                          <p:spTgt spid="6">
                                            <p:graphicEl>
                                              <a:dgm id="{226C7E77-69C7-49E5-920C-14F314CFDDA3}"/>
                                            </p:graphic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6">
                                            <p:graphicEl>
                                              <a:dgm id="{E337EA31-9DC8-4524-9BA7-CF76491EAE6B}"/>
                                            </p:graphicEl>
                                          </p:spTgt>
                                        </p:tgtEl>
                                        <p:attrNameLst>
                                          <p:attrName>style.visibility</p:attrName>
                                        </p:attrNameLst>
                                      </p:cBhvr>
                                      <p:to>
                                        <p:strVal val="visible"/>
                                      </p:to>
                                    </p:set>
                                    <p:animEffect transition="in" filter="fade">
                                      <p:cBhvr>
                                        <p:cTn id="26" dur="500"/>
                                        <p:tgtEl>
                                          <p:spTgt spid="6">
                                            <p:graphicEl>
                                              <a:dgm id="{E337EA31-9DC8-4524-9BA7-CF76491EAE6B}"/>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graphicEl>
                                              <a:dgm id="{F84C378E-EC5E-4C6F-BF21-8311F9DECEA3}"/>
                                            </p:graphicEl>
                                          </p:spTgt>
                                        </p:tgtEl>
                                        <p:attrNameLst>
                                          <p:attrName>style.visibility</p:attrName>
                                        </p:attrNameLst>
                                      </p:cBhvr>
                                      <p:to>
                                        <p:strVal val="visible"/>
                                      </p:to>
                                    </p:set>
                                    <p:animEffect transition="in" filter="fade">
                                      <p:cBhvr>
                                        <p:cTn id="31" dur="500"/>
                                        <p:tgtEl>
                                          <p:spTgt spid="6">
                                            <p:graphicEl>
                                              <a:dgm id="{F84C378E-EC5E-4C6F-BF21-8311F9DECEA3}"/>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graphicEl>
                                              <a:dgm id="{E46C41E8-2F1F-490F-A1BA-BA3CFCFF980D}"/>
                                            </p:graphicEl>
                                          </p:spTgt>
                                        </p:tgtEl>
                                        <p:attrNameLst>
                                          <p:attrName>style.visibility</p:attrName>
                                        </p:attrNameLst>
                                      </p:cBhvr>
                                      <p:to>
                                        <p:strVal val="visible"/>
                                      </p:to>
                                    </p:set>
                                    <p:animEffect transition="in" filter="fade">
                                      <p:cBhvr>
                                        <p:cTn id="34" dur="500"/>
                                        <p:tgtEl>
                                          <p:spTgt spid="6">
                                            <p:graphicEl>
                                              <a:dgm id="{E46C41E8-2F1F-490F-A1BA-BA3CFCFF980D}"/>
                                            </p:graphicEl>
                                          </p:spTgt>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6">
                                            <p:graphicEl>
                                              <a:dgm id="{C3D14D92-B232-4C9C-8697-A3A73A94DD07}"/>
                                            </p:graphicEl>
                                          </p:spTgt>
                                        </p:tgtEl>
                                        <p:attrNameLst>
                                          <p:attrName>style.visibility</p:attrName>
                                        </p:attrNameLst>
                                      </p:cBhvr>
                                      <p:to>
                                        <p:strVal val="visible"/>
                                      </p:to>
                                    </p:set>
                                    <p:animEffect transition="in" filter="fade">
                                      <p:cBhvr>
                                        <p:cTn id="38" dur="500"/>
                                        <p:tgtEl>
                                          <p:spTgt spid="6">
                                            <p:graphicEl>
                                              <a:dgm id="{C3D14D92-B232-4C9C-8697-A3A73A94DD07}"/>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graphicEl>
                                              <a:dgm id="{F39F3ED4-BDC8-4A1B-82C6-1ED0A15599C1}"/>
                                            </p:graphicEl>
                                          </p:spTgt>
                                        </p:tgtEl>
                                        <p:attrNameLst>
                                          <p:attrName>style.visibility</p:attrName>
                                        </p:attrNameLst>
                                      </p:cBhvr>
                                      <p:to>
                                        <p:strVal val="visible"/>
                                      </p:to>
                                    </p:set>
                                    <p:animEffect transition="in" filter="fade">
                                      <p:cBhvr>
                                        <p:cTn id="43" dur="500"/>
                                        <p:tgtEl>
                                          <p:spTgt spid="6">
                                            <p:graphicEl>
                                              <a:dgm id="{F39F3ED4-BDC8-4A1B-82C6-1ED0A15599C1}"/>
                                            </p:graphic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
                                            <p:graphicEl>
                                              <a:dgm id="{9F73450F-F7CB-460B-B4E5-F8CB3B13B9E7}"/>
                                            </p:graphicEl>
                                          </p:spTgt>
                                        </p:tgtEl>
                                        <p:attrNameLst>
                                          <p:attrName>style.visibility</p:attrName>
                                        </p:attrNameLst>
                                      </p:cBhvr>
                                      <p:to>
                                        <p:strVal val="visible"/>
                                      </p:to>
                                    </p:set>
                                    <p:animEffect transition="in" filter="fade">
                                      <p:cBhvr>
                                        <p:cTn id="46" dur="500"/>
                                        <p:tgtEl>
                                          <p:spTgt spid="6">
                                            <p:graphicEl>
                                              <a:dgm id="{9F73450F-F7CB-460B-B4E5-F8CB3B13B9E7}"/>
                                            </p:graphicEl>
                                          </p:spTgt>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6">
                                            <p:graphicEl>
                                              <a:dgm id="{C85E0580-2884-4C27-B0AB-F274FAA9D06F}"/>
                                            </p:graphicEl>
                                          </p:spTgt>
                                        </p:tgtEl>
                                        <p:attrNameLst>
                                          <p:attrName>style.visibility</p:attrName>
                                        </p:attrNameLst>
                                      </p:cBhvr>
                                      <p:to>
                                        <p:strVal val="visible"/>
                                      </p:to>
                                    </p:set>
                                    <p:animEffect transition="in" filter="fade">
                                      <p:cBhvr>
                                        <p:cTn id="50" dur="500"/>
                                        <p:tgtEl>
                                          <p:spTgt spid="6">
                                            <p:graphicEl>
                                              <a:dgm id="{C85E0580-2884-4C27-B0AB-F274FAA9D06F}"/>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3" presetClass="entr" presetSubtype="288"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p:cTn id="55" dur="1750" fill="hold"/>
                                        <p:tgtEl>
                                          <p:spTgt spid="7"/>
                                        </p:tgtEl>
                                        <p:attrNameLst>
                                          <p:attrName>ppt_w</p:attrName>
                                        </p:attrNameLst>
                                      </p:cBhvr>
                                      <p:tavLst>
                                        <p:tav tm="0">
                                          <p:val>
                                            <p:strVal val="4/3*#ppt_w"/>
                                          </p:val>
                                        </p:tav>
                                        <p:tav tm="100000">
                                          <p:val>
                                            <p:strVal val="#ppt_w"/>
                                          </p:val>
                                        </p:tav>
                                      </p:tavLst>
                                    </p:anim>
                                    <p:anim calcmode="lin" valueType="num">
                                      <p:cBhvr>
                                        <p:cTn id="56" dur="1750" fill="hold"/>
                                        <p:tgtEl>
                                          <p:spTgt spid="7"/>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131E"/>
            </a:gs>
            <a:gs pos="50000">
              <a:srgbClr val="00456C"/>
            </a:gs>
            <a:gs pos="100000">
              <a:srgbClr val="00131E"/>
            </a:gs>
          </a:gsLst>
          <a:lin ang="10800000" scaled="1"/>
          <a:tileRect/>
        </a:gra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8"/>
          </p:nvPr>
        </p:nvSpPr>
        <p:spPr/>
        <p:txBody>
          <a:bodyPr/>
          <a:lstStyle/>
          <a:p>
            <a:fld id="{B8364164-D7C2-4011-A351-B5EC1CE463BF}" type="slidenum">
              <a:rPr lang="ko-KR" altLang="en-US" smtClean="0"/>
              <a:pPr/>
              <a:t>19</a:t>
            </a:fld>
            <a:endParaRPr lang="ko-KR" altLang="en-US" dirty="0"/>
          </a:p>
        </p:txBody>
      </p:sp>
      <p:sp>
        <p:nvSpPr>
          <p:cNvPr id="4" name="Title 3"/>
          <p:cNvSpPr>
            <a:spLocks noGrp="1"/>
          </p:cNvSpPr>
          <p:nvPr>
            <p:ph type="title"/>
          </p:nvPr>
        </p:nvSpPr>
        <p:spPr>
          <a:xfrm>
            <a:off x="3009173" y="519522"/>
            <a:ext cx="5292588" cy="519522"/>
          </a:xfrm>
        </p:spPr>
        <p:txBody>
          <a:bodyPr/>
          <a:lstStyle/>
          <a:p>
            <a:r>
              <a:rPr lang="en-US" sz="1200" dirty="0">
                <a:solidFill>
                  <a:schemeClr val="accent3">
                    <a:lumMod val="60000"/>
                    <a:lumOff val="40000"/>
                  </a:schemeClr>
                </a:solidFill>
              </a:rPr>
              <a:t>Second generation </a:t>
            </a:r>
            <a:r>
              <a:rPr lang="en-US" sz="1200" dirty="0"/>
              <a:t>immigrant students’ </a:t>
            </a:r>
            <a:r>
              <a:rPr lang="en-US" sz="1200" dirty="0">
                <a:solidFill>
                  <a:schemeClr val="accent1">
                    <a:lumMod val="40000"/>
                    <a:lumOff val="60000"/>
                  </a:schemeClr>
                </a:solidFill>
              </a:rPr>
              <a:t>performance</a:t>
            </a:r>
            <a:r>
              <a:rPr lang="en-US" sz="1200" dirty="0"/>
              <a:t> </a:t>
            </a:r>
            <a:br>
              <a:rPr lang="en-US" sz="1200" dirty="0"/>
            </a:br>
            <a:r>
              <a:rPr lang="en-US" sz="1200" dirty="0"/>
              <a:t>in mathematics, by country of origin and destination</a:t>
            </a:r>
            <a:endParaRPr lang="en-GB" sz="1200" dirty="0"/>
          </a:p>
        </p:txBody>
      </p:sp>
      <p:graphicFrame>
        <p:nvGraphicFramePr>
          <p:cNvPr id="5" name="Chart 4"/>
          <p:cNvGraphicFramePr>
            <a:graphicFrameLocks noGrp="1"/>
          </p:cNvGraphicFramePr>
          <p:nvPr>
            <p:extLst/>
          </p:nvPr>
        </p:nvGraphicFramePr>
        <p:xfrm>
          <a:off x="1763688" y="735546"/>
          <a:ext cx="5238582" cy="436969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1"/>
          <p:cNvSpPr txBox="1"/>
          <p:nvPr/>
        </p:nvSpPr>
        <p:spPr>
          <a:xfrm>
            <a:off x="706579" y="1761660"/>
            <a:ext cx="1331857" cy="217289"/>
          </a:xfrm>
          <a:prstGeom prst="rect">
            <a:avLst/>
          </a:prstGeom>
          <a:ln w="3175">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GB" sz="1050" b="1" dirty="0">
                <a:solidFill>
                  <a:srgbClr val="1F497D">
                    <a:lumMod val="40000"/>
                    <a:lumOff val="60000"/>
                  </a:srgbClr>
                </a:solidFill>
              </a:rPr>
              <a:t>2</a:t>
            </a:r>
            <a:r>
              <a:rPr lang="en-GB" sz="1050" b="1" baseline="30000" dirty="0">
                <a:solidFill>
                  <a:srgbClr val="1F497D">
                    <a:lumMod val="40000"/>
                    <a:lumOff val="60000"/>
                  </a:srgbClr>
                </a:solidFill>
              </a:rPr>
              <a:t>nd</a:t>
            </a:r>
            <a:r>
              <a:rPr lang="en-GB" sz="1050" b="1" dirty="0">
                <a:solidFill>
                  <a:srgbClr val="1F497D">
                    <a:lumMod val="40000"/>
                    <a:lumOff val="60000"/>
                  </a:srgbClr>
                </a:solidFill>
              </a:rPr>
              <a:t> generation </a:t>
            </a:r>
            <a:br>
              <a:rPr lang="en-GB" sz="1050" b="1" dirty="0">
                <a:solidFill>
                  <a:srgbClr val="1F497D">
                    <a:lumMod val="40000"/>
                    <a:lumOff val="60000"/>
                  </a:srgbClr>
                </a:solidFill>
              </a:rPr>
            </a:br>
            <a:r>
              <a:rPr lang="en-GB" sz="1050" b="1" dirty="0">
                <a:solidFill>
                  <a:srgbClr val="1F497D">
                    <a:lumMod val="40000"/>
                    <a:lumOff val="60000"/>
                  </a:srgbClr>
                </a:solidFill>
              </a:rPr>
              <a:t>students from </a:t>
            </a:r>
          </a:p>
          <a:p>
            <a:pPr algn="r"/>
            <a:r>
              <a:rPr lang="en-GB" sz="1050" b="1" dirty="0">
                <a:solidFill>
                  <a:srgbClr val="1F497D">
                    <a:lumMod val="40000"/>
                    <a:lumOff val="60000"/>
                  </a:srgbClr>
                </a:solidFill>
              </a:rPr>
              <a:t>Turkey in:</a:t>
            </a:r>
          </a:p>
        </p:txBody>
      </p:sp>
      <p:sp>
        <p:nvSpPr>
          <p:cNvPr id="10" name="Title 3"/>
          <p:cNvSpPr txBox="1">
            <a:spLocks/>
          </p:cNvSpPr>
          <p:nvPr/>
        </p:nvSpPr>
        <p:spPr>
          <a:xfrm>
            <a:off x="950119" y="0"/>
            <a:ext cx="6857999" cy="519522"/>
          </a:xfrm>
          <a:prstGeom prst="rect">
            <a:avLst/>
          </a:prstGeom>
        </p:spPr>
        <p:txBody>
          <a:bodyPr vert="horz" lIns="68580" tIns="34290" rIns="68580" bIns="34290" rtlCol="0" anchor="ctr">
            <a:noAutofit/>
          </a:bodyPr>
          <a:lstStyle>
            <a:lvl1pPr algn="l" defTabSz="914400" rtl="0" eaLnBrk="1" latinLnBrk="0" hangingPunct="1">
              <a:spcBef>
                <a:spcPct val="0"/>
              </a:spcBef>
              <a:buNone/>
              <a:defRPr sz="2800" b="1" kern="1200">
                <a:solidFill>
                  <a:schemeClr val="bg1"/>
                </a:solidFill>
                <a:latin typeface="Arial" pitchFamily="34" charset="0"/>
                <a:ea typeface="+mj-ea"/>
                <a:cs typeface="Arial" pitchFamily="34" charset="0"/>
              </a:defRPr>
            </a:lvl1pPr>
          </a:lstStyle>
          <a:p>
            <a:r>
              <a:rPr lang="en-US" sz="1800" dirty="0">
                <a:solidFill>
                  <a:prstClr val="white"/>
                </a:solidFill>
              </a:rPr>
              <a:t>The country where migrants go to school matters more </a:t>
            </a:r>
            <a:br>
              <a:rPr lang="en-US" sz="1800" dirty="0">
                <a:solidFill>
                  <a:prstClr val="white"/>
                </a:solidFill>
              </a:rPr>
            </a:br>
            <a:r>
              <a:rPr lang="en-US" sz="1800" dirty="0">
                <a:solidFill>
                  <a:prstClr val="white"/>
                </a:solidFill>
              </a:rPr>
              <a:t>than the country where they came from</a:t>
            </a:r>
            <a:endParaRPr lang="en-GB" sz="1800" dirty="0">
              <a:solidFill>
                <a:prstClr val="white"/>
              </a:solidFill>
            </a:endParaRPr>
          </a:p>
        </p:txBody>
      </p:sp>
      <p:sp>
        <p:nvSpPr>
          <p:cNvPr id="11" name="TextBox 1"/>
          <p:cNvSpPr txBox="1"/>
          <p:nvPr/>
        </p:nvSpPr>
        <p:spPr>
          <a:xfrm>
            <a:off x="712098" y="3489798"/>
            <a:ext cx="1331857" cy="217289"/>
          </a:xfrm>
          <a:prstGeom prst="rect">
            <a:avLst/>
          </a:prstGeom>
          <a:ln w="3175">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GB" sz="1050" b="1" dirty="0">
                <a:solidFill>
                  <a:srgbClr val="1F497D">
                    <a:lumMod val="40000"/>
                    <a:lumOff val="60000"/>
                  </a:srgbClr>
                </a:solidFill>
              </a:rPr>
              <a:t>1</a:t>
            </a:r>
            <a:r>
              <a:rPr lang="en-GB" sz="1050" b="1" baseline="30000" dirty="0">
                <a:solidFill>
                  <a:srgbClr val="1F497D">
                    <a:lumMod val="40000"/>
                    <a:lumOff val="60000"/>
                  </a:srgbClr>
                </a:solidFill>
              </a:rPr>
              <a:t>st</a:t>
            </a:r>
            <a:r>
              <a:rPr lang="en-GB" sz="1050" b="1" dirty="0">
                <a:solidFill>
                  <a:srgbClr val="1F497D">
                    <a:lumMod val="40000"/>
                    <a:lumOff val="60000"/>
                  </a:srgbClr>
                </a:solidFill>
              </a:rPr>
              <a:t> generation </a:t>
            </a:r>
            <a:br>
              <a:rPr lang="en-GB" sz="1050" b="1" dirty="0">
                <a:solidFill>
                  <a:srgbClr val="1F497D">
                    <a:lumMod val="40000"/>
                    <a:lumOff val="60000"/>
                  </a:srgbClr>
                </a:solidFill>
              </a:rPr>
            </a:br>
            <a:r>
              <a:rPr lang="en-GB" sz="1050" b="1" dirty="0">
                <a:solidFill>
                  <a:srgbClr val="1F497D">
                    <a:lumMod val="40000"/>
                    <a:lumOff val="60000"/>
                  </a:srgbClr>
                </a:solidFill>
              </a:rPr>
              <a:t>students from </a:t>
            </a:r>
          </a:p>
          <a:p>
            <a:pPr algn="r"/>
            <a:r>
              <a:rPr lang="en-GB" sz="1050" b="1" dirty="0">
                <a:solidFill>
                  <a:srgbClr val="1F497D">
                    <a:lumMod val="40000"/>
                    <a:lumOff val="60000"/>
                  </a:srgbClr>
                </a:solidFill>
              </a:rPr>
              <a:t>Turkey in:</a:t>
            </a:r>
          </a:p>
        </p:txBody>
      </p:sp>
      <p:cxnSp>
        <p:nvCxnSpPr>
          <p:cNvPr id="12" name="Straight Connector 11"/>
          <p:cNvCxnSpPr/>
          <p:nvPr/>
        </p:nvCxnSpPr>
        <p:spPr>
          <a:xfrm>
            <a:off x="6840252" y="1088257"/>
            <a:ext cx="0" cy="4016982"/>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8" name="Title 3"/>
          <p:cNvSpPr txBox="1">
            <a:spLocks/>
          </p:cNvSpPr>
          <p:nvPr/>
        </p:nvSpPr>
        <p:spPr>
          <a:xfrm>
            <a:off x="3005826" y="2646294"/>
            <a:ext cx="5292588" cy="519522"/>
          </a:xfrm>
          <a:prstGeom prst="rect">
            <a:avLst/>
          </a:prstGeom>
        </p:spPr>
        <p:txBody>
          <a:bodyPr vert="horz" lIns="68580" tIns="34290" rIns="68580" bIns="34290" rtlCol="0" anchor="ctr">
            <a:noAutofit/>
          </a:bodyPr>
          <a:lstStyle>
            <a:lvl1pPr algn="l" defTabSz="914400" rtl="0" eaLnBrk="1" latinLnBrk="0" hangingPunct="1">
              <a:spcBef>
                <a:spcPct val="0"/>
              </a:spcBef>
              <a:buNone/>
              <a:defRPr sz="2800" b="1" kern="1200">
                <a:solidFill>
                  <a:schemeClr val="bg1"/>
                </a:solidFill>
                <a:latin typeface="Arial" pitchFamily="34" charset="0"/>
                <a:ea typeface="+mj-ea"/>
                <a:cs typeface="Arial" pitchFamily="34" charset="0"/>
              </a:defRPr>
            </a:lvl1pPr>
          </a:lstStyle>
          <a:p>
            <a:r>
              <a:rPr lang="en-US" sz="1200" dirty="0">
                <a:solidFill>
                  <a:srgbClr val="9BBB59">
                    <a:lumMod val="60000"/>
                    <a:lumOff val="40000"/>
                  </a:srgbClr>
                </a:solidFill>
              </a:rPr>
              <a:t>First generation </a:t>
            </a:r>
            <a:r>
              <a:rPr lang="en-US" sz="1200" dirty="0">
                <a:solidFill>
                  <a:prstClr val="white"/>
                </a:solidFill>
              </a:rPr>
              <a:t>immigrant students’ </a:t>
            </a:r>
            <a:r>
              <a:rPr lang="en-US" sz="1200" dirty="0">
                <a:solidFill>
                  <a:srgbClr val="4F81BD">
                    <a:lumMod val="40000"/>
                    <a:lumOff val="60000"/>
                  </a:srgbClr>
                </a:solidFill>
              </a:rPr>
              <a:t>performance</a:t>
            </a:r>
            <a:r>
              <a:rPr lang="en-US" sz="1200" dirty="0">
                <a:solidFill>
                  <a:prstClr val="white"/>
                </a:solidFill>
              </a:rPr>
              <a:t> in mathematics, </a:t>
            </a:r>
            <a:br>
              <a:rPr lang="en-US" sz="1200" dirty="0">
                <a:solidFill>
                  <a:prstClr val="white"/>
                </a:solidFill>
              </a:rPr>
            </a:br>
            <a:r>
              <a:rPr lang="en-US" sz="1200" dirty="0">
                <a:solidFill>
                  <a:prstClr val="white"/>
                </a:solidFill>
              </a:rPr>
              <a:t>by country of origin and destination</a:t>
            </a:r>
            <a:endParaRPr lang="en-GB" sz="1200" dirty="0">
              <a:solidFill>
                <a:prstClr val="white"/>
              </a:solidFill>
            </a:endParaRP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7000" y="3655026"/>
            <a:ext cx="320334" cy="320334"/>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7000" y="1544357"/>
            <a:ext cx="320334" cy="320334"/>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087000" y="3918198"/>
            <a:ext cx="327738" cy="327738"/>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087000" y="1815666"/>
            <a:ext cx="327738" cy="327738"/>
          </a:xfrm>
          <a:prstGeom prst="rect">
            <a:avLst/>
          </a:prstGeom>
        </p:spPr>
      </p:pic>
      <p:sp>
        <p:nvSpPr>
          <p:cNvPr id="2" name="Rectangle 1"/>
          <p:cNvSpPr/>
          <p:nvPr/>
        </p:nvSpPr>
        <p:spPr>
          <a:xfrm>
            <a:off x="0" y="568735"/>
            <a:ext cx="9081655" cy="2139702"/>
          </a:xfrm>
          <a:prstGeom prst="rect">
            <a:avLst/>
          </a:prstGeom>
          <a:gradFill>
            <a:gsLst>
              <a:gs pos="0">
                <a:srgbClr val="00131E"/>
              </a:gs>
              <a:gs pos="50000">
                <a:srgbClr val="00456C"/>
              </a:gs>
              <a:gs pos="100000">
                <a:srgbClr val="00131E"/>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Tree>
    <p:custDataLst>
      <p:tags r:id="rId1"/>
    </p:custDataLst>
    <p:extLst>
      <p:ext uri="{BB962C8B-B14F-4D97-AF65-F5344CB8AC3E}">
        <p14:creationId xmlns:p14="http://schemas.microsoft.com/office/powerpoint/2010/main" val="3781347477"/>
      </p:ext>
    </p:extLst>
  </p:cSld>
  <p:clrMapOvr>
    <a:masterClrMapping/>
  </p:clrMapOvr>
  <mc:AlternateContent xmlns:mc="http://schemas.openxmlformats.org/markup-compatibility/2006" xmlns:p14="http://schemas.microsoft.com/office/powerpoint/2010/main">
    <mc:Choice Requires="p14">
      <p:transition spd="slow" p14:dur="1200" advTm="37831">
        <p14:prism/>
      </p:transition>
    </mc:Choice>
    <mc:Fallback xmlns="">
      <p:transition spd="slow" advTm="3783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20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750" fill="hold"/>
                                        <p:tgtEl>
                                          <p:spTgt spid="20"/>
                                        </p:tgtEl>
                                        <p:attrNameLst>
                                          <p:attrName>ppt_w</p:attrName>
                                        </p:attrNameLst>
                                      </p:cBhvr>
                                      <p:tavLst>
                                        <p:tav tm="0">
                                          <p:val>
                                            <p:strVal val="4*#ppt_w"/>
                                          </p:val>
                                        </p:tav>
                                        <p:tav tm="100000">
                                          <p:val>
                                            <p:strVal val="#ppt_w"/>
                                          </p:val>
                                        </p:tav>
                                      </p:tavLst>
                                    </p:anim>
                                    <p:anim calcmode="lin" valueType="num">
                                      <p:cBhvr>
                                        <p:cTn id="17" dur="750" fill="hold"/>
                                        <p:tgtEl>
                                          <p:spTgt spid="20"/>
                                        </p:tgtEl>
                                        <p:attrNameLst>
                                          <p:attrName>ppt_h</p:attrName>
                                        </p:attrNameLst>
                                      </p:cBhvr>
                                      <p:tavLst>
                                        <p:tav tm="0">
                                          <p:val>
                                            <p:strVal val="4*#ppt_h"/>
                                          </p:val>
                                        </p:tav>
                                        <p:tav tm="100000">
                                          <p:val>
                                            <p:strVal val="#ppt_h"/>
                                          </p:val>
                                        </p:tav>
                                      </p:tavLst>
                                    </p:anim>
                                  </p:childTnLst>
                                </p:cTn>
                              </p:par>
                            </p:childTnLst>
                          </p:cTn>
                        </p:par>
                        <p:par>
                          <p:cTn id="18" fill="hold">
                            <p:stCondLst>
                              <p:cond delay="750"/>
                            </p:stCondLst>
                            <p:childTnLst>
                              <p:par>
                                <p:cTn id="19" presetID="23" presetClass="entr" presetSubtype="32"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strVal val="4*#ppt_w"/>
                                          </p:val>
                                        </p:tav>
                                        <p:tav tm="100000">
                                          <p:val>
                                            <p:strVal val="#ppt_w"/>
                                          </p:val>
                                        </p:tav>
                                      </p:tavLst>
                                    </p:anim>
                                    <p:anim calcmode="lin" valueType="num">
                                      <p:cBhvr>
                                        <p:cTn id="22" dur="500" fill="hold"/>
                                        <p:tgtEl>
                                          <p:spTgt spid="14"/>
                                        </p:tgtEl>
                                        <p:attrNameLst>
                                          <p:attrName>ppt_h</p:attrName>
                                        </p:attrNameLst>
                                      </p:cBhvr>
                                      <p:tavLst>
                                        <p:tav tm="0">
                                          <p:val>
                                            <p:strVal val="4*#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32"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750" fill="hold"/>
                                        <p:tgtEl>
                                          <p:spTgt spid="21"/>
                                        </p:tgtEl>
                                        <p:attrNameLst>
                                          <p:attrName>ppt_w</p:attrName>
                                        </p:attrNameLst>
                                      </p:cBhvr>
                                      <p:tavLst>
                                        <p:tav tm="0">
                                          <p:val>
                                            <p:strVal val="4*#ppt_w"/>
                                          </p:val>
                                        </p:tav>
                                        <p:tav tm="100000">
                                          <p:val>
                                            <p:strVal val="#ppt_w"/>
                                          </p:val>
                                        </p:tav>
                                      </p:tavLst>
                                    </p:anim>
                                    <p:anim calcmode="lin" valueType="num">
                                      <p:cBhvr>
                                        <p:cTn id="28" dur="750" fill="hold"/>
                                        <p:tgtEl>
                                          <p:spTgt spid="21"/>
                                        </p:tgtEl>
                                        <p:attrNameLst>
                                          <p:attrName>ppt_h</p:attrName>
                                        </p:attrNameLst>
                                      </p:cBhvr>
                                      <p:tavLst>
                                        <p:tav tm="0">
                                          <p:val>
                                            <p:strVal val="4*#ppt_h"/>
                                          </p:val>
                                        </p:tav>
                                        <p:tav tm="100000">
                                          <p:val>
                                            <p:strVal val="#ppt_h"/>
                                          </p:val>
                                        </p:tav>
                                      </p:tavLst>
                                    </p:anim>
                                  </p:childTnLst>
                                </p:cTn>
                              </p:par>
                            </p:childTnLst>
                          </p:cTn>
                        </p:par>
                        <p:par>
                          <p:cTn id="29" fill="hold">
                            <p:stCondLst>
                              <p:cond delay="750"/>
                            </p:stCondLst>
                            <p:childTnLst>
                              <p:par>
                                <p:cTn id="30" presetID="23" presetClass="entr" presetSubtype="32"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strVal val="4*#ppt_w"/>
                                          </p:val>
                                        </p:tav>
                                        <p:tav tm="100000">
                                          <p:val>
                                            <p:strVal val="#ppt_w"/>
                                          </p:val>
                                        </p:tav>
                                      </p:tavLst>
                                    </p:anim>
                                    <p:anim calcmode="lin" valueType="num">
                                      <p:cBhvr>
                                        <p:cTn id="33" dur="500" fill="hold"/>
                                        <p:tgtEl>
                                          <p:spTgt spid="2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374" y="87474"/>
            <a:ext cx="3714771" cy="4887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198650" y="418496"/>
            <a:ext cx="3212975" cy="1985159"/>
          </a:xfrm>
          <a:prstGeom prst="rect">
            <a:avLst/>
          </a:prstGeom>
          <a:noFill/>
        </p:spPr>
        <p:txBody>
          <a:bodyPr wrap="square" rtlCol="0">
            <a:spAutoFit/>
          </a:bodyPr>
          <a:lstStyle/>
          <a:p>
            <a:pPr algn="ctr" fontAlgn="base" latinLnBrk="0">
              <a:spcBef>
                <a:spcPct val="0"/>
              </a:spcBef>
              <a:spcAft>
                <a:spcPct val="0"/>
              </a:spcAft>
            </a:pPr>
            <a:r>
              <a:rPr lang="en-US" sz="2400" b="1" dirty="0">
                <a:solidFill>
                  <a:srgbClr val="000000"/>
                </a:solidFill>
                <a:latin typeface="Calibri" panose="020F0502020204030204" pitchFamily="34" charset="0"/>
              </a:rPr>
              <a:t>The kind of things that are easy to teach are now easy to automate, digitize or outsource</a:t>
            </a:r>
          </a:p>
          <a:p>
            <a:pPr algn="r" fontAlgn="base" latinLnBrk="0">
              <a:spcBef>
                <a:spcPct val="0"/>
              </a:spcBef>
              <a:spcAft>
                <a:spcPct val="0"/>
              </a:spcAft>
            </a:pPr>
            <a:endParaRPr lang="en-US" sz="1350" dirty="0">
              <a:solidFill>
                <a:srgbClr val="000000"/>
              </a:solidFill>
            </a:endParaRPr>
          </a:p>
          <a:p>
            <a:pPr algn="r" fontAlgn="base" latinLnBrk="0">
              <a:spcBef>
                <a:spcPct val="0"/>
              </a:spcBef>
              <a:spcAft>
                <a:spcPct val="0"/>
              </a:spcAft>
            </a:pPr>
            <a:endParaRPr lang="en-US" sz="1350" dirty="0">
              <a:solidFill>
                <a:srgbClr val="000000"/>
              </a:solidFill>
            </a:endParaRPr>
          </a:p>
        </p:txBody>
      </p:sp>
      <p:graphicFrame>
        <p:nvGraphicFramePr>
          <p:cNvPr id="4" name="Chart 3"/>
          <p:cNvGraphicFramePr>
            <a:graphicFrameLocks/>
          </p:cNvGraphicFramePr>
          <p:nvPr>
            <p:extLst>
              <p:ext uri="{D42A27DB-BD31-4B8C-83A1-F6EECF244321}">
                <p14:modId xmlns:p14="http://schemas.microsoft.com/office/powerpoint/2010/main" val="4289160269"/>
              </p:ext>
            </p:extLst>
          </p:nvPr>
        </p:nvGraphicFramePr>
        <p:xfrm>
          <a:off x="4766983" y="2117912"/>
          <a:ext cx="4182035" cy="2857418"/>
        </p:xfrm>
        <a:graphic>
          <a:graphicData uri="http://schemas.openxmlformats.org/drawingml/2006/chart">
            <c:chart xmlns:c="http://schemas.openxmlformats.org/drawingml/2006/chart" xmlns:r="http://schemas.openxmlformats.org/officeDocument/2006/relationships" r:id="rId5"/>
          </a:graphicData>
        </a:graphic>
      </p:graphicFrame>
    </p:spTree>
    <p:custDataLst>
      <p:tags r:id="rId1"/>
    </p:custDataLst>
    <p:extLst>
      <p:ext uri="{BB962C8B-B14F-4D97-AF65-F5344CB8AC3E}">
        <p14:creationId xmlns:p14="http://schemas.microsoft.com/office/powerpoint/2010/main" val="1836389496"/>
      </p:ext>
    </p:extLst>
  </p:cSld>
  <p:clrMapOvr>
    <a:masterClrMapping/>
  </p:clrMapOvr>
  <mc:AlternateContent xmlns:mc="http://schemas.openxmlformats.org/markup-compatibility/2006" xmlns:p14="http://schemas.microsoft.com/office/powerpoint/2010/main">
    <mc:Choice Requires="p14">
      <p:transition spd="slow" p14:dur="1200" advTm="56139">
        <p14:prism/>
      </p:transition>
    </mc:Choice>
    <mc:Fallback xmlns="">
      <p:transition spd="slow" advTm="561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0"/>
                                  </p:stCondLst>
                                  <p:childTnLst>
                                    <p:set>
                                      <p:cBhvr>
                                        <p:cTn id="6"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left)">
                                      <p:cBhvr>
                                        <p:cTn id="7" dur="1000"/>
                                        <p:tgtEl>
                                          <p:spTgt spid="4">
                                            <p:graphicEl>
                                              <a:chart seriesIdx="0" categoryIdx="-4" bldStep="series"/>
                                            </p:graphicEl>
                                          </p:spTgt>
                                        </p:tgtEl>
                                      </p:cBhvr>
                                    </p:animEffect>
                                  </p:childTnLst>
                                </p:cTn>
                              </p:par>
                            </p:childTnLst>
                          </p:cTn>
                        </p:par>
                        <p:par>
                          <p:cTn id="8" fill="hold">
                            <p:stCondLst>
                              <p:cond delay="3500"/>
                            </p:stCondLst>
                            <p:childTnLst>
                              <p:par>
                                <p:cTn id="9" presetID="22" presetClass="entr" presetSubtype="8" fill="hold" grpId="0" nodeType="afterEffect">
                                  <p:stCondLst>
                                    <p:cond delay="0"/>
                                  </p:stCondLst>
                                  <p:childTnLst>
                                    <p:set>
                                      <p:cBhvr>
                                        <p:cTn id="10"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wipe(left)">
                                      <p:cBhvr>
                                        <p:cTn id="11" dur="1750"/>
                                        <p:tgtEl>
                                          <p:spTgt spid="4">
                                            <p:graphicEl>
                                              <a:chart seriesIdx="1" categoryIdx="-4" bldStep="series"/>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graphicEl>
                                              <a:chart seriesIdx="2" categoryIdx="-4" bldStep="series"/>
                                            </p:graphicEl>
                                          </p:spTgt>
                                        </p:tgtEl>
                                        <p:attrNameLst>
                                          <p:attrName>style.visibility</p:attrName>
                                        </p:attrNameLst>
                                      </p:cBhvr>
                                      <p:to>
                                        <p:strVal val="visible"/>
                                      </p:to>
                                    </p:set>
                                    <p:animEffect transition="in" filter="wipe(left)">
                                      <p:cBhvr>
                                        <p:cTn id="16" dur="3750"/>
                                        <p:tgtEl>
                                          <p:spTgt spid="4">
                                            <p:graphicEl>
                                              <a:chart seriesIdx="2" categoryIdx="-4" bldStep="series"/>
                                            </p:graphicEl>
                                          </p:spTgt>
                                        </p:tgtEl>
                                      </p:cBhvr>
                                    </p:animEffect>
                                  </p:childTnLst>
                                </p:cTn>
                              </p:par>
                            </p:childTnLst>
                          </p:cTn>
                        </p:par>
                        <p:par>
                          <p:cTn id="17" fill="hold">
                            <p:stCondLst>
                              <p:cond delay="3750"/>
                            </p:stCondLst>
                            <p:childTnLst>
                              <p:par>
                                <p:cTn id="18" presetID="22" presetClass="entr" presetSubtype="8" fill="hold" grpId="0" nodeType="afterEffect">
                                  <p:stCondLst>
                                    <p:cond delay="0"/>
                                  </p:stCondLst>
                                  <p:childTnLst>
                                    <p:set>
                                      <p:cBhvr>
                                        <p:cTn id="19" dur="1" fill="hold">
                                          <p:stCondLst>
                                            <p:cond delay="0"/>
                                          </p:stCondLst>
                                        </p:cTn>
                                        <p:tgtEl>
                                          <p:spTgt spid="4">
                                            <p:graphicEl>
                                              <a:chart seriesIdx="3" categoryIdx="-4" bldStep="series"/>
                                            </p:graphicEl>
                                          </p:spTgt>
                                        </p:tgtEl>
                                        <p:attrNameLst>
                                          <p:attrName>style.visibility</p:attrName>
                                        </p:attrNameLst>
                                      </p:cBhvr>
                                      <p:to>
                                        <p:strVal val="visible"/>
                                      </p:to>
                                    </p:set>
                                    <p:animEffect transition="in" filter="wipe(left)">
                                      <p:cBhvr>
                                        <p:cTn id="20" dur="500"/>
                                        <p:tgtEl>
                                          <p:spTgt spid="4">
                                            <p:graphicEl>
                                              <a:chart seriesIdx="3" categoryIdx="-4" bldStep="series"/>
                                            </p:graphicEl>
                                          </p:spTgt>
                                        </p:tgtEl>
                                      </p:cBhvr>
                                    </p:animEffect>
                                  </p:childTnLst>
                                </p:cTn>
                              </p:par>
                            </p:childTnLst>
                          </p:cTn>
                        </p:par>
                        <p:par>
                          <p:cTn id="21" fill="hold">
                            <p:stCondLst>
                              <p:cond delay="4250"/>
                            </p:stCondLst>
                            <p:childTnLst>
                              <p:par>
                                <p:cTn id="22" presetID="22" presetClass="entr" presetSubtype="8" fill="hold" grpId="0" nodeType="afterEffect">
                                  <p:stCondLst>
                                    <p:cond delay="0"/>
                                  </p:stCondLst>
                                  <p:childTnLst>
                                    <p:set>
                                      <p:cBhvr>
                                        <p:cTn id="23" dur="1" fill="hold">
                                          <p:stCondLst>
                                            <p:cond delay="0"/>
                                          </p:stCondLst>
                                        </p:cTn>
                                        <p:tgtEl>
                                          <p:spTgt spid="4">
                                            <p:graphicEl>
                                              <a:chart seriesIdx="4" categoryIdx="-4" bldStep="series"/>
                                            </p:graphicEl>
                                          </p:spTgt>
                                        </p:tgtEl>
                                        <p:attrNameLst>
                                          <p:attrName>style.visibility</p:attrName>
                                        </p:attrNameLst>
                                      </p:cBhvr>
                                      <p:to>
                                        <p:strVal val="visible"/>
                                      </p:to>
                                    </p:set>
                                    <p:animEffect transition="in" filter="wipe(left)">
                                      <p:cBhvr>
                                        <p:cTn id="24" dur="500"/>
                                        <p:tgtEl>
                                          <p:spTgt spid="4">
                                            <p:graphicEl>
                                              <a:chart seriesIdx="4"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series" animBg="0"/>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131E"/>
            </a:gs>
            <a:gs pos="50000">
              <a:srgbClr val="00456C"/>
            </a:gs>
            <a:gs pos="100000">
              <a:srgbClr val="00131E"/>
            </a:gs>
          </a:gsLst>
          <a:lin ang="10800000" scaled="1"/>
          <a:tileRect/>
        </a:gra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8"/>
          </p:nvPr>
        </p:nvSpPr>
        <p:spPr/>
        <p:txBody>
          <a:bodyPr/>
          <a:lstStyle/>
          <a:p>
            <a:fld id="{B8364164-D7C2-4011-A351-B5EC1CE463BF}" type="slidenum">
              <a:rPr lang="ko-KR" altLang="en-US" smtClean="0"/>
              <a:pPr/>
              <a:t>20</a:t>
            </a:fld>
            <a:endParaRPr lang="ko-KR" altLang="en-US" dirty="0"/>
          </a:p>
        </p:txBody>
      </p:sp>
      <p:sp>
        <p:nvSpPr>
          <p:cNvPr id="4" name="Title 3"/>
          <p:cNvSpPr>
            <a:spLocks noGrp="1"/>
          </p:cNvSpPr>
          <p:nvPr>
            <p:ph type="title"/>
          </p:nvPr>
        </p:nvSpPr>
        <p:spPr>
          <a:xfrm>
            <a:off x="3009173" y="519522"/>
            <a:ext cx="5292588" cy="519522"/>
          </a:xfrm>
        </p:spPr>
        <p:txBody>
          <a:bodyPr/>
          <a:lstStyle/>
          <a:p>
            <a:r>
              <a:rPr lang="en-US" sz="1200" dirty="0"/>
              <a:t>Immigrant students’ </a:t>
            </a:r>
            <a:r>
              <a:rPr lang="en-US" sz="1200" dirty="0">
                <a:solidFill>
                  <a:schemeClr val="accent1">
                    <a:lumMod val="40000"/>
                    <a:lumOff val="60000"/>
                  </a:schemeClr>
                </a:solidFill>
              </a:rPr>
              <a:t>performance</a:t>
            </a:r>
            <a:r>
              <a:rPr lang="en-US" sz="1200" dirty="0"/>
              <a:t> in mathematics, </a:t>
            </a:r>
            <a:br>
              <a:rPr lang="en-US" sz="1200" dirty="0"/>
            </a:br>
            <a:r>
              <a:rPr lang="en-US" sz="1200" dirty="0"/>
              <a:t>by country of origin and destination</a:t>
            </a:r>
            <a:endParaRPr lang="en-GB" sz="1200" dirty="0"/>
          </a:p>
        </p:txBody>
      </p:sp>
      <p:graphicFrame>
        <p:nvGraphicFramePr>
          <p:cNvPr id="5" name="Chart 4"/>
          <p:cNvGraphicFramePr>
            <a:graphicFrameLocks noGrp="1"/>
          </p:cNvGraphicFramePr>
          <p:nvPr>
            <p:extLst/>
          </p:nvPr>
        </p:nvGraphicFramePr>
        <p:xfrm>
          <a:off x="1763688" y="735546"/>
          <a:ext cx="5238582" cy="429423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1"/>
          <p:cNvSpPr txBox="1"/>
          <p:nvPr/>
        </p:nvSpPr>
        <p:spPr>
          <a:xfrm>
            <a:off x="683568" y="1762292"/>
            <a:ext cx="1331857" cy="217289"/>
          </a:xfrm>
          <a:prstGeom prst="rect">
            <a:avLst/>
          </a:prstGeom>
          <a:ln w="3175">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GB" sz="1050" b="1" dirty="0">
                <a:solidFill>
                  <a:srgbClr val="1F497D">
                    <a:lumMod val="40000"/>
                    <a:lumOff val="60000"/>
                  </a:srgbClr>
                </a:solidFill>
              </a:rPr>
              <a:t>Students from </a:t>
            </a:r>
          </a:p>
          <a:p>
            <a:pPr algn="r"/>
            <a:r>
              <a:rPr lang="en-GB" sz="1050" b="1" dirty="0">
                <a:solidFill>
                  <a:srgbClr val="1F497D">
                    <a:lumMod val="40000"/>
                    <a:lumOff val="60000"/>
                  </a:srgbClr>
                </a:solidFill>
              </a:rPr>
              <a:t>Arabic-speaking </a:t>
            </a:r>
            <a:br>
              <a:rPr lang="en-GB" sz="1050" b="1" dirty="0">
                <a:solidFill>
                  <a:srgbClr val="1F497D">
                    <a:lumMod val="40000"/>
                    <a:lumOff val="60000"/>
                  </a:srgbClr>
                </a:solidFill>
              </a:rPr>
            </a:br>
            <a:r>
              <a:rPr lang="en-GB" sz="1050" b="1" dirty="0">
                <a:solidFill>
                  <a:srgbClr val="1F497D">
                    <a:lumMod val="40000"/>
                    <a:lumOff val="60000"/>
                  </a:srgbClr>
                </a:solidFill>
              </a:rPr>
              <a:t>countries in:</a:t>
            </a:r>
          </a:p>
        </p:txBody>
      </p:sp>
      <p:sp>
        <p:nvSpPr>
          <p:cNvPr id="2" name="Rectangle 1"/>
          <p:cNvSpPr/>
          <p:nvPr/>
        </p:nvSpPr>
        <p:spPr>
          <a:xfrm>
            <a:off x="0" y="2970330"/>
            <a:ext cx="9199418" cy="2139702"/>
          </a:xfrm>
          <a:prstGeom prst="rect">
            <a:avLst/>
          </a:prstGeom>
          <a:gradFill>
            <a:gsLst>
              <a:gs pos="0">
                <a:srgbClr val="00131E"/>
              </a:gs>
              <a:gs pos="50000">
                <a:srgbClr val="00456C"/>
              </a:gs>
              <a:gs pos="100000">
                <a:srgbClr val="00131E"/>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aphicFrame>
        <p:nvGraphicFramePr>
          <p:cNvPr id="8" name="Chart 7"/>
          <p:cNvGraphicFramePr>
            <a:graphicFrameLocks noGrp="1"/>
          </p:cNvGraphicFramePr>
          <p:nvPr>
            <p:extLst/>
          </p:nvPr>
        </p:nvGraphicFramePr>
        <p:xfrm>
          <a:off x="976745" y="3165816"/>
          <a:ext cx="6025525" cy="1998222"/>
        </p:xfrm>
        <a:graphic>
          <a:graphicData uri="http://schemas.openxmlformats.org/drawingml/2006/chart">
            <c:chart xmlns:c="http://schemas.openxmlformats.org/drawingml/2006/chart" xmlns:r="http://schemas.openxmlformats.org/officeDocument/2006/relationships" r:id="rId3"/>
          </a:graphicData>
        </a:graphic>
      </p:graphicFrame>
      <p:sp>
        <p:nvSpPr>
          <p:cNvPr id="9" name="Title 3"/>
          <p:cNvSpPr txBox="1">
            <a:spLocks/>
          </p:cNvSpPr>
          <p:nvPr/>
        </p:nvSpPr>
        <p:spPr>
          <a:xfrm>
            <a:off x="3005826" y="2841780"/>
            <a:ext cx="5292588" cy="519522"/>
          </a:xfrm>
          <a:prstGeom prst="rect">
            <a:avLst/>
          </a:prstGeom>
        </p:spPr>
        <p:txBody>
          <a:bodyPr vert="horz" lIns="68580" tIns="34290" rIns="68580" bIns="34290" rtlCol="0" anchor="ctr">
            <a:noAutofit/>
          </a:bodyPr>
          <a:lstStyle>
            <a:lvl1pPr algn="l" defTabSz="914400" rtl="0" eaLnBrk="1" latinLnBrk="0" hangingPunct="1">
              <a:spcBef>
                <a:spcPct val="0"/>
              </a:spcBef>
              <a:buNone/>
              <a:defRPr sz="2800" b="1" kern="1200">
                <a:solidFill>
                  <a:schemeClr val="bg1"/>
                </a:solidFill>
                <a:latin typeface="Arial" pitchFamily="34" charset="0"/>
                <a:ea typeface="+mj-ea"/>
                <a:cs typeface="Arial" pitchFamily="34" charset="0"/>
              </a:defRPr>
            </a:lvl1pPr>
          </a:lstStyle>
          <a:p>
            <a:r>
              <a:rPr lang="en-US" sz="1200" dirty="0">
                <a:solidFill>
                  <a:prstClr val="white"/>
                </a:solidFill>
              </a:rPr>
              <a:t>Percentage of students with an immigrant background</a:t>
            </a:r>
            <a:br>
              <a:rPr lang="en-US" sz="1200" dirty="0">
                <a:solidFill>
                  <a:prstClr val="white"/>
                </a:solidFill>
              </a:rPr>
            </a:br>
            <a:r>
              <a:rPr lang="en-US" sz="1200" dirty="0">
                <a:solidFill>
                  <a:prstClr val="white"/>
                </a:solidFill>
              </a:rPr>
              <a:t>who reported that they feel like they </a:t>
            </a:r>
            <a:r>
              <a:rPr lang="en-US" sz="1200" dirty="0">
                <a:solidFill>
                  <a:srgbClr val="92D050"/>
                </a:solidFill>
              </a:rPr>
              <a:t>belong at school</a:t>
            </a:r>
            <a:endParaRPr lang="en-GB" sz="1200" dirty="0">
              <a:solidFill>
                <a:srgbClr val="92D050"/>
              </a:solidFill>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8161" y="2079231"/>
            <a:ext cx="486054" cy="486054"/>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3588" y="3235538"/>
            <a:ext cx="486054" cy="486054"/>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8161" y="1693379"/>
            <a:ext cx="482352" cy="482352"/>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8161" y="4560549"/>
            <a:ext cx="482352" cy="482352"/>
          </a:xfrm>
          <a:prstGeom prst="rect">
            <a:avLst/>
          </a:prstGeom>
        </p:spPr>
      </p:pic>
      <p:sp>
        <p:nvSpPr>
          <p:cNvPr id="18" name="TextBox 1"/>
          <p:cNvSpPr txBox="1"/>
          <p:nvPr/>
        </p:nvSpPr>
        <p:spPr>
          <a:xfrm>
            <a:off x="704288" y="3524216"/>
            <a:ext cx="1331857" cy="217289"/>
          </a:xfrm>
          <a:prstGeom prst="rect">
            <a:avLst/>
          </a:prstGeom>
          <a:ln w="3175">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GB" sz="1050" b="1" dirty="0">
                <a:solidFill>
                  <a:srgbClr val="1F497D">
                    <a:lumMod val="40000"/>
                    <a:lumOff val="60000"/>
                  </a:srgbClr>
                </a:solidFill>
              </a:rPr>
              <a:t>Students from </a:t>
            </a:r>
          </a:p>
          <a:p>
            <a:pPr algn="r"/>
            <a:r>
              <a:rPr lang="en-GB" sz="1050" b="1" dirty="0">
                <a:solidFill>
                  <a:srgbClr val="1F497D">
                    <a:lumMod val="40000"/>
                    <a:lumOff val="60000"/>
                  </a:srgbClr>
                </a:solidFill>
              </a:rPr>
              <a:t>Arabic-speaking </a:t>
            </a:r>
            <a:br>
              <a:rPr lang="en-GB" sz="1050" b="1" dirty="0">
                <a:solidFill>
                  <a:srgbClr val="1F497D">
                    <a:lumMod val="40000"/>
                    <a:lumOff val="60000"/>
                  </a:srgbClr>
                </a:solidFill>
              </a:rPr>
            </a:br>
            <a:r>
              <a:rPr lang="en-GB" sz="1050" b="1" dirty="0">
                <a:solidFill>
                  <a:srgbClr val="1F497D">
                    <a:lumMod val="40000"/>
                    <a:lumOff val="60000"/>
                  </a:srgbClr>
                </a:solidFill>
              </a:rPr>
              <a:t>countries in:</a:t>
            </a:r>
          </a:p>
        </p:txBody>
      </p:sp>
      <p:sp>
        <p:nvSpPr>
          <p:cNvPr id="19" name="Title 3"/>
          <p:cNvSpPr txBox="1">
            <a:spLocks/>
          </p:cNvSpPr>
          <p:nvPr/>
        </p:nvSpPr>
        <p:spPr>
          <a:xfrm>
            <a:off x="950119" y="0"/>
            <a:ext cx="6857999" cy="519522"/>
          </a:xfrm>
          <a:prstGeom prst="rect">
            <a:avLst/>
          </a:prstGeom>
        </p:spPr>
        <p:txBody>
          <a:bodyPr vert="horz" lIns="68580" tIns="34290" rIns="68580" bIns="34290" rtlCol="0" anchor="ctr">
            <a:noAutofit/>
          </a:bodyPr>
          <a:lstStyle>
            <a:lvl1pPr algn="l" defTabSz="914400" rtl="0" eaLnBrk="1" latinLnBrk="0" hangingPunct="1">
              <a:spcBef>
                <a:spcPct val="0"/>
              </a:spcBef>
              <a:buNone/>
              <a:defRPr sz="2800" b="1" kern="1200">
                <a:solidFill>
                  <a:schemeClr val="bg1"/>
                </a:solidFill>
                <a:latin typeface="Arial" pitchFamily="34" charset="0"/>
                <a:ea typeface="+mj-ea"/>
                <a:cs typeface="Arial" pitchFamily="34" charset="0"/>
              </a:defRPr>
            </a:lvl1pPr>
          </a:lstStyle>
          <a:p>
            <a:r>
              <a:rPr lang="en-US" sz="1800" dirty="0">
                <a:solidFill>
                  <a:prstClr val="white"/>
                </a:solidFill>
              </a:rPr>
              <a:t>The country where migrants go to school matters more </a:t>
            </a:r>
            <a:br>
              <a:rPr lang="en-US" sz="1800" dirty="0">
                <a:solidFill>
                  <a:prstClr val="white"/>
                </a:solidFill>
              </a:rPr>
            </a:br>
            <a:r>
              <a:rPr lang="en-US" sz="1800" dirty="0">
                <a:solidFill>
                  <a:prstClr val="white"/>
                </a:solidFill>
              </a:rPr>
              <a:t>than the country where they came from</a:t>
            </a:r>
            <a:endParaRPr lang="en-GB" sz="1800" dirty="0">
              <a:solidFill>
                <a:prstClr val="white"/>
              </a:solidFill>
            </a:endParaRPr>
          </a:p>
        </p:txBody>
      </p:sp>
    </p:spTree>
    <p:extLst>
      <p:ext uri="{BB962C8B-B14F-4D97-AF65-F5344CB8AC3E}">
        <p14:creationId xmlns:p14="http://schemas.microsoft.com/office/powerpoint/2010/main" val="40810153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32"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strVal val="4*#ppt_w"/>
                                          </p:val>
                                        </p:tav>
                                        <p:tav tm="100000">
                                          <p:val>
                                            <p:strVal val="#ppt_w"/>
                                          </p:val>
                                        </p:tav>
                                      </p:tavLst>
                                    </p:anim>
                                    <p:anim calcmode="lin" valueType="num">
                                      <p:cBhvr>
                                        <p:cTn id="21" dur="500" fill="hold"/>
                                        <p:tgtEl>
                                          <p:spTgt spid="13"/>
                                        </p:tgtEl>
                                        <p:attrNameLst>
                                          <p:attrName>ppt_h</p:attrName>
                                        </p:attrNameLst>
                                      </p:cBhvr>
                                      <p:tavLst>
                                        <p:tav tm="0">
                                          <p:val>
                                            <p:strVal val="4*#ppt_h"/>
                                          </p:val>
                                        </p:tav>
                                        <p:tav tm="100000">
                                          <p:val>
                                            <p:strVal val="#ppt_h"/>
                                          </p:val>
                                        </p:tav>
                                      </p:tavLst>
                                    </p:anim>
                                  </p:childTnLst>
                                </p:cTn>
                              </p:par>
                            </p:childTnLst>
                          </p:cTn>
                        </p:par>
                        <p:par>
                          <p:cTn id="22" fill="hold">
                            <p:stCondLst>
                              <p:cond delay="500"/>
                            </p:stCondLst>
                            <p:childTnLst>
                              <p:par>
                                <p:cTn id="23" presetID="23" presetClass="entr" presetSubtype="32"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strVal val="4*#ppt_w"/>
                                          </p:val>
                                        </p:tav>
                                        <p:tav tm="100000">
                                          <p:val>
                                            <p:strVal val="#ppt_w"/>
                                          </p:val>
                                        </p:tav>
                                      </p:tavLst>
                                    </p:anim>
                                    <p:anim calcmode="lin" valueType="num">
                                      <p:cBhvr>
                                        <p:cTn id="26" dur="500" fill="hold"/>
                                        <p:tgtEl>
                                          <p:spTgt spid="15"/>
                                        </p:tgtEl>
                                        <p:attrNameLst>
                                          <p:attrName>ppt_h</p:attrName>
                                        </p:attrNameLst>
                                      </p:cBhvr>
                                      <p:tavLst>
                                        <p:tav tm="0">
                                          <p:val>
                                            <p:strVal val="4*#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32"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strVal val="4*#ppt_w"/>
                                          </p:val>
                                        </p:tav>
                                        <p:tav tm="100000">
                                          <p:val>
                                            <p:strVal val="#ppt_w"/>
                                          </p:val>
                                        </p:tav>
                                      </p:tavLst>
                                    </p:anim>
                                    <p:anim calcmode="lin" valueType="num">
                                      <p:cBhvr>
                                        <p:cTn id="32" dur="500" fill="hold"/>
                                        <p:tgtEl>
                                          <p:spTgt spid="16"/>
                                        </p:tgtEl>
                                        <p:attrNameLst>
                                          <p:attrName>ppt_h</p:attrName>
                                        </p:attrNameLst>
                                      </p:cBhvr>
                                      <p:tavLst>
                                        <p:tav tm="0">
                                          <p:val>
                                            <p:strVal val="4*#ppt_h"/>
                                          </p:val>
                                        </p:tav>
                                        <p:tav tm="100000">
                                          <p:val>
                                            <p:strVal val="#ppt_h"/>
                                          </p:val>
                                        </p:tav>
                                      </p:tavLst>
                                    </p:anim>
                                  </p:childTnLst>
                                </p:cTn>
                              </p:par>
                            </p:childTnLst>
                          </p:cTn>
                        </p:par>
                        <p:par>
                          <p:cTn id="33" fill="hold">
                            <p:stCondLst>
                              <p:cond delay="500"/>
                            </p:stCondLst>
                            <p:childTnLst>
                              <p:par>
                                <p:cTn id="34" presetID="23" presetClass="entr" presetSubtype="32"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strVal val="4*#ppt_w"/>
                                          </p:val>
                                        </p:tav>
                                        <p:tav tm="100000">
                                          <p:val>
                                            <p:strVal val="#ppt_w"/>
                                          </p:val>
                                        </p:tav>
                                      </p:tavLst>
                                    </p:anim>
                                    <p:anim calcmode="lin" valueType="num">
                                      <p:cBhvr>
                                        <p:cTn id="37" dur="500" fill="hold"/>
                                        <p:tgtEl>
                                          <p:spTgt spid="1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9"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4"/>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tretch>
            <a:fillRect/>
          </a:stretch>
        </p:blipFill>
        <p:spPr>
          <a:xfrm>
            <a:off x="0" y="519523"/>
            <a:ext cx="9143999" cy="5714999"/>
          </a:xfrm>
          <a:prstGeom prst="rect">
            <a:avLst/>
          </a:prstGeom>
        </p:spPr>
      </p:pic>
      <p:sp>
        <p:nvSpPr>
          <p:cNvPr id="3" name="Slide Number Placeholder 2"/>
          <p:cNvSpPr>
            <a:spLocks noGrp="1"/>
          </p:cNvSpPr>
          <p:nvPr>
            <p:ph type="sldNum" sz="quarter" idx="12"/>
          </p:nvPr>
        </p:nvSpPr>
        <p:spPr>
          <a:prstGeom prst="rect">
            <a:avLst/>
          </a:prstGeom>
        </p:spPr>
        <p:txBody>
          <a:bodyPr/>
          <a:lstStyle/>
          <a:p>
            <a:fld id="{B8364164-D7C2-4011-A351-B5EC1CE463BF}" type="slidenum">
              <a:rPr lang="ko-KR" altLang="en-US" smtClean="0">
                <a:solidFill>
                  <a:prstClr val="black">
                    <a:tint val="75000"/>
                  </a:prstClr>
                </a:solidFill>
              </a:rPr>
              <a:pPr/>
              <a:t>21</a:t>
            </a:fld>
            <a:endParaRPr lang="ko-KR" altLang="en-US" dirty="0">
              <a:solidFill>
                <a:prstClr val="black">
                  <a:tint val="75000"/>
                </a:prstClr>
              </a:solidFill>
            </a:endParaRPr>
          </a:p>
        </p:txBody>
      </p:sp>
      <p:sp>
        <p:nvSpPr>
          <p:cNvPr id="8" name="슬라이드 번호 개체 틀 29"/>
          <p:cNvSpPr txBox="1">
            <a:spLocks/>
          </p:cNvSpPr>
          <p:nvPr/>
        </p:nvSpPr>
        <p:spPr>
          <a:xfrm>
            <a:off x="1143000" y="141480"/>
            <a:ext cx="512676" cy="273844"/>
          </a:xfrm>
          <a:prstGeom prst="rect">
            <a:avLst/>
          </a:prstGeom>
        </p:spPr>
        <p:txBody>
          <a:bodyPr/>
          <a:lstStyle>
            <a:defPPr>
              <a:defRPr lang="ko-KR"/>
            </a:defPPr>
            <a:lvl1pPr marL="0" algn="l" defTabSz="914400" rtl="0" eaLnBrk="1" latinLnBrk="1" hangingPunct="1">
              <a:defRPr sz="1800" b="1" kern="1200">
                <a:solidFill>
                  <a:srgbClr val="278D99"/>
                </a:solidFill>
                <a:latin typeface="Arial" pitchFamily="34" charset="0"/>
                <a:ea typeface="+mn-ea"/>
                <a:cs typeface="Arial" pitchFamily="34" charset="0"/>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B8364164-D7C2-4011-A351-B5EC1CE463BF}" type="slidenum">
              <a:rPr lang="ko-KR" altLang="en-US" sz="1350"/>
              <a:pPr/>
              <a:t>21</a:t>
            </a:fld>
            <a:endParaRPr lang="ko-KR" altLang="en-US" sz="1350" dirty="0"/>
          </a:p>
        </p:txBody>
      </p:sp>
      <p:sp>
        <p:nvSpPr>
          <p:cNvPr id="11" name="Rectangle 10"/>
          <p:cNvSpPr/>
          <p:nvPr/>
        </p:nvSpPr>
        <p:spPr>
          <a:xfrm>
            <a:off x="1" y="519523"/>
            <a:ext cx="9144000" cy="4728176"/>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endParaRPr>
          </a:p>
        </p:txBody>
      </p:sp>
      <p:graphicFrame>
        <p:nvGraphicFramePr>
          <p:cNvPr id="2" name="Diagram 1"/>
          <p:cNvGraphicFramePr/>
          <p:nvPr>
            <p:extLst>
              <p:ext uri="{D42A27DB-BD31-4B8C-83A1-F6EECF244321}">
                <p14:modId xmlns:p14="http://schemas.microsoft.com/office/powerpoint/2010/main" val="628263317"/>
              </p:ext>
            </p:extLst>
          </p:nvPr>
        </p:nvGraphicFramePr>
        <p:xfrm>
          <a:off x="1253775" y="681540"/>
          <a:ext cx="6558585" cy="43744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itle 3"/>
          <p:cNvSpPr>
            <a:spLocks noGrp="1"/>
          </p:cNvSpPr>
          <p:nvPr>
            <p:ph type="title"/>
          </p:nvPr>
        </p:nvSpPr>
        <p:spPr>
          <a:xfrm>
            <a:off x="827584" y="0"/>
            <a:ext cx="6552728" cy="465516"/>
          </a:xfrm>
        </p:spPr>
        <p:txBody>
          <a:bodyPr/>
          <a:lstStyle/>
          <a:p>
            <a:pPr algn="ctr"/>
            <a:r>
              <a:rPr lang="en-GB" sz="2400" b="1" dirty="0">
                <a:solidFill>
                  <a:schemeClr val="bg1"/>
                </a:solidFill>
              </a:rPr>
              <a:t>A continuum of support</a:t>
            </a:r>
          </a:p>
        </p:txBody>
      </p:sp>
    </p:spTree>
    <p:extLst>
      <p:ext uri="{BB962C8B-B14F-4D97-AF65-F5344CB8AC3E}">
        <p14:creationId xmlns:p14="http://schemas.microsoft.com/office/powerpoint/2010/main" val="3797960535"/>
      </p:ext>
    </p:extLst>
  </p:cSld>
  <p:clrMapOvr>
    <a:masterClrMapping/>
  </p:clrMapOvr>
  <mc:AlternateContent xmlns:mc="http://schemas.openxmlformats.org/markup-compatibility/2006" xmlns:p14="http://schemas.microsoft.com/office/powerpoint/2010/main">
    <mc:Choice Requires="p14">
      <p:transition spd="med" p14:dur="700" advTm="22873">
        <p:fade/>
      </p:transition>
    </mc:Choice>
    <mc:Fallback xmlns="">
      <p:transition spd="med" advTm="228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childTnLst>
                                </p:cTn>
                              </p:par>
                            </p:childTnLst>
                          </p:cTn>
                        </p:par>
                        <p:par>
                          <p:cTn id="8" fill="hold">
                            <p:stCondLst>
                              <p:cond delay="1250"/>
                            </p:stCondLst>
                            <p:childTnLst>
                              <p:par>
                                <p:cTn id="9" presetID="47" presetClass="entr" presetSubtype="0" fill="hold" grpId="0" nodeType="afterEffect">
                                  <p:stCondLst>
                                    <p:cond delay="0"/>
                                  </p:stCondLst>
                                  <p:childTnLst>
                                    <p:set>
                                      <p:cBhvr>
                                        <p:cTn id="10" dur="1" fill="hold">
                                          <p:stCondLst>
                                            <p:cond delay="0"/>
                                          </p:stCondLst>
                                        </p:cTn>
                                        <p:tgtEl>
                                          <p:spTgt spid="2">
                                            <p:graphicEl>
                                              <a:dgm id="{E3CAE30F-3C1E-4691-A74A-C6D91A1BE07A}"/>
                                            </p:graphicEl>
                                          </p:spTgt>
                                        </p:tgtEl>
                                        <p:attrNameLst>
                                          <p:attrName>style.visibility</p:attrName>
                                        </p:attrNameLst>
                                      </p:cBhvr>
                                      <p:to>
                                        <p:strVal val="visible"/>
                                      </p:to>
                                    </p:set>
                                    <p:animEffect transition="in" filter="fade">
                                      <p:cBhvr>
                                        <p:cTn id="11" dur="1000"/>
                                        <p:tgtEl>
                                          <p:spTgt spid="2">
                                            <p:graphicEl>
                                              <a:dgm id="{E3CAE30F-3C1E-4691-A74A-C6D91A1BE07A}"/>
                                            </p:graphicEl>
                                          </p:spTgt>
                                        </p:tgtEl>
                                      </p:cBhvr>
                                    </p:animEffect>
                                    <p:anim calcmode="lin" valueType="num">
                                      <p:cBhvr>
                                        <p:cTn id="12" dur="1000" fill="hold"/>
                                        <p:tgtEl>
                                          <p:spTgt spid="2">
                                            <p:graphicEl>
                                              <a:dgm id="{E3CAE30F-3C1E-4691-A74A-C6D91A1BE07A}"/>
                                            </p:graphicEl>
                                          </p:spTgt>
                                        </p:tgtEl>
                                        <p:attrNameLst>
                                          <p:attrName>ppt_x</p:attrName>
                                        </p:attrNameLst>
                                      </p:cBhvr>
                                      <p:tavLst>
                                        <p:tav tm="0">
                                          <p:val>
                                            <p:strVal val="#ppt_x"/>
                                          </p:val>
                                        </p:tav>
                                        <p:tav tm="100000">
                                          <p:val>
                                            <p:strVal val="#ppt_x"/>
                                          </p:val>
                                        </p:tav>
                                      </p:tavLst>
                                    </p:anim>
                                    <p:anim calcmode="lin" valueType="num">
                                      <p:cBhvr>
                                        <p:cTn id="13" dur="1000" fill="hold"/>
                                        <p:tgtEl>
                                          <p:spTgt spid="2">
                                            <p:graphicEl>
                                              <a:dgm id="{E3CAE30F-3C1E-4691-A74A-C6D91A1BE07A}"/>
                                            </p:graphicEl>
                                          </p:spTgt>
                                        </p:tgtEl>
                                        <p:attrNameLst>
                                          <p:attrName>ppt_y</p:attrName>
                                        </p:attrNameLst>
                                      </p:cBhvr>
                                      <p:tavLst>
                                        <p:tav tm="0">
                                          <p:val>
                                            <p:strVal val="#ppt_y-.1"/>
                                          </p:val>
                                        </p:tav>
                                        <p:tav tm="100000">
                                          <p:val>
                                            <p:strVal val="#ppt_y"/>
                                          </p:val>
                                        </p:tav>
                                      </p:tavLst>
                                    </p:anim>
                                  </p:childTnLst>
                                </p:cTn>
                              </p:par>
                            </p:childTnLst>
                          </p:cTn>
                        </p:par>
                        <p:par>
                          <p:cTn id="14" fill="hold">
                            <p:stCondLst>
                              <p:cond delay="2250"/>
                            </p:stCondLst>
                            <p:childTnLst>
                              <p:par>
                                <p:cTn id="15" presetID="47" presetClass="entr" presetSubtype="0" fill="hold" grpId="0" nodeType="afterEffect">
                                  <p:stCondLst>
                                    <p:cond delay="0"/>
                                  </p:stCondLst>
                                  <p:childTnLst>
                                    <p:set>
                                      <p:cBhvr>
                                        <p:cTn id="16" dur="1" fill="hold">
                                          <p:stCondLst>
                                            <p:cond delay="0"/>
                                          </p:stCondLst>
                                        </p:cTn>
                                        <p:tgtEl>
                                          <p:spTgt spid="2">
                                            <p:graphicEl>
                                              <a:dgm id="{40F68D63-63BB-4461-8E90-8B5E0E874C3E}"/>
                                            </p:graphicEl>
                                          </p:spTgt>
                                        </p:tgtEl>
                                        <p:attrNameLst>
                                          <p:attrName>style.visibility</p:attrName>
                                        </p:attrNameLst>
                                      </p:cBhvr>
                                      <p:to>
                                        <p:strVal val="visible"/>
                                      </p:to>
                                    </p:set>
                                    <p:animEffect transition="in" filter="fade">
                                      <p:cBhvr>
                                        <p:cTn id="17" dur="1000"/>
                                        <p:tgtEl>
                                          <p:spTgt spid="2">
                                            <p:graphicEl>
                                              <a:dgm id="{40F68D63-63BB-4461-8E90-8B5E0E874C3E}"/>
                                            </p:graphicEl>
                                          </p:spTgt>
                                        </p:tgtEl>
                                      </p:cBhvr>
                                    </p:animEffect>
                                    <p:anim calcmode="lin" valueType="num">
                                      <p:cBhvr>
                                        <p:cTn id="18" dur="1000" fill="hold"/>
                                        <p:tgtEl>
                                          <p:spTgt spid="2">
                                            <p:graphicEl>
                                              <a:dgm id="{40F68D63-63BB-4461-8E90-8B5E0E874C3E}"/>
                                            </p:graphicEl>
                                          </p:spTgt>
                                        </p:tgtEl>
                                        <p:attrNameLst>
                                          <p:attrName>ppt_x</p:attrName>
                                        </p:attrNameLst>
                                      </p:cBhvr>
                                      <p:tavLst>
                                        <p:tav tm="0">
                                          <p:val>
                                            <p:strVal val="#ppt_x"/>
                                          </p:val>
                                        </p:tav>
                                        <p:tav tm="100000">
                                          <p:val>
                                            <p:strVal val="#ppt_x"/>
                                          </p:val>
                                        </p:tav>
                                      </p:tavLst>
                                    </p:anim>
                                    <p:anim calcmode="lin" valueType="num">
                                      <p:cBhvr>
                                        <p:cTn id="19" dur="1000" fill="hold"/>
                                        <p:tgtEl>
                                          <p:spTgt spid="2">
                                            <p:graphicEl>
                                              <a:dgm id="{40F68D63-63BB-4461-8E90-8B5E0E874C3E}"/>
                                            </p:graphicEl>
                                          </p:spTgt>
                                        </p:tgtEl>
                                        <p:attrNameLst>
                                          <p:attrName>ppt_y</p:attrName>
                                        </p:attrNameLst>
                                      </p:cBhvr>
                                      <p:tavLst>
                                        <p:tav tm="0">
                                          <p:val>
                                            <p:strVal val="#ppt_y-.1"/>
                                          </p:val>
                                        </p:tav>
                                        <p:tav tm="100000">
                                          <p:val>
                                            <p:strVal val="#ppt_y"/>
                                          </p:val>
                                        </p:tav>
                                      </p:tavLst>
                                    </p:anim>
                                  </p:childTnLst>
                                </p:cTn>
                              </p:par>
                            </p:childTnLst>
                          </p:cTn>
                        </p:par>
                        <p:par>
                          <p:cTn id="20" fill="hold">
                            <p:stCondLst>
                              <p:cond delay="3250"/>
                            </p:stCondLst>
                            <p:childTnLst>
                              <p:par>
                                <p:cTn id="21" presetID="47" presetClass="entr" presetSubtype="0" fill="hold" grpId="0" nodeType="afterEffect">
                                  <p:stCondLst>
                                    <p:cond delay="0"/>
                                  </p:stCondLst>
                                  <p:childTnLst>
                                    <p:set>
                                      <p:cBhvr>
                                        <p:cTn id="22" dur="1" fill="hold">
                                          <p:stCondLst>
                                            <p:cond delay="0"/>
                                          </p:stCondLst>
                                        </p:cTn>
                                        <p:tgtEl>
                                          <p:spTgt spid="2">
                                            <p:graphicEl>
                                              <a:dgm id="{8F17F4A5-9524-40E3-808B-07F62E19C546}"/>
                                            </p:graphicEl>
                                          </p:spTgt>
                                        </p:tgtEl>
                                        <p:attrNameLst>
                                          <p:attrName>style.visibility</p:attrName>
                                        </p:attrNameLst>
                                      </p:cBhvr>
                                      <p:to>
                                        <p:strVal val="visible"/>
                                      </p:to>
                                    </p:set>
                                    <p:animEffect transition="in" filter="fade">
                                      <p:cBhvr>
                                        <p:cTn id="23" dur="1000"/>
                                        <p:tgtEl>
                                          <p:spTgt spid="2">
                                            <p:graphicEl>
                                              <a:dgm id="{8F17F4A5-9524-40E3-808B-07F62E19C546}"/>
                                            </p:graphicEl>
                                          </p:spTgt>
                                        </p:tgtEl>
                                      </p:cBhvr>
                                    </p:animEffect>
                                    <p:anim calcmode="lin" valueType="num">
                                      <p:cBhvr>
                                        <p:cTn id="24" dur="1000" fill="hold"/>
                                        <p:tgtEl>
                                          <p:spTgt spid="2">
                                            <p:graphicEl>
                                              <a:dgm id="{8F17F4A5-9524-40E3-808B-07F62E19C546}"/>
                                            </p:graphicEl>
                                          </p:spTgt>
                                        </p:tgtEl>
                                        <p:attrNameLst>
                                          <p:attrName>ppt_x</p:attrName>
                                        </p:attrNameLst>
                                      </p:cBhvr>
                                      <p:tavLst>
                                        <p:tav tm="0">
                                          <p:val>
                                            <p:strVal val="#ppt_x"/>
                                          </p:val>
                                        </p:tav>
                                        <p:tav tm="100000">
                                          <p:val>
                                            <p:strVal val="#ppt_x"/>
                                          </p:val>
                                        </p:tav>
                                      </p:tavLst>
                                    </p:anim>
                                    <p:anim calcmode="lin" valueType="num">
                                      <p:cBhvr>
                                        <p:cTn id="25" dur="1000" fill="hold"/>
                                        <p:tgtEl>
                                          <p:spTgt spid="2">
                                            <p:graphicEl>
                                              <a:dgm id="{8F17F4A5-9524-40E3-808B-07F62E19C546}"/>
                                            </p:graphicEl>
                                          </p:spTgt>
                                        </p:tgtEl>
                                        <p:attrNameLst>
                                          <p:attrName>ppt_y</p:attrName>
                                        </p:attrNameLst>
                                      </p:cBhvr>
                                      <p:tavLst>
                                        <p:tav tm="0">
                                          <p:val>
                                            <p:strVal val="#ppt_y-.1"/>
                                          </p:val>
                                        </p:tav>
                                        <p:tav tm="100000">
                                          <p:val>
                                            <p:strVal val="#ppt_y"/>
                                          </p:val>
                                        </p:tav>
                                      </p:tavLst>
                                    </p:anim>
                                  </p:childTnLst>
                                </p:cTn>
                              </p:par>
                            </p:childTnLst>
                          </p:cTn>
                        </p:par>
                        <p:par>
                          <p:cTn id="26" fill="hold">
                            <p:stCondLst>
                              <p:cond delay="4250"/>
                            </p:stCondLst>
                            <p:childTnLst>
                              <p:par>
                                <p:cTn id="27" presetID="47" presetClass="entr" presetSubtype="0" fill="hold" grpId="0" nodeType="afterEffect">
                                  <p:stCondLst>
                                    <p:cond delay="0"/>
                                  </p:stCondLst>
                                  <p:childTnLst>
                                    <p:set>
                                      <p:cBhvr>
                                        <p:cTn id="28" dur="1" fill="hold">
                                          <p:stCondLst>
                                            <p:cond delay="0"/>
                                          </p:stCondLst>
                                        </p:cTn>
                                        <p:tgtEl>
                                          <p:spTgt spid="2">
                                            <p:graphicEl>
                                              <a:dgm id="{2BB2E914-378D-4B2F-9AEF-48892AC779DA}"/>
                                            </p:graphicEl>
                                          </p:spTgt>
                                        </p:tgtEl>
                                        <p:attrNameLst>
                                          <p:attrName>style.visibility</p:attrName>
                                        </p:attrNameLst>
                                      </p:cBhvr>
                                      <p:to>
                                        <p:strVal val="visible"/>
                                      </p:to>
                                    </p:set>
                                    <p:animEffect transition="in" filter="fade">
                                      <p:cBhvr>
                                        <p:cTn id="29" dur="1000"/>
                                        <p:tgtEl>
                                          <p:spTgt spid="2">
                                            <p:graphicEl>
                                              <a:dgm id="{2BB2E914-378D-4B2F-9AEF-48892AC779DA}"/>
                                            </p:graphicEl>
                                          </p:spTgt>
                                        </p:tgtEl>
                                      </p:cBhvr>
                                    </p:animEffect>
                                    <p:anim calcmode="lin" valueType="num">
                                      <p:cBhvr>
                                        <p:cTn id="30" dur="1000" fill="hold"/>
                                        <p:tgtEl>
                                          <p:spTgt spid="2">
                                            <p:graphicEl>
                                              <a:dgm id="{2BB2E914-378D-4B2F-9AEF-48892AC779DA}"/>
                                            </p:graphicEl>
                                          </p:spTgt>
                                        </p:tgtEl>
                                        <p:attrNameLst>
                                          <p:attrName>ppt_x</p:attrName>
                                        </p:attrNameLst>
                                      </p:cBhvr>
                                      <p:tavLst>
                                        <p:tav tm="0">
                                          <p:val>
                                            <p:strVal val="#ppt_x"/>
                                          </p:val>
                                        </p:tav>
                                        <p:tav tm="100000">
                                          <p:val>
                                            <p:strVal val="#ppt_x"/>
                                          </p:val>
                                        </p:tav>
                                      </p:tavLst>
                                    </p:anim>
                                    <p:anim calcmode="lin" valueType="num">
                                      <p:cBhvr>
                                        <p:cTn id="31" dur="1000" fill="hold"/>
                                        <p:tgtEl>
                                          <p:spTgt spid="2">
                                            <p:graphicEl>
                                              <a:dgm id="{2BB2E914-378D-4B2F-9AEF-48892AC779DA}"/>
                                            </p:graphicEl>
                                          </p:spTgt>
                                        </p:tgtEl>
                                        <p:attrNameLst>
                                          <p:attrName>ppt_y</p:attrName>
                                        </p:attrNameLst>
                                      </p:cBhvr>
                                      <p:tavLst>
                                        <p:tav tm="0">
                                          <p:val>
                                            <p:strVal val="#ppt_y-.1"/>
                                          </p:val>
                                        </p:tav>
                                        <p:tav tm="100000">
                                          <p:val>
                                            <p:strVal val="#ppt_y"/>
                                          </p:val>
                                        </p:tav>
                                      </p:tavLst>
                                    </p:anim>
                                  </p:childTnLst>
                                </p:cTn>
                              </p:par>
                            </p:childTnLst>
                          </p:cTn>
                        </p:par>
                        <p:par>
                          <p:cTn id="32" fill="hold">
                            <p:stCondLst>
                              <p:cond delay="5250"/>
                            </p:stCondLst>
                            <p:childTnLst>
                              <p:par>
                                <p:cTn id="33" presetID="47" presetClass="entr" presetSubtype="0" fill="hold" grpId="0" nodeType="afterEffect">
                                  <p:stCondLst>
                                    <p:cond delay="0"/>
                                  </p:stCondLst>
                                  <p:childTnLst>
                                    <p:set>
                                      <p:cBhvr>
                                        <p:cTn id="34" dur="1" fill="hold">
                                          <p:stCondLst>
                                            <p:cond delay="0"/>
                                          </p:stCondLst>
                                        </p:cTn>
                                        <p:tgtEl>
                                          <p:spTgt spid="2">
                                            <p:graphicEl>
                                              <a:dgm id="{F5902316-8B19-4C27-8F40-621A24E27BC0}"/>
                                            </p:graphicEl>
                                          </p:spTgt>
                                        </p:tgtEl>
                                        <p:attrNameLst>
                                          <p:attrName>style.visibility</p:attrName>
                                        </p:attrNameLst>
                                      </p:cBhvr>
                                      <p:to>
                                        <p:strVal val="visible"/>
                                      </p:to>
                                    </p:set>
                                    <p:animEffect transition="in" filter="fade">
                                      <p:cBhvr>
                                        <p:cTn id="35" dur="1000"/>
                                        <p:tgtEl>
                                          <p:spTgt spid="2">
                                            <p:graphicEl>
                                              <a:dgm id="{F5902316-8B19-4C27-8F40-621A24E27BC0}"/>
                                            </p:graphicEl>
                                          </p:spTgt>
                                        </p:tgtEl>
                                      </p:cBhvr>
                                    </p:animEffect>
                                    <p:anim calcmode="lin" valueType="num">
                                      <p:cBhvr>
                                        <p:cTn id="36" dur="1000" fill="hold"/>
                                        <p:tgtEl>
                                          <p:spTgt spid="2">
                                            <p:graphicEl>
                                              <a:dgm id="{F5902316-8B19-4C27-8F40-621A24E27BC0}"/>
                                            </p:graphicEl>
                                          </p:spTgt>
                                        </p:tgtEl>
                                        <p:attrNameLst>
                                          <p:attrName>ppt_x</p:attrName>
                                        </p:attrNameLst>
                                      </p:cBhvr>
                                      <p:tavLst>
                                        <p:tav tm="0">
                                          <p:val>
                                            <p:strVal val="#ppt_x"/>
                                          </p:val>
                                        </p:tav>
                                        <p:tav tm="100000">
                                          <p:val>
                                            <p:strVal val="#ppt_x"/>
                                          </p:val>
                                        </p:tav>
                                      </p:tavLst>
                                    </p:anim>
                                    <p:anim calcmode="lin" valueType="num">
                                      <p:cBhvr>
                                        <p:cTn id="37" dur="1000" fill="hold"/>
                                        <p:tgtEl>
                                          <p:spTgt spid="2">
                                            <p:graphicEl>
                                              <a:dgm id="{F5902316-8B19-4C27-8F40-621A24E27BC0}"/>
                                            </p:graphicEl>
                                          </p:spTgt>
                                        </p:tgtEl>
                                        <p:attrNameLst>
                                          <p:attrName>ppt_y</p:attrName>
                                        </p:attrNameLst>
                                      </p:cBhvr>
                                      <p:tavLst>
                                        <p:tav tm="0">
                                          <p:val>
                                            <p:strVal val="#ppt_y-.1"/>
                                          </p:val>
                                        </p:tav>
                                        <p:tav tm="100000">
                                          <p:val>
                                            <p:strVal val="#ppt_y"/>
                                          </p:val>
                                        </p:tav>
                                      </p:tavLst>
                                    </p:anim>
                                  </p:childTnLst>
                                </p:cTn>
                              </p:par>
                            </p:childTnLst>
                          </p:cTn>
                        </p:par>
                        <p:par>
                          <p:cTn id="38" fill="hold">
                            <p:stCondLst>
                              <p:cond delay="6250"/>
                            </p:stCondLst>
                            <p:childTnLst>
                              <p:par>
                                <p:cTn id="39" presetID="47" presetClass="entr" presetSubtype="0" fill="hold" grpId="0" nodeType="afterEffect">
                                  <p:stCondLst>
                                    <p:cond delay="0"/>
                                  </p:stCondLst>
                                  <p:childTnLst>
                                    <p:set>
                                      <p:cBhvr>
                                        <p:cTn id="40" dur="1" fill="hold">
                                          <p:stCondLst>
                                            <p:cond delay="0"/>
                                          </p:stCondLst>
                                        </p:cTn>
                                        <p:tgtEl>
                                          <p:spTgt spid="2">
                                            <p:graphicEl>
                                              <a:dgm id="{BA9F688F-4918-481D-984A-54F5C1BB0E27}"/>
                                            </p:graphicEl>
                                          </p:spTgt>
                                        </p:tgtEl>
                                        <p:attrNameLst>
                                          <p:attrName>style.visibility</p:attrName>
                                        </p:attrNameLst>
                                      </p:cBhvr>
                                      <p:to>
                                        <p:strVal val="visible"/>
                                      </p:to>
                                    </p:set>
                                    <p:animEffect transition="in" filter="fade">
                                      <p:cBhvr>
                                        <p:cTn id="41" dur="1000"/>
                                        <p:tgtEl>
                                          <p:spTgt spid="2">
                                            <p:graphicEl>
                                              <a:dgm id="{BA9F688F-4918-481D-984A-54F5C1BB0E27}"/>
                                            </p:graphicEl>
                                          </p:spTgt>
                                        </p:tgtEl>
                                      </p:cBhvr>
                                    </p:animEffect>
                                    <p:anim calcmode="lin" valueType="num">
                                      <p:cBhvr>
                                        <p:cTn id="42" dur="1000" fill="hold"/>
                                        <p:tgtEl>
                                          <p:spTgt spid="2">
                                            <p:graphicEl>
                                              <a:dgm id="{BA9F688F-4918-481D-984A-54F5C1BB0E27}"/>
                                            </p:graphicEl>
                                          </p:spTgt>
                                        </p:tgtEl>
                                        <p:attrNameLst>
                                          <p:attrName>ppt_x</p:attrName>
                                        </p:attrNameLst>
                                      </p:cBhvr>
                                      <p:tavLst>
                                        <p:tav tm="0">
                                          <p:val>
                                            <p:strVal val="#ppt_x"/>
                                          </p:val>
                                        </p:tav>
                                        <p:tav tm="100000">
                                          <p:val>
                                            <p:strVal val="#ppt_x"/>
                                          </p:val>
                                        </p:tav>
                                      </p:tavLst>
                                    </p:anim>
                                    <p:anim calcmode="lin" valueType="num">
                                      <p:cBhvr>
                                        <p:cTn id="43" dur="1000" fill="hold"/>
                                        <p:tgtEl>
                                          <p:spTgt spid="2">
                                            <p:graphicEl>
                                              <a:dgm id="{BA9F688F-4918-481D-984A-54F5C1BB0E27}"/>
                                            </p:graphicEl>
                                          </p:spTgt>
                                        </p:tgtEl>
                                        <p:attrNameLst>
                                          <p:attrName>ppt_y</p:attrName>
                                        </p:attrNameLst>
                                      </p:cBhvr>
                                      <p:tavLst>
                                        <p:tav tm="0">
                                          <p:val>
                                            <p:strVal val="#ppt_y-.1"/>
                                          </p:val>
                                        </p:tav>
                                        <p:tav tm="100000">
                                          <p:val>
                                            <p:strVal val="#ppt_y"/>
                                          </p:val>
                                        </p:tav>
                                      </p:tavLst>
                                    </p:anim>
                                  </p:childTnLst>
                                </p:cTn>
                              </p:par>
                            </p:childTnLst>
                          </p:cTn>
                        </p:par>
                        <p:par>
                          <p:cTn id="44" fill="hold">
                            <p:stCondLst>
                              <p:cond delay="7250"/>
                            </p:stCondLst>
                            <p:childTnLst>
                              <p:par>
                                <p:cTn id="45" presetID="47" presetClass="entr" presetSubtype="0" fill="hold" grpId="0" nodeType="afterEffect">
                                  <p:stCondLst>
                                    <p:cond delay="0"/>
                                  </p:stCondLst>
                                  <p:childTnLst>
                                    <p:set>
                                      <p:cBhvr>
                                        <p:cTn id="46" dur="1" fill="hold">
                                          <p:stCondLst>
                                            <p:cond delay="0"/>
                                          </p:stCondLst>
                                        </p:cTn>
                                        <p:tgtEl>
                                          <p:spTgt spid="2">
                                            <p:graphicEl>
                                              <a:dgm id="{8F096CE4-C585-4840-83EF-A79B2357A129}"/>
                                            </p:graphicEl>
                                          </p:spTgt>
                                        </p:tgtEl>
                                        <p:attrNameLst>
                                          <p:attrName>style.visibility</p:attrName>
                                        </p:attrNameLst>
                                      </p:cBhvr>
                                      <p:to>
                                        <p:strVal val="visible"/>
                                      </p:to>
                                    </p:set>
                                    <p:animEffect transition="in" filter="fade">
                                      <p:cBhvr>
                                        <p:cTn id="47" dur="1000"/>
                                        <p:tgtEl>
                                          <p:spTgt spid="2">
                                            <p:graphicEl>
                                              <a:dgm id="{8F096CE4-C585-4840-83EF-A79B2357A129}"/>
                                            </p:graphicEl>
                                          </p:spTgt>
                                        </p:tgtEl>
                                      </p:cBhvr>
                                    </p:animEffect>
                                    <p:anim calcmode="lin" valueType="num">
                                      <p:cBhvr>
                                        <p:cTn id="48" dur="1000" fill="hold"/>
                                        <p:tgtEl>
                                          <p:spTgt spid="2">
                                            <p:graphicEl>
                                              <a:dgm id="{8F096CE4-C585-4840-83EF-A79B2357A129}"/>
                                            </p:graphicEl>
                                          </p:spTgt>
                                        </p:tgtEl>
                                        <p:attrNameLst>
                                          <p:attrName>ppt_x</p:attrName>
                                        </p:attrNameLst>
                                      </p:cBhvr>
                                      <p:tavLst>
                                        <p:tav tm="0">
                                          <p:val>
                                            <p:strVal val="#ppt_x"/>
                                          </p:val>
                                        </p:tav>
                                        <p:tav tm="100000">
                                          <p:val>
                                            <p:strVal val="#ppt_x"/>
                                          </p:val>
                                        </p:tav>
                                      </p:tavLst>
                                    </p:anim>
                                    <p:anim calcmode="lin" valueType="num">
                                      <p:cBhvr>
                                        <p:cTn id="49" dur="1000" fill="hold"/>
                                        <p:tgtEl>
                                          <p:spTgt spid="2">
                                            <p:graphicEl>
                                              <a:dgm id="{8F096CE4-C585-4840-83EF-A79B2357A129}"/>
                                            </p:graphicEl>
                                          </p:spTgt>
                                        </p:tgtEl>
                                        <p:attrNameLst>
                                          <p:attrName>ppt_y</p:attrName>
                                        </p:attrNameLst>
                                      </p:cBhvr>
                                      <p:tavLst>
                                        <p:tav tm="0">
                                          <p:val>
                                            <p:strVal val="#ppt_y-.1"/>
                                          </p:val>
                                        </p:tav>
                                        <p:tav tm="100000">
                                          <p:val>
                                            <p:strVal val="#ppt_y"/>
                                          </p:val>
                                        </p:tav>
                                      </p:tavLst>
                                    </p:anim>
                                  </p:childTnLst>
                                </p:cTn>
                              </p:par>
                            </p:childTnLst>
                          </p:cTn>
                        </p:par>
                        <p:par>
                          <p:cTn id="50" fill="hold">
                            <p:stCondLst>
                              <p:cond delay="8250"/>
                            </p:stCondLst>
                            <p:childTnLst>
                              <p:par>
                                <p:cTn id="51" presetID="47" presetClass="entr" presetSubtype="0" fill="hold" grpId="0" nodeType="afterEffect">
                                  <p:stCondLst>
                                    <p:cond delay="0"/>
                                  </p:stCondLst>
                                  <p:childTnLst>
                                    <p:set>
                                      <p:cBhvr>
                                        <p:cTn id="52" dur="1" fill="hold">
                                          <p:stCondLst>
                                            <p:cond delay="0"/>
                                          </p:stCondLst>
                                        </p:cTn>
                                        <p:tgtEl>
                                          <p:spTgt spid="2">
                                            <p:graphicEl>
                                              <a:dgm id="{29A4435F-6F2F-49F6-A1A9-0021748D1578}"/>
                                            </p:graphicEl>
                                          </p:spTgt>
                                        </p:tgtEl>
                                        <p:attrNameLst>
                                          <p:attrName>style.visibility</p:attrName>
                                        </p:attrNameLst>
                                      </p:cBhvr>
                                      <p:to>
                                        <p:strVal val="visible"/>
                                      </p:to>
                                    </p:set>
                                    <p:animEffect transition="in" filter="fade">
                                      <p:cBhvr>
                                        <p:cTn id="53" dur="1000"/>
                                        <p:tgtEl>
                                          <p:spTgt spid="2">
                                            <p:graphicEl>
                                              <a:dgm id="{29A4435F-6F2F-49F6-A1A9-0021748D1578}"/>
                                            </p:graphicEl>
                                          </p:spTgt>
                                        </p:tgtEl>
                                      </p:cBhvr>
                                    </p:animEffect>
                                    <p:anim calcmode="lin" valueType="num">
                                      <p:cBhvr>
                                        <p:cTn id="54" dur="1000" fill="hold"/>
                                        <p:tgtEl>
                                          <p:spTgt spid="2">
                                            <p:graphicEl>
                                              <a:dgm id="{29A4435F-6F2F-49F6-A1A9-0021748D1578}"/>
                                            </p:graphicEl>
                                          </p:spTgt>
                                        </p:tgtEl>
                                        <p:attrNameLst>
                                          <p:attrName>ppt_x</p:attrName>
                                        </p:attrNameLst>
                                      </p:cBhvr>
                                      <p:tavLst>
                                        <p:tav tm="0">
                                          <p:val>
                                            <p:strVal val="#ppt_x"/>
                                          </p:val>
                                        </p:tav>
                                        <p:tav tm="100000">
                                          <p:val>
                                            <p:strVal val="#ppt_x"/>
                                          </p:val>
                                        </p:tav>
                                      </p:tavLst>
                                    </p:anim>
                                    <p:anim calcmode="lin" valueType="num">
                                      <p:cBhvr>
                                        <p:cTn id="55" dur="1000" fill="hold"/>
                                        <p:tgtEl>
                                          <p:spTgt spid="2">
                                            <p:graphicEl>
                                              <a:dgm id="{29A4435F-6F2F-49F6-A1A9-0021748D1578}"/>
                                            </p:graphicEl>
                                          </p:spTgt>
                                        </p:tgtEl>
                                        <p:attrNameLst>
                                          <p:attrName>ppt_y</p:attrName>
                                        </p:attrNameLst>
                                      </p:cBhvr>
                                      <p:tavLst>
                                        <p:tav tm="0">
                                          <p:val>
                                            <p:strVal val="#ppt_y-.1"/>
                                          </p:val>
                                        </p:tav>
                                        <p:tav tm="100000">
                                          <p:val>
                                            <p:strVal val="#ppt_y"/>
                                          </p:val>
                                        </p:tav>
                                      </p:tavLst>
                                    </p:anim>
                                  </p:childTnLst>
                                </p:cTn>
                              </p:par>
                            </p:childTnLst>
                          </p:cTn>
                        </p:par>
                        <p:par>
                          <p:cTn id="56" fill="hold">
                            <p:stCondLst>
                              <p:cond delay="9250"/>
                            </p:stCondLst>
                            <p:childTnLst>
                              <p:par>
                                <p:cTn id="57" presetID="47" presetClass="entr" presetSubtype="0" fill="hold" grpId="0" nodeType="afterEffect">
                                  <p:stCondLst>
                                    <p:cond delay="0"/>
                                  </p:stCondLst>
                                  <p:childTnLst>
                                    <p:set>
                                      <p:cBhvr>
                                        <p:cTn id="58" dur="1" fill="hold">
                                          <p:stCondLst>
                                            <p:cond delay="0"/>
                                          </p:stCondLst>
                                        </p:cTn>
                                        <p:tgtEl>
                                          <p:spTgt spid="2">
                                            <p:graphicEl>
                                              <a:dgm id="{14AD2E04-4B42-47A4-A149-2C4FC8186190}"/>
                                            </p:graphicEl>
                                          </p:spTgt>
                                        </p:tgtEl>
                                        <p:attrNameLst>
                                          <p:attrName>style.visibility</p:attrName>
                                        </p:attrNameLst>
                                      </p:cBhvr>
                                      <p:to>
                                        <p:strVal val="visible"/>
                                      </p:to>
                                    </p:set>
                                    <p:animEffect transition="in" filter="fade">
                                      <p:cBhvr>
                                        <p:cTn id="59" dur="1000"/>
                                        <p:tgtEl>
                                          <p:spTgt spid="2">
                                            <p:graphicEl>
                                              <a:dgm id="{14AD2E04-4B42-47A4-A149-2C4FC8186190}"/>
                                            </p:graphicEl>
                                          </p:spTgt>
                                        </p:tgtEl>
                                      </p:cBhvr>
                                    </p:animEffect>
                                    <p:anim calcmode="lin" valueType="num">
                                      <p:cBhvr>
                                        <p:cTn id="60" dur="1000" fill="hold"/>
                                        <p:tgtEl>
                                          <p:spTgt spid="2">
                                            <p:graphicEl>
                                              <a:dgm id="{14AD2E04-4B42-47A4-A149-2C4FC8186190}"/>
                                            </p:graphicEl>
                                          </p:spTgt>
                                        </p:tgtEl>
                                        <p:attrNameLst>
                                          <p:attrName>ppt_x</p:attrName>
                                        </p:attrNameLst>
                                      </p:cBhvr>
                                      <p:tavLst>
                                        <p:tav tm="0">
                                          <p:val>
                                            <p:strVal val="#ppt_x"/>
                                          </p:val>
                                        </p:tav>
                                        <p:tav tm="100000">
                                          <p:val>
                                            <p:strVal val="#ppt_x"/>
                                          </p:val>
                                        </p:tav>
                                      </p:tavLst>
                                    </p:anim>
                                    <p:anim calcmode="lin" valueType="num">
                                      <p:cBhvr>
                                        <p:cTn id="61" dur="1000" fill="hold"/>
                                        <p:tgtEl>
                                          <p:spTgt spid="2">
                                            <p:graphicEl>
                                              <a:dgm id="{14AD2E04-4B42-47A4-A149-2C4FC8186190}"/>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Graphic spid="2" grpId="0">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descr="chap7.jpg"/>
          <p:cNvPicPr>
            <a:picLocks noChangeAspect="1"/>
          </p:cNvPicPr>
          <p:nvPr/>
        </p:nvPicPr>
        <p:blipFill>
          <a:blip r:embed="rId2" cstate="print"/>
          <a:srcRect l="11137"/>
          <a:stretch>
            <a:fillRect/>
          </a:stretch>
        </p:blipFill>
        <p:spPr>
          <a:xfrm flipH="1">
            <a:off x="-1130300" y="-241300"/>
            <a:ext cx="9144000" cy="5143500"/>
          </a:xfrm>
          <a:prstGeom prst="rect">
            <a:avLst/>
          </a:prstGeom>
        </p:spPr>
      </p:pic>
      <p:sp>
        <p:nvSpPr>
          <p:cNvPr id="5" name="Right Triangle 21"/>
          <p:cNvSpPr/>
          <p:nvPr/>
        </p:nvSpPr>
        <p:spPr>
          <a:xfrm flipH="1">
            <a:off x="3347864" y="-2463929"/>
            <a:ext cx="5796136" cy="7607429"/>
          </a:xfrm>
          <a:prstGeom prst="rtTriangle">
            <a:avLst/>
          </a:prstGeom>
          <a:solidFill>
            <a:schemeClr val="accent5"/>
          </a:solidFill>
          <a:ln w="19050" cap="flat" cmpd="sng" algn="ctr">
            <a:noFill/>
            <a:prstDash val="solid"/>
          </a:ln>
          <a:effectLst/>
        </p:spPr>
        <p:txBody>
          <a:bodyPr rtlCol="0" anchor="ctr"/>
          <a:lstStyle/>
          <a:p>
            <a:pPr algn="ctr" latinLnBrk="0">
              <a:defRPr/>
            </a:pPr>
            <a:endParaRPr lang="en-US" kern="0">
              <a:solidFill>
                <a:sysClr val="window" lastClr="FFFFFF"/>
              </a:solidFill>
              <a:latin typeface="Arial" pitchFamily="34" charset="0"/>
              <a:cs typeface="Arial" pitchFamily="34" charset="0"/>
            </a:endParaRPr>
          </a:p>
        </p:txBody>
      </p:sp>
      <p:sp>
        <p:nvSpPr>
          <p:cNvPr id="6" name="직사각형 5"/>
          <p:cNvSpPr/>
          <p:nvPr/>
        </p:nvSpPr>
        <p:spPr>
          <a:xfrm>
            <a:off x="3937001" y="3330952"/>
            <a:ext cx="4995170" cy="523220"/>
          </a:xfrm>
          <a:prstGeom prst="rect">
            <a:avLst/>
          </a:prstGeom>
        </p:spPr>
        <p:txBody>
          <a:bodyPr wrap="square">
            <a:spAutoFit/>
          </a:bodyPr>
          <a:lstStyle/>
          <a:p>
            <a:pPr lvl="0" algn="r" fontAlgn="base">
              <a:spcBef>
                <a:spcPct val="0"/>
              </a:spcBef>
              <a:spcAft>
                <a:spcPct val="0"/>
              </a:spcAft>
            </a:pPr>
            <a:r>
              <a:rPr kumimoji="1" lang="en-US" altLang="ko-KR" sz="2800" b="1" dirty="0">
                <a:solidFill>
                  <a:schemeClr val="bg1"/>
                </a:solidFill>
                <a:latin typeface="Calibri" panose="020F0502020204030204" pitchFamily="34" charset="0"/>
                <a:ea typeface="맑은 고딕" pitchFamily="50" charset="-127"/>
                <a:cs typeface="Arial" pitchFamily="34" charset="0"/>
              </a:rPr>
              <a:t>What policies can help?</a:t>
            </a:r>
            <a:endParaRPr kumimoji="1" lang="en-GB" altLang="ko-KR" sz="1600" b="1" u="none" strike="noStrike" cap="none" normalizeH="0" baseline="0" dirty="0">
              <a:ln>
                <a:noFill/>
              </a:ln>
              <a:solidFill>
                <a:schemeClr val="bg1"/>
              </a:solidFill>
              <a:effectLst/>
              <a:latin typeface="Calibri" panose="020F0502020204030204" pitchFamily="34" charset="0"/>
              <a:ea typeface="굴림" pitchFamily="50" charset="-127"/>
              <a:cs typeface="Arial" pitchFamily="34" charset="0"/>
            </a:endParaRPr>
          </a:p>
        </p:txBody>
      </p:sp>
      <p:sp>
        <p:nvSpPr>
          <p:cNvPr id="7" name="TextBox 6"/>
          <p:cNvSpPr txBox="1"/>
          <p:nvPr/>
        </p:nvSpPr>
        <p:spPr>
          <a:xfrm>
            <a:off x="7146843" y="2751786"/>
            <a:ext cx="1750218" cy="400110"/>
          </a:xfrm>
          <a:prstGeom prst="rect">
            <a:avLst/>
          </a:prstGeom>
          <a:noFill/>
          <a:ln>
            <a:noFill/>
          </a:ln>
        </p:spPr>
        <p:txBody>
          <a:bodyPr wrap="square" rtlCol="0" anchor="ctr">
            <a:spAutoFit/>
          </a:bodyPr>
          <a:lstStyle/>
          <a:p>
            <a:pPr algn="r"/>
            <a:r>
              <a:rPr lang="en-GB" sz="2000" dirty="0">
                <a:solidFill>
                  <a:schemeClr val="bg1">
                    <a:lumMod val="95000"/>
                  </a:schemeClr>
                </a:solidFill>
                <a:latin typeface="Calibri" panose="020F0502020204030204" pitchFamily="34" charset="0"/>
                <a:cs typeface="Arial" panose="020B0604020202020204" pitchFamily="34" charset="0"/>
              </a:rPr>
              <a:t>Session 2</a:t>
            </a:r>
            <a:endParaRPr lang="en-GB" sz="1400" dirty="0">
              <a:solidFill>
                <a:schemeClr val="bg1">
                  <a:lumMod val="95000"/>
                </a:schemeClr>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70498493"/>
      </p:ext>
    </p:extLst>
  </p:cSld>
  <p:clrMapOvr>
    <a:masterClrMapping/>
  </p:clrMapOvr>
  <mc:AlternateContent xmlns:mc="http://schemas.openxmlformats.org/markup-compatibility/2006" xmlns:p14="http://schemas.microsoft.com/office/powerpoint/2010/main">
    <mc:Choice Requires="p14">
      <p:transition spd="slow" p14:dur="1400" advTm="2112">
        <p14:ripple/>
      </p:transition>
    </mc:Choice>
    <mc:Fallback xmlns="">
      <p:transition spd="slow" advTm="2112">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6"/>
            <p:extLst>
              <p:ext uri="{D42A27DB-BD31-4B8C-83A1-F6EECF244321}">
                <p14:modId xmlns:p14="http://schemas.microsoft.com/office/powerpoint/2010/main" val="3814825365"/>
              </p:ext>
            </p:extLst>
          </p:nvPr>
        </p:nvGraphicFramePr>
        <p:xfrm>
          <a:off x="114300" y="546100"/>
          <a:ext cx="8877300" cy="459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8"/>
          </p:nvPr>
        </p:nvSpPr>
        <p:spPr/>
        <p:txBody>
          <a:bodyPr/>
          <a:lstStyle/>
          <a:p>
            <a:fld id="{B8364164-D7C2-4011-A351-B5EC1CE463BF}" type="slidenum">
              <a:rPr lang="ko-KR" altLang="en-US" smtClean="0"/>
              <a:pPr/>
              <a:t>23</a:t>
            </a:fld>
            <a:endParaRPr lang="ko-KR" altLang="en-US"/>
          </a:p>
        </p:txBody>
      </p:sp>
      <p:sp>
        <p:nvSpPr>
          <p:cNvPr id="4" name="Title 3"/>
          <p:cNvSpPr>
            <a:spLocks noGrp="1"/>
          </p:cNvSpPr>
          <p:nvPr>
            <p:ph type="title"/>
          </p:nvPr>
        </p:nvSpPr>
        <p:spPr/>
        <p:txBody>
          <a:bodyPr/>
          <a:lstStyle/>
          <a:p>
            <a:r>
              <a:rPr lang="en-GB" dirty="0"/>
              <a:t>Challenges for teachers</a:t>
            </a:r>
          </a:p>
        </p:txBody>
      </p:sp>
    </p:spTree>
    <p:extLst>
      <p:ext uri="{BB962C8B-B14F-4D97-AF65-F5344CB8AC3E}">
        <p14:creationId xmlns:p14="http://schemas.microsoft.com/office/powerpoint/2010/main" val="615031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2" descr="data:image/png;base64,iVBORw0KGgoAAAANSUhEUgAABAAAAAQACAYAAAB/HSuDAAAgAElEQVR4XuzdjXXdxNYwYL4KAhVwqACoAFMBoQJMBYEKYioAKsBUQKgAUwGhAkwFQAV8e99r3zeEJD6SZqT5ebTWWQSQZvZ+ZpJY+0gz/+8tBwECBAgQIECAAAECBAgQIDC8wP8bPkMJEiBAgAABAgQIECBAgAABAm8pAJgEBAgQIECAAAECBAgQIEBgAgEFgAkGWYoECBAgQIAAAQIECBAgQEABwBwgQIAAAQIECBAgQIAAAQITCCgATDDIUiRAgAABAgQIECBAgAABAgoA5gABAgQIECBAgAABAgQIEJhAQAFggkGWIgECBAgQIECAAAECBAgQUAAwBwgQIECAAAECBAgQIECAwAQCCgATDLIUCRAgQIAAAQIECBAgQICAAoA5QIAAAQIECBAgQIAAAQIEJhBQAJhgkKVIgAABAgQIECBAgAABAgQUAMwBAgQIECBAgAABAgQIECAwgYACwASDLEUCBAgQIECAAAECBAgQIKAAYA4QIECAAAECBAgQIECAAIEJBBQAJhhkKRIgQIAAAQIECBAgQIAAAQUAc4AAAQIECBAgQIAAAQIECEwgoAAwwSBLkQABAgQIECBAgAABAgQIKACYAwQIECBAgAABAgQIECBAYAIBBYAJBlmKBAgQIECAAAECBAgQIEBAAcAcIECAAAECBAgQIECAAAECEwgoAEwwyFIkQIAAAQIECBAgQIAAAQIKAOYAAQIECBAgQIAAAQIECBCYQEABYIJBliIBAgQIECBAgAABAgQIEFAAMAcIECBAgAABAgQIECBAgMAEAgoAEwyyFAkQIECAAAECBAgQIECAgAKAOUCAAAECBAgQIECAAAECBCYQUACYYJClSIAAAQIECBAgQIAAAQIEFADMAQIECBAgQIAAAQIECBAgMIGAAsAEgyxFAgQIECBAgAABAgQIECCgAGAOECBAgAABAgQIECBAgACBCQQUACYYZCkSIECAAAECBAgQIECAAAEFAHOAAAECBAgQIECAAAECBAhMIKAAMMEgS5EAAQIECBAgQIAAAQIECCgAmAMECBAgQIAAAQIECBAgQGACAQWACQZZigQIECBAgAABAgQIECBAQAHAHCBAgAABAgQIECBAgAABAhMIKABMMMhSJECAAAECBAgQIECAAAECCgDmAAECBAgQIECAAAECBAgQmEBAAWCCQZYiAQIECBAgQIAAAQIECBBQADAHCBAgQIAAAQIECBAgQIDABAIKABMMshQJECBAgAABAgQIECBAgIACgDlAgAABAgQIECBAgAABAgQmEFAAmGCQpUiAAAECBAgQIECAAAECBBQAzAECBAgQIECAAAECBAgQIDCBgALABIMsRQIECBAgQIAAAQIECBAgoABgDhAgQIAAAQIECBAgQIAAgQkEFAAmGGQpEiBAgAABAgQIECBAgAABBQBzgAABAgQIECBAgAABAgQITCCgADDBIEuRAAECBAgQIECAAAECBAgoAJgDBAgQIECAAAECBAgQIEBgAgEFgAkGWYoECBAgQIAAAQIECBAgQEABwBwgQIAAAQIECBAgQIAAAQITCCgATDDIUiRAgAABAgQIECBAgAABAgoA5gABAgQIECBAgAABAgQIEJhAQAFggkGWIgECBAgQIECAAAECBAgQUAAwBwgQIECAAAECBAgQIECAwAQCCgATDLIUCRAgQIAAAQIECBAgQICAAoA5QIAAAQIECBAgQIAAAQIEJhBQAJhgkKVIgAABAgQIECBAgAABAgQUAMwBAgQIECBAgAABAgQIECAwgYACwASDLEUCBAgQIECAAAECBAgQIKAAYA4QIECAAAECBAgQIECAAIEJBBQAJhhkKRIgQIAAAQIECBAgQIAAAQUAc4AAAQIECBAgQIAAAQIECEwgoAAwwSBLkQABAgQIECBAgAABAgQIKACYAwQIECBAgAABAgQIECBAYAIBBYAJBlmKBAgQIECAAAECBAgQIEBAAcAcIECAAAECBAgQIECAAAECEwgoAEwwyFIkQIAAAQIECBAgQIAAAQIKAOYAAQIECBAgQIAAAQIECBCYQEABYIJBliIBAgQIECBAgAABAgQIEFAAMAcIECBAgAABAgQIECBAgMAEAgoAEwyyFAkQIECAAAECBAgQIECAgAKAOUCAAAECBAgQIECAAAECBCYQUACYYJClSIAAAQIECBAgQIAAAQIEFADMAQIECBAgQIAAAQIECBAgMIGAAsAEgyxFAgQIECBAgAABAgQIECCgAGAOECBAgAABAgQIECBAgACBCQQUACYYZCkSIECAAAECBAgQIECAAAEFAHOAAAECBAgQIECAAAECBAhMIKAAMMEgS5EAAQIECBAgQIAAAQIECCgAmAMECBAgQIAAAQIECBAgQGACAQWACQZZigQIECBAgAABAgQIECBAQAHAHCBAgAABAgQIECBAgAABAhMIKABMMMhSJECAAAECBAgQIECAAAECCgDmAAECBAgQIFBC4KOXGvm5RKPaIECAAAECBMoJKACUs9QSAQIECBCYSeDtSPaT+Dy++7wq92fxH/PzY3z+nAlHrgQIECBAoEUBBYAWR0VMBAgQIECgTYFzbvpfF7liQJtjKioCBAgQmEhAAWCiwZYqAQIECBBYIbDlpl8xYAW4SwgQIECAQC0BBYBastolQIAAAQL9CtS46VcM6Hc+iJwAAQIEBhFQABhkIKVBgAABAgQ2Cux5068YsHGwXE6AAAECBNYIKACsUXMNAQIECBAYQ6CFm37FgDHmkiwIECBAoAMBBYAOBkmIBAgQIECgoEDLN/2KAQUHWlMECBAgQOBlAQUAc4IAAQIECIwv0ONNv2LA+PNShgQIECCws4ACwM7guiNAgAABAjsJjHTTrxiw06TRDQECBAiMLaAAMPb4yo4AAQIE5hKY4aZfMWCuOS1bAgQIECgooABQEFNTBAgQIEDgAIGZb/pfx/08/sd1fH6Mz+0BY6JLAgQIECDQpIACQJPDIigCBAgQIPBGATf9508QxYDzrZxJgAABAoMLKAAMPsDSI0CAAIFhBE6RySfxuYjP42Gy2jcRxYB9vfVGgAABAo0JKAA0NiDCIUCAAAECLwjc3/Rfxn/7gExRAcWAopwaI0CAAIEeBBQAehglMRIgQIDATAJu+vcfbcWA/c31SIAAAQIHCCgAHICuSwIECBAg8JKAm/52poRiQDtjIRICBAgQKCygAFAYVHMECBAgQOBMATf9Z0IdeJpiwIH4uiZAgACB8gIKAOVNtUiAAAECBF4n4Ka/37mhGNDv2ImcAAECBO4EFABMBQIECBAgUFfATX9d3yNaVww4Ql2fBAgQILBZQAFgM6EGCBAgQIDAvwTc9M8zKRQD5hlrmRIgQKB7AQWA7odQAgQIECDQiICb/kYG4sAwFAMOxNc1AQIECDwsoADwsJEzCBAgQIDA6wTc9JsbrxNQDDA3CBAgQKA5AQWA5oZEQAQIECDQuICb/sYHqMHwFAMaHBQhESBAYEYBBYAZR13OBAgQILBUwE3/UjHnv05AMcDcIECAAIHDBBQADqPXMQECBAg0LuCmv/EBGiA8xYABBlEKBAgQ6ElAAaCn0RIrAQIECNQWcNNfW1j7rxNQDDA3CBAgQKC6gAJAdWIdECBAgEDjAm76Gx+gCcNTDJhw0KVMgACBPQQUAPZQ1gcBAgQItCbgpr+1ERHP6wQUA8wNAgQIECgmoABQjFJDBAgQINC4gJv+egP0YzSdN6q38Unn/DyOz6N6XU7ZsmLAlMMuaQIECJQTUAAoZ6klAgQIEGhPwE1/vTH5OZq+js+z+Pz5im7evvv/n9QLYeqWFQOmHn7JEyBAYJ2AAsA6N1cRIECAQLsCbvrrjc3v0fQ3dzf9t2d2kzeq7595rtPWCSgGrHNzFQECBKYTUACYbsglTIAAgSEF3PTXG9a/ounru0/eaC49cmx+W3qR81cLKAaspnMhAQIExhdQABh/jGVIgACBUQXc9Ncd2e+j+Xy8Pz9bj5to4KOtjbh+sYBiwGIyFxAgQGBsAQWAscdXdgQIEBhNwE1/3RF96L3+tb1fxYVP117suiICigFFGDVCgACBvgUUAPoeP9ETIEBgBgE3/XVHec17/UsjUgBYKlb3fMWAur5aJ0CAQLMCCgDNDo3ACBAgMLWAm/66w5/v9eej/bmg35r3+pdGdxMXeAVgqdo+5ysG7OOsFwIECDQhoADQxDAIggABAgRCwE1//Wlw/4j/df2u/tdDjqtFAHcE39CVYsAGPJcSIECgBwEFgB5GSYwECBAYV8BNf/2xzUf884Y/P7f1u/tHD2/Hv/0Unw927ld32wUUA7YbaoEAAQLNCSgANDckAiJAgMAUAnlD+CQ+l1Nku3+S94/4503/zf7d/6fHU3x+cPN/kH7ZbnMefRufPV4XKRu51ggQIEDgHwIKACYEAQIECOwtkDf9X8cnvx12lBWotYr/kihzXLO484UxXsLW/Ll/RoRfxieLAQ4CBAgQ6FRAAaDTgRM2AQIEOhU4Rdy/uDEsOnr5iP/9gn63RVte1tgncfplfB4vu8zZnQm8F/EeOc864xIuAQIE2hJQAGhrPERDgACB0QWuIkH7wZcZ5R+jmeu7m/8yLS5v5f5Vjrzp90THcr8er/gqgs7fxw4CBAgQ6FBAAaDDQRMyAQIEOhbIb6rzm2LHOoEjF/S7j/h0N4b5iH/+2jGXQBaePOUx15jLlgCBgQQUAAYaTKkQIECgA4Hcdz7fD3csE8h3+9MuCyhHHZ/d3fi5+TtqBNroNxcDzOKPgwABAgQ6FFAA6HDQhEyAAIGOBS4j9u86jn/P0HMl/+u7G//bPTt+oa+L+PX9jb9H/A8ahMa6/fxuXjYWlnAIECBA4BwBBYBzlJxDgAABAiUFciux90s2OFhb9yv5583/Ecfp7qb/Mv6Zv3YQuBfIuXmBgwABAgT6FVAA6HfsRE6AAIFeBfKb5Ly5tRbA/41gftufj/dfxef2gIHNMblfxd8N3gED0EGX+e7/ZXxyO0AHAQIECHQqoADQ6cAJmwABAgMInO5uePOd8kcD5LMmhV/jovt3+4+4scqbfY/4rxm5ea75PlK9js/NPCnLlAABAuMKKACMO7YyI0CAQE8CWQS4/8xQDMibqrzxz9ch9j5Odzf9l/HP/LWDwMsC+W1/PpGSnyMKU0aEAAECBCoJKABUgtUsAQIECKwWGLUYkFv45U3/9QE3VR7xXz0dp7nQTf80Qy1RAgRmFlAAmHn05U6AAIH2BUYoBuSNVd70H7GF30X06xH/9uf5URG66T9KXr8ECBA4SEAB4CB43RIgQIDAYoGeigFHbuF3urvpv4x/5q8dBF4UcNNvPhAgQGBiAQWAiQdf6gQIEOhYoNViwP2iftcH2OY3/XnTf3FA37psW8BNf9vjIzoCBAjsJqAAsBu1jggQIECgkkALxYCjFvX7IEyfxCcN8j1/B4F7ATf95gIBAgQI/EtAAcCkIECAAIGRBC7vboZzT/vax1GL+uWNfn7b/0V8TrWT1H5XAm76uxouwRIgQGB/AQWA/c31SIAAAQL1BfIm+f7JgNLFgLzxv4rPdf00/tHDxd2N/+XO/equbQE3/W2Pj+gIECDQlIACQFPDIRgCBAgQqCCQN8zfFWj3iBt/3/YXGLgBm3DTP+CgSokAAQJ7CCgA7KGsDwIECBA4SiBvoH+Lz5b343NF/6v4fLNjEvnUQhYu8ikGB4EUcNNvHhAgQIDAZgEFgM2EGiBAgACBhgV+2HgT/fPdjfjtDjmeoo/7lfzz1w4CbvrNAQIECBAoKqAAUJRTYwQIECDQkMBFxPLThni+jGv3+Nbft/0bBmnAS930DzioUiJAgEArAgoArYyEOAgQIECgpEA+8v9LfE4rGs1H/nOF/esV1557ScaX2/ddrozx3H6c14eAm/4+xkmUBAgQ6F5AAaD7IZQAAQIECLxC4Cr+29MVMnnzfxGf5yuuPeeSbPv+Mf9zznfOuAJu+scdW5kRIECgWQEFgGaHRmAECBAgsFLgFNflwn9Lj1o3/1byXzoS457vpn/csZUZAQIEuhBQAOhimARJgAABAgsEruPc/JZ96fFpXPBs6UVvOP/iLo7Lgm1qqj8BN/39jZmICRAgMKyAAsCwQysxAgQITClwiqzXfPv/VVx3VUAsv+3PRf1yDYEPCrSniT4F3PT3OW6iJkCAwPACCgDDD7EECRAgMJXAdWS79Nv/vFl7XFDp4q4AkIUAxzwCbvrnGWuZEiBAoFsBBYBuh07gBAgQIPCSQH77nt/+5z/PPfK9/1N8/jz3ggXnZRxZWMiPYsACuI5OddPf0WAJlQABAgTeeksBwCwgQIAAgVEE8rH7rxcm82Wc/83Ca9acrhiwRq3Na9z0tzkuoiJAgACBMwQUAM5AcgoBAgQIdCHwS0S55L373+P80wGZKQYcgL6xSzf9GwFdToAAAQJtCCgAtDEOoiBAgACBbQJ5I7908b+P45qbbd1uvloxYDNhlQby1ZDcEeL+U6UTjRIgQIAAgb0FFAD2FtcfAQIECNQQuIpGny5o+Khv/98UomLAggGscKqb/gqomiRAgACBtgQUANoaD9EQIECAwDqBpY//7/Xu/7ps/ruQoQUE1+qdf52b/vOtnEmAAAECAwgoAAwwiFIgQIDA5AJ5s/zHAoOaK/8vCOPsUxUDzqY660Q3/WcxOYkAAQIERhRQABhxVOVEgACBuQQuI93vFqT8fZyb1/R4KAasGzU3/evcXEWAAAECgwkoAAw2oNIhQIDAhALXkfNnC/L+NM7Nxd3OPfKm+89zT97xPMWAN2P3cNP/SaSQr3p8G5/nO84dXREgQIDApAIKAJMOvLQJECAwkMDS9//fWXhDfxXnP7krGmThILeEa+1QDPjviPR00583/jluebSwI0Vrc1o8BAgQIFBBQAGgAqomCRAgQGA3gaXv//8ckV0sjO46zn/xCYN8GuB+ezjFgIWYFU7v9ab/RQoFgAoTQ5MECBAg8G8BBQCzggABAgR6Fsib+Z8WJPBVnHu14Pw89SY+H73mGsWAhZiFTh/hpl8BoNBk0AwBAgQInC+gAHC+lTMJECBAoD2BvJl/uiCsNd+0/hbtn87oQzHgDKQNp4x2068AsGEyuJQAAQIE1gkoAKxzcxUBAgQItCFwHWEsWQBw6fv/meXfK1JVDFiB9opLRr7pVwAoM0e0QoAAAQILBBQAFmA5lQABAgSaE7iJiF73eP7LwebN5P2ia+cmcooT8wmALUcPxYCLSDAXpcvPoy3JFrh2lpt+BYACk0UTBAgQILBMQAFgmZezCRAgQKAtgSXfzq9ZADBvjJesMfCQTuvFgIz/vhCwZzFgxpt+BYCHfrf4/wQIECBQXEABoDipBgkQIEBgJ4GlOwCsWQCwdAHgRZrZiwGz3/QrAOz0B4VuCBAgQOD/BBQAzAYCBAgQ6FVg6c35l5HoNwuTvYrzlywyuLD5/50+SzHATf+rZ8iaxSnXzjXXESBAgMDEAgoAEw++1AkQINC5wNICwJqbrL0KAC8OxWjFADf9D/9GWzM3H27VGQQIECBA4CUBBQBTggABAgR6FVh6c/5eJHq7MNnrOH/JLgMLm3/w9J6KAVmQefcuo9/jnzfxeXb3eTDRA074JPq8X+9g6eKQpcNVACgtqj0CBAgQeKWAAoCJQYAAAQK9CiwtAKz5Oy9vYs/dZaC2Yw/FgNoGW9tv6ab/xVwUALaOrOsJECBA4CyBNT8MndWwkwgQIECAQGWBpTfna/7Oyy0AT5XzWNO8YsD5aq3e9CsAnD+GziRAgACBQgJrfhgq1LVmCBAgQIDAJoE/4uolj26v+TtvyTaDm5LZcLFiwL/xerjpVwDYMOldSoAAAQLrBNb8MLSuJ1cRIECAAIFyAlfR1NLV+T+Na/Kd9HOPU5yYTwD0dMxcDOjtpl8BoKffWWIlQIDAIAIKAIMMpDQIECAwkcCTyHXpdn7JcxOffNf63OMiTvzp3JMbPG+GYkDPN/0KAA3+phESAQIERhdQABh9hOVHgACBsQS+i3QuN6T0eVx7feb1vRcAXkxzpGLAKDf9CgBn/kZ0GgECBAiUE1AAKGepJQIECBCoK/BDNJ/btm09zl1x/So6WvqawdbY9ri+x2LAiDf9CgB7zHZ9ECBAgMA/BBQATAgCBAgQ6EGg5M143gBnEeD5A4mX7LNV45aLAaPf9CsAtPq7QlwECBAYWEABYODBlRoBAgQGEbiIPEq/i583vu/FJ//5umOGAsCLubdQDJjppl8BYJA/oKRBgACBngQUAHoaLbESIEBgToG8+c8iQOnjq2gwb/Jfd9zE//iodKedtLdnMWDWm34FgE5+MwiTAAECIwkoAIw0mnIhQIDAeAIfREq/VErroacAZi4AvEheoxjgpv+fk/rcdSkq/VbQLAECBAjMIqAAMMtIy5MAAQJ9CuR2f7ntX63j02j42WsaVwD4N8yWYoCb/tfPYgWAWr/DtUuAAAEC/xBQADAhCBAgQKBlgdo34d9H8pcKAKunQI5PFlDuF1T8666lR3f/vIh/3n9WdzLBhQoAEwyyFAkQINCCgAJAC6MgBgIECBB4ncDflWl+vrtBfVU3tYsPlVPTfEcCCgAdDZZQCRAg0LOAAkDPoyd2AgQIjC+gADD+GMvwv9tSZsHJQYAAAQIEqgooAFTl1TgBAgQIbBRQANgI6PIuBN60FkUXCQiSAAECBPoQUADoY5xESYAAgVkFahcAvg3YL16DexP/fdZtAGedb0fl/dCWlEfFpV8CBAgQGExAAWCwAZUOAQIEBhOofRP+ZXjlTgOvOmr3PdhQSWeDgALABjyXEiBAgMD5AgoA51s5kwABAgT2F7iKLp9W7Pa9aPtWAaCisKbPEVAAOEfJOQQIECCwWUABYDOhBggQIECgosAp2v6tUvtv2gEgu7yJj1cAKuFr9h8CCgAmBAECBAjsIqAAsAuzTggQIEBgg0A+ov9kw/Wvu/Shlddr9VshFU12LqAA0PkACp8AAQK9CCgA9DJS4iRAgMC8Am9H6rfxeVSQ4Pto6/KB9q7i/9d8/aBgOprqXODziP+68xyET4AAAQIdCCgAdDBIQiRAgACBtz4Ig5tCRYBfo52L+Pz5gGsWCL5jT2AHgYeeRtkhBF0QIECAwAwCCgAzjLIcCRAgMIZAiSLAX0FxOuPmP8WySPDTGHSyaFzgnTPnZONpCI8AAQIEWhdQAGh9hMRHgAABAi8K5M37TXzeXcmy9JvWv1f24zIC5wr8HifmvHYQIECAAIHqAgoA1Yl1QIAAAQKFBdY+CZCP/ue1S47ncfL7Sy5wLoGFAt/G+V8svMbpBAgQIEBglYACwCo2FxEgQIDAwQJrVuh/aNu/V6W0pp+DaXTfmcCnEe+zzmIWLgECBAh0KqAA0OnACZsAAQKTC1xE/kvfz89F//Jd6yXH4zj5hyUXOJfAAgGP/y/AcioBAgQIbBdQANhuqAUCBAgQOEZgzfv5a/7eu4301q45cIyMXnsRsP1fLyMlTgIECAwisOYHoUFSlwYBAgQIdCzwdsT+x4r4P4xr8r3+JcdVnPx0yQXOJXCGgG//z0ByCgECBAiUFVAAKOupNQIECBDYR+Aiuln6CkBGtnQXgPtsbuMXngLYZ2xn6WXtXJzFR54ECBAgUEFAAaACqiYJECBAoLrAVfSw5lv5L+O6XNhv6bF254Gl/Th/DgEr/88xzrIkQIBAcwIKAM0NiYAIECBA4AyBXDX9kzPOe/mUr+I/ZPFgzaEIsEbNNS8LrNmNgiIBAgQIECgioABQhFEjBAgQILCzwG/R32lFnz/GNbmy/9pDEWCtnOtS4Nf4XMQnd6RwECBAgACB3QUUAHYn1yEBAgQIbBTIG/8sAKw5Snz7mgsQ5hMIH60JwDXTCrj5n3boJU6AAIF2BBQA2hkLkRAgQIDAeQL5Df4P5536r7Nu47+8t/Laly/7Iv7DVXweFWpPM+MK5JMnl/Hxzf+4YywzAgQIdCGgANDFMAmSAAECBF4QyEX8nmwQKfl33yniuI6PpwE2DMjgl25Zd2JwGukRIECAwN4CJX8I2jt2/REgQIDAnAK/RNr5Lv7ao8bffflUQhYCPA2wdlTGu+73SOkyPjfjpSYjAgQIEOhVoMYPQb1aiJsAAQIE2hfI9+//2Bjmh3H9841tvOryjC2LAGt2J6gQjiYPFPCt/4H4uiZAgACB1wsoAJgdBAgQINCTwGUE+93GgD+O6282tvGmy7esUVAxLE3vIJCLTOYcvd2hL10QIECAAIHFAgoAi8lcQIAAAQIHClxH359t7F8BYCOgy/8lkDf+V/G5YUOAAAECBFoWUABoeXTERoAAAQIvC+Tj//mo/Zaj9uPZeSP4dEuAru1GIN/zz90gcltIBwECBAgQaF5AAaD5IRIgAQIECNwJlHq0vnYB4CbitSvAHNPWz1FzjLMsCRAgMIyAv7iGGUqJECBAYHiB68hw6+P/iVS7APBb9HEafjQkmAK1FpSkS4AAAQIEqggoAFRh1SgBAgQIFBbIx/7zxnrr4/97FAD+Lpy75toVqL2eRLuZi4wAAQIEuhRQAOhy2ARNgACB6QQuI+Otq//fo9V8AqDENoXTDW7HCX8ZsX/TcfxCJ0CAAIHJBBQAJhtw6RIgQKBTgV8i7g8Kxf5ttJMLt9U4LqLRn2o0rM0mBWoWk5pMWFAECBAg0LeAAkDf4yd6AgQIzCBQ+qY6t2zLNmscpWOtEaM2ywkoAJSz1BIBAgQI7CCgALADsi4IECBAYJPAdVxdYvG/+yAUADYNh4tfEPgxfp27UzgIECBAgEAXAgoAXQyTIAkQIDCtwCkyz8X/Sh4KACU1526r5lyaW1b2BAgQIFBFQAGgCqtGCRAgQKCQwHW0U/Lb/wyr5k3bVcUCBtsAACAASURBVLT/tFDummlfoOZcaj97ERIgQIBAdwIKAN0NmYAJECAwjcApMi397X/tAsBFdGARwGmmaNVi0jyKMiVAgACB3QQUAHaj1hEBAgQILBT4Ic6v8X7199Hu5cJYzj1dAeBcqTHO8wTAGOMoCwIECEwjoAAwzVBLlAABAl0J1LyRrrlye824uxrASYKtOZcmIZQmAQIECOwpoACwp7a+CBAgQOBcgXyMPm+maxw1b9oUAGqMWLtt1pxL7WYtMgIECBDoVkABoNuhEzgBAgSGFfgiMvu6YnafR9vXldpXAKgE22izCgCNDoywCBAgQODVAgoAZgYBAgQItCTwdgSTC//lP2sdH0fDN5Ua/yDa/aVS25ptT0ABoL0xEREBAgQIvEFAAcD0IECAAIGWBGot/PdijjULANnP3y2BiqWqQM2nSaoGrnECBAgQmFNAAWDOcZc1AQIEWhTIFf+zAFD7eC86uK3YSbb9bsX2Nd2OQO1iUjuZioQAAQIEhhBQABhiGCVBgACB7gVOkUE+Ol/z0f97pNp/991ERx91PyISOEeg9lw6JwbnECBAgACBswX8xXU2lRMJECBAoKJA3vzn+/O1j9+jgyw21Dy+icaf1OxA200I/BVR7FGwaiJZQRAgQIDAGAIKAGOMoywIECDQs8BVBP90pwR+jH7yVYOax5751MxD228W+Dn+9wUkAgQIECDQk4ACQE+jJVYCBAiMJ7DXe//3cnus2p43hT+NN1Qyekng+/j3SyoECBAgQKAnAQWAnkZLrAQIEBhLIB/5zxvlPR+j/jD6e16Z8RTt51aGjrEFvoz08nUPBwECBAgQ6EZAAaCboRIoAQIEhhLIm/587z9vlvc69nxn+zaSshPAXiN7TD97FJOOyUyvBAgQIDCsgALAsEMrMQIECDQrkDf/+c3/Hov+vYiw5yPb19HxZ82OgMC2CuxZTNoaq+sJECBAgMD/BBQATAYCBAgQ2Fvgu+jwcu9Oo78992zP/DJPx5gCeywmOaacrAgQIEDgUAEFgEP5dU6AAIHpBI66+d9j+78XB/MU/2IdgHGnt/f/xx1bmREgQGBoAQWAoYdXcgQIEGhK4Kib/0Q44obtNvq1DkBTU7BYMN7/L0apIQIECBDYU0ABYE9tfREgQGBegSNv/vf+9v9+lHOF+CfzDvmwmR81n4YFlRgBAgQI7CegALCftZ4IECAwq8AXkfjXByb/efR9fUD/p+jTawAHwFfu8ttoP+e0gwABAgQIdCegANDdkAmYAAECXQlcRrRHLob3a/S/924DLw7Q8/iX97saMcE+JODx/4eE/H8CBAgQaFZAAaDZoREYAQIEuhc4RQZHfwN+9M3a0U8/dD+JGkvA4/+NDYhwCBAgQGCZgALAMi9nEyBAgMAygcs4/agnAL6Kvq+WhVv87LejxT+Kt6rBowSOWEzyqFz1S4AAAQIDCigADDioUiJAgEBjAhcRz3V89lwR//voL4sPLRzPIohPWghEDJsF3osWbje3ogECBAgQIHCQgALAQfC6JUCAwIQCV5FzPhL/qHLu+d7/RXz+rNzPuc1nLD+de7LzmhX4+W5eNRugwAgQIECAwEMCCgAPCfn/BAgQIFBSIB+JzyJArUJAazf/93Y38YuPSkJqa3eBj6PHHEcHAQIECBDoVkABoNuhEzgBAgS6FshCwFV8nhTMotWb/0zxIj6eAig42Ds35dv/ncF1R4AAAQJ1BBQA6rhqlQABAgTOEzjdFQI+O+/01571Y/yfy/i08tj/qwK1JeDGQT7wct/+H4ivawIECBAoJ6AAUM5SSwQIECCwXmBLIaCF1f7PyTwLFEftiHBOfM55tYBv/80MAgQIEBhGQAFgmKGUCAECBIYQWFIIyEf+cy2Bm44yz1itBdDRgEWovv3va7xES4AAAQJvEFAAMD0IECBAoEWBLATkzf1lfF7eNSAf98+t9a5bDPyBmD6I//9Lh3HPGrJv/2cdeXkTIEBgUAEFgEEHVloECBAYSCAXDMwb5zxuBsjrm8ih5OKHA5A0mcJfd/PutsnoBEWAAAECBFYIKACsQHMJAQIECBDYIJAFjbypfPnJhg1NurSCQC9rS1RIXZMECBAgMKqAAsCoIysvAgQIEGhZ4DKCsyBguyP0e4R2ajc8kREgQIAAgXUCCgDr3FxFgAABAgS2CuQ6Bp9sbcT1VQQs/FeFVaMECBAgcLSAAsDRI6B/AgQIEJhVIF8FeB6fd2cFaDTvbyOuXIDSQYAAAQIEhhNQABhuSCVEgAABAh0J2BWgrcHKrSXvF5xsKzLRECBAgACBAgIKAAUQNUGAAAECBDYI5LfNX2+43qVlBKz6X8ZRKwQIECDQsIACQMODIzQCBAgQmEbgJjL9aJps20z00wgr12VwECBAgACBYQUUAIYdWokRIECAQEcCuR5AFgHe7yjmkUL13v9IoykXAgQIEHitgAKAyUGAAAECBNoQsCjgMePwfXR7eUzXeiVAgAABAvsKKADs6603AgQIECDwJoFcgO4mPo8w7SLg5n8XZp0QIECAQCsCCgCtjIQ4CBAgQIDAfwUUAfaZCbni/0V8/tynO70QIECAAIHjBRQAjh8DERAgQIAAgZcFFAHqzgk3/3V9tU6AAAECjQooADQ6MMIiQIAAgekFFAHqTAE3/3VctUqAAAECHQgoAHQwSEIkQIAAgWkFsghwHR+7A5SZAt75L+OoFQIECBDoVEABoNOBEzYBAgQITCNgi8AyQ+3mv4yjVggQIECgYwEFgI4HT+gECBAgMI1AFgGu4/PJNBmXTfTLaO6bsk1qjQABAgQI9CegANDfmImYAAECBOYV+CJS/3re9Bdn/ldc8Tg+N4uvdAEBAgQIEBhQQAFgwEGVEgECBAgMLZDrAjyLz7tDZ7k9uZ/vbv5t87fdUgsECBAgMIiAAsAgAykNAgQIEJhKwCsBbx5uj/xP9dtBsgQIECBwroACwLlSziNAgAABAu0J5OPt1/F51F5oh0SU3/rnaxLPD+ldpwQIECBAoHEBBYDGB0h4BAgQIEDgAYF8GuAqPk8mlsp3/fPGP4shDgIECBAgQOA1AgoApgYBAgQIEBhDINcGyJXuPxojnbOz+PauAOJd/7PJnEiAAAECswooAMw68vImQIAAgVEFLiOx/IxeCPj+ruDhcf9RZ7K8CBAgQKC4gAJAcVINEiBAgACBJgQuIoqrAQsBeeOfed02oSwIAgQIECDQkYACQEeDJVQCBAgQILBCIAsB+X78JyuubeWSfMf/Oj75ioMb/1ZGRRwECBAg0J2AAkB3QyZgAgQIECCwSuAUV+WuAZfxeX9VC/tf9GN0+ezu5n//3vVIgAABAgQGE1AAGGxApUOAAAECBM4QyAUDsxCQBYF3zzh/z1N+jc7ym/688bew357y+iJAgACB4QUUAIYfYgkSIECAAIE3Cpzi/17cfbIg8Ghnr7zhv3nh46Z/5wHQHQECBAjMI6AAMM9Yy5QAAQIECJwjkE8H5Oe+MPB2/LrEKwP5Hn+u2H9798lf542/G/5zRsU5BAgQIECggIACQAFETRAgQIAAgQkEsiiQxYA8sjiQnzcdeXN/f7z46wmopEiAAAECBNoUUABoc1xERYAAAQIECBAgQIAAAQIEigooABTl1BgBAgQIECBAgAABAgQIEGhTQAGgzXERFQECBAgQIECAAAECBAgQKCqgAFCUU2MECBAgQIAAAQIECBAgQKBNAQWANsdFVAQIECBAgAABAgQIECBAoKiAAkBRTo0RIECAAAECBAgQIECAAIE2BRQA2hwXUREgQIAAAQIECBAgQIAAgaICCgBFOTVGgAABAgQIECBAgAABAgTaFFAAaHNcREWAAAECBAgQIECAAAECBIoKKAAU5dQYAQIECBAgQIAAAQIECBBoU0ABoM1xERUBAgQIECBAgAABAgQIECgqoABQlFNjBAgQIECAAAECBAgQIECgTQEFgDbHRVQECBAgQIAAAQIECBAgQKCogAJAUU6NESBAgAABAgQIECBAgACBNgUUANocF1ERIECAAAECBAgQIECAAIGiAgoARTk1RoAAAQIEHhR4O854Pz75zw9e+OfLF97/vwcbdMJZArdxVn5ePp7Hf/gzPvf//PXu389q1EkECBAgQKAnAQWAnkZLrAQIECDQm8BHdzf5F3f/PPWWwMTxZrEgiwL5uYmPwsDEk0HqBAgQGEVAAWCUkZQHAQIECBwtkN/ofxKf+5v9/AbfMZbAfVEgCwI/xif/3UGAAAECBLoRUADoZqgESoAAAQINCuRNfn7LfxkfN/wNDlDlkLIA8Cw+9wWByt1pngABAgQIbBNQANjm52oCBAgQmE8gb/Q/i8/j+JzmS1/GbxDIYkB+vqdEgAABAgRaFFAAaHFUxESAAAECrQncP97/RQTmm/7WRqe9eHJRwSwEfBufXEPAQYAAAQIEmhBQAGhiGARBgAABAo0KXERc+W3/ZaPxCat9gSwAXMcnnwrIwoCDAAECBAgcJqAAcBi9jgkQIECgYYG88X8an/yng0AJgbz5z0JAPhVwW6JBbRAgQIAAgaUCCgBLxZxPgAABAiML5Lf9HvMfeYTbyC0LAV8pBLQxGKIgQIDATAIKADONtlwJECBA4HUCuaDf1/E5ISKwo4BCwI7YuiJAgACBt95SADALCBAgQGBmgVzQL2/8L2ZGkPvhAt9EBPlEgDUCDh8KARAgQGBsAQWAscdXdgQIECDwaoFc1T/f8c/H/R0EWhDIm/+r+OQaAQ4CBAgQIFBFQAGgCqtGCRAgQKBhgSd3N1pZBHAQaE3gNgL6PD43rQUmHgIECBDoX0ABoP8xlAEBAgQInCdwitO+i8/Feac7i8ChAs/uCgFeCzh0GHROgACBsQQUAMYaT9kQIECAwKsFLuM/57v+vvU3Q3oSyJv/fBogiwEOAgQIECCwWUABYDOhBggQIECgYYG84c9v/XOVfweBXgUsEtjryImbAAECjQkoADQ2IMIhQIAAgWICucL/T/HxrX8xUg0dKHAbfX8an+cHxqBrAgQIEOhcQAGg8wEUPgECBAi8UuAy/mt+8+8gMJpA7lxhp4DRRlU+BAgQ2ElAAWAnaN0QIECAwG4CeeOfBQAHgVEFriOxL+NjgcBRR1heBAgQqCSgAFAJVrMECBAgsLtAPuqfj/zno/8OAqML5KsA+UrA7eiJyo8AAQIEygkoAJSz1BIBAgQIHCeQN/0/xOd0XAh6JrC7QD4B8HF8rAuwO70OCRAg0KeAAkCf4yZqAgQIEPg/AYv9mQ2zC+RWgdezI8ifAAECBB4WUAB42MgZBAgQINCugJv/dsdGZPsKKALs6603AgQIdCmgANDlsAmaAAECBELAzb9pQOCfAooAZgQBAgQIvFFAAcAEIUCAAIEeBS4i6HznPxf+cxAg8H8CV/HLr4AQIECAAIFXCSgAmBcECBAg0JuAb/57GzHx7i3wbXT4xd6d6o8AAQIE2hdQAGh/jERIgAABAv8n4ObfbCBwnoDXAc5zchYBAgSmElAAmGq4JUuAAIGuBfJx/1/ic+o6C8ET2E9AEWA/az0RIECgCwEFgC6GSZAECBCYXiBv/n+KTz4B4CBA4HyBT+PUZ+ef7kwCBAgQGFlAAWDk0ZUbAQIExhHIm/+LcdKRCYHdBP6Mnj6Oz/PdetQRAQIECDQroADQ7NAIjAABAgTuBK7in09pECCwWiCLAB/G53Z1Cy4kQIAAgSEEFACGGEZJECBAYFiBx5FZbvfnIEBgm0A+AZBFAAcBAgQITCygADDx4EudAAECjQucIr5c9C/f/3cQILBd4DqayIUBHQQIECAwqYACwKQDL20CBAg0LmDRv8YHSHjdCtgZoNuhEzgBAgS2CygAbDfUAgECBAiUF/gmmnxSvlktEphewKKA008BAAQIzCygADDz6MudAAECbQpcRFi56r+DAIE6ArfRbK4HkMUABwECBAhMJKAAMNFgS5UAAQIdCOSj//ne/6mDWIVIoGeBbyP4L3pOQOwECBAgsFxAAWC5mSsIECBAoJ6AR//r2WqZwMsCH8d/uMFCgAABAvMIKADMM9YyJUCAQOsCH0SA+e2/gwCBfQRuoxuvAuxjrRcCBAg0IaAA0MQwCIIAAQIE7m7+swjgIEBgPwGvAuxnrScCBAgcLqAAcPgQCIAAAQIEQuAyPt+RIEDgEIF8CuD5IT3rlAABAgR2FVAA2JVbZwQIECDwCoFc+O+3+OQ/HQQI7C9wE13megAOAgQIEBhcQAFg8AGWHgECBDoQuIoYn3YQpxAJjCzwaST3bOQE5UaAAAECb72lAGAWECBAgMCRAr79P1Jf3wT+T+A2fvkeEAIECBAYW0ABYOzxlR0BAgRaF7iOAD9rPUjxEZhE4MvIM7fidBAgQIDAoAIKAIMOrLQIECDQgcApYsx3/x0ECLQh8GeEkU8B5D8dBAgQIDCggALAgIMqJQIECHQikN80PukkVmESmEXgq0j0apZk5UmAAIHZBBQAZhtx+RIgQKANAe/+tzEOoiDwsoCnAMwJAgQIDCygADDw4EqNAAECDQt8EbF93XB8QiMws8Dnkfz1zAByJ0CAwKgCCgCjjqy8CBAg0LZAvvt/ajtE0RGYVuA2MrcjwLTDL3ECBEYWUAAYeXTlRoAAgTYFLiOs79oMTVQECNwJfBr/fEaDAAECBMYSUAAYazxlQ4AAgR4EfoogL3oIVIwEJha4idw/njh/qRMgQGBIAQWAIYdVUgQIEGhW4BSR2fqv2eERGIF/CHwY//acCQECBAiMI6AAMM5YyoQAAQI9CFj8r4dREiOB/wp8G5/8PesgQIAAgUEEFAAGGUhpECBAoBOBXyLODzqJVZgEZhe4DQCLAc4+C+RPgMBQAgoAQw2nZAgQINC0wCmi8/h/00MkOAL/ErAYoElBgACBgQQUAAYaTKkQIECgcYFvIr4njccoPAIE/inwffzrJRQCBAgQGENAAWCMcZQFAQIEehDIb/9PPQQqRgIE/ifwZ/zqHR4ECBAgMIaAAsAY4ygLAgQItC6Q7/3n+/8OAgT6E/AaQH9jJmICBAi8UkABwMQgQIAAgT0ErP6/h7I+CNQR8BpAHVetEiBAYHcBBYDdyXVIgACBKQWs/j/lsEt6EAGvAQwykNIgQICAAoA5QIAAAQK1Bd6ODv6o3Yn2CRCoKvBxtH5TtQeNEyBAgEB1AQWA6sQ6IECAwPQClyHw3fQKAAj0LfBthJ+v8jgIECBAoGMBBYCOB0/oBAgQ6ETgWcT5SSexCpMAgVcL3MZ/fg8OAQIECPQtoADQ9/iJngABAj0I/N1DkGIkQOBBgSwAZCHAQYAAAQKdCigAdDpwwiZAgEAnAo8jzh86iVWYBAi8WeDL+N/fQCJAgACBfgUUAPodO5ETIECgB4HrCPKzHgIVIwECDwr8HGdcPHiWEwgQIECgWQEFgGaHRmAECBAYQiBX/89dABwECIwh8E6kkdsCOggQIECgQwEFgA4HTcgECBDoROCDiPOXTmIVJgEC5wl8Hqddn3eqswgQIECgNQEFgNZGRDwECBAYRyDfFX4yTjoyIUAgBH6MT67t4SBAgACBDgUUADocNCETIECgE4H89j+fAnAQIDCOQD7+n68BOAgQIECgQwEFgA4HTcgECBDoQOAUMf7WQZxCJEBgucCnccmz5Ze5ggABAgSOFlAAOHoE9E+AAIExBb6ItL4eMzVZEZhe4NsQyN/jDgIECBDoTEABoLMBEy4BAgQ6EbiJOD/qJFZhEiCwTOA2Tn9v2SXOJkCAAIEWBBQAWhgFMRAgQGAsgdz2L7f/cxAgMK7Ah5Ha83HTkxkBAgTGFFAAGHNcZUWAAIEjBS6j8++ODEDfBAhUF/gyesidPhwECBAg0JGAAkBHgyVUAgQIdCJwHXF+1kmswiRAYJ1AfvufTwE4CBAgQKAjAQWAjgZLqAQIEOhEIB//z9cAHAQIjC2Q6wDcjp2i7AgQIDCWgALAWOMpGwIECBwt8DgC+OHoIPRPgMAuAp9HL9e79KQTAgQIECgioABQhFEjBAgQIHAnkO8EP6FBgMAUAj9Glln0cxAgQIBAJwIKAJ0MlDAJECDQicBvEeepk1iFSYDAdgE/S2431AIBAgR2E/CH9m7UOiJAgMDwAh9Ehr8Mn6UECRB4UeDT+JdnSAgQIECgDwEFgD7GSZQECBDoQeAqgnzaQ6BiJECgmMD30dJlsdY0RIAAAQJVBRQAqvJqnAABAlMJ5Lf/+RSAgwCBeQRuI9XcDcBBgAABAh0IKAB0MEhCJECAQAcCp4gx3/93ECAwn8CHkfLz+dKWMQECBPoTUADob8xETIAAgRYFLiOo71oMTEwECFQX+Cp6uKreiw4IECBAYLOAAsBmQg0QIECAQAjkImCfkCBAYEqB/PY/nwJwECBAgEDjAgoAjQ+Q8AgQINCBwNsR4x8dxClEAgTqCeQ6ALf1mtcyAQIECJQQUAAooagNAgQIzC3wONL/YWCCbyO36/i86h3nXPQwCyCnu89l/PPdgS2k9n8Cv9/Ni/wvN3f/OefIny8h5fy4iM8X8floYMAvI7dvBs5PagQIEBhCQAFgiGGUBAECBA4VuI7ePzs0gnqdf/7CTd45veSTEHnD5xhfYM1j7yP/XvkxhjyLgQ4CBAgQaFhAAaDhwREaAQIEOhEY9aZ36f7mFzFeP3UyZsIsI/BONPPyN/4PtXwbJ4z6lMgaj4e8/H8CBAgQKCigAFAQU1MECBCYUGDkm96l7zRfxfg/nXAOzJzy0idE0mrk3zOfRn65IKiDAAECBBoVUABodGCERYAAgU4E8p3fJ53EuiTMNY8z/xId5JoAjnkElj4lci9zG78Y8SmAtR7zzBiZEiBA4GABBYCDB0D3BAgQ6Fzgt4j/1HkOrwp/6Te7dkIYcBKckVLeyOeTIkuPXBDw66UXdXB+vg6RrwE4CBAgQKBRAQWARgdGWAQIEOhAIG/8swAw4rH0XebLQPhuRAg5PSjwYZzxqh0i3nThyL931ng8iOwEAgQIECgjoABQxlErBAgQmFFg1G8x1zz+fx0TYNSdEGac20tyXrv9XRYN3l/SUSfn5raZ+WeDgwABAgQaFFAAaHBQhESAAIFOBEZ9533p4/85XKO+CtHJVDw0zJ+j94sVEVzFNSMuGnkbea15LWIFoUsIECBAYKmAAsBSMecTIECAQAqM/M770tX/c+G/LIY45hVY8/PUyPNm6e+heWeOzAkQILCzwJq/sHYOUXcECBAg0KDAZcQ04jvvv0ZeS1fyH/VViAanXbMhrd3+7jYyGnE3gLWvRTQ7wAIjQIDAKAIKAKOMpDwIECCwr0Du9f3Jvl3u0ttX0cvVwp5GtVjIMPXpa997vw61EdeOWPtaxNSTSPIECBDYQ0ABYA9lfRAgQGA8gT8ipXwNYLRjzQrmo1qMNrY188kF/XLuLD0exwU/LL2ok/OX7qTRSVrCJECAQN8CCgB9j5/oCRAgcITAqDctvwfmaSHoyO9xL6SY/vS1N7x/Dyq3ZjHNQSmkRYAAgXYEFADaGQuRECBAoBeB6wh0xMeWv4+8LhcOgvf/F4INfPradQBGfYVkze+ngaeH1AgQINCGgAJAG+MgCgIECPQkMOqWd2tu4Ea9eetpPrYS69p1ALLoNOKCmn9GXvlUhIMAAQIEGhJQAGhoMIRCgACBDgRGfuR9zSPc3v/vYNLuFOLadQBOEV8W1UY81hTVRnSQEwECBJoRUABoZigEQoAAgS4Evokon3QR6bIgf4zTc22DJcdFnPzTkgucO7zAmiJSomTx4P0BddY+FTEghZQIECDQhoACQBvjIAoCBAj0IvBLBJpPAYx2rNm3/CoQno4GIZ9NAmu/8R51Lt2G5nubRF1MgAABAkUFFACKcmqMAAECQwucIrtRH1XOm5S8WVly3MTJHy25wLnDC6z9xnvkV2vWbK05/ESRIAECBI4SUAA4Sl6/BAgQ6E9g1BXvf42hWPNUw6jbt/U3M9uJeO06AJlBLpr3qJ1UikWy5umaYp1riAABAgT+KaAAYEYQIECAwLkCo654v+Zb24tA8/7/uTNnrvPWrgNwHUwjbq+5pSgy18yRLQECBHYQUADYAVkXBAgQGEDg7cghV7wf8fg4krpZmNioT0MsZHD6KwTWrgOQi1D+MKjo2qLIoBzSIkCAwHECCgDH2euZAAECPQlcRrAj7lX+V+SVxY2lx6hPQyx1cP6/BdY8UZKtjFxk+zzyuzZZCBAgQOB4AQWA48dABAQIEOhBIH94H/Hx5O8jryxuLD3yaYg1hYOl/Ti/P4Etj7yPWlhas81mfyMvYgIECHQgoADQwSAJkQABAg0IjHrDu+abyZFXbG9gqg0RwtpH3kd9tSQXOEwTBwECBAgcLKAAcPAA6J4AAQIdCFxEjKMueLfmRm3Um7QOpmI3Ia5ZVyKTO8Vn1K02166N0M2gC5QAAQI9CCgA9DBKYiRAgMCxAt9E90+ODaFK7z9Hq1ncWHpcxwUjvg6x1MH5rxf4Kv7X1UqgfIXg/ZXXtnzZ2tdtWs5JbAQIEOhOQAGguyETMAECBHYXyG8kT7v3Wr/DtfuTj+pRX3yeHtYWl1Jo1ILbbeT23jxTQKYECBBoU0ABoM1xERUBAgRaEcgb/1EfSf4wcstvW5ccI3sscXDuwwJrf8YaeY2JNb/nHpZ2BgECBAicLbD2L6ezO3AiAQIECHQtMOr77r/HqOTN/NLjMi4YcTvEpQ7Of1hg7ToA2XIumvfo4S66O2PLqxHdJStgAgQItCigANDiqIiJAAEC7Qj8EqHkN5KjHWv3ah/18ezRxreFfLbc7F5HAiOuM7Fli8QWxlQMBAgQ6F5AAaD7IZQAAQIEqgnkPve5/d+Ix9oVyUctiIw4xkfn9GME8HhlEJdx3ahPmuQ6ALcryZGFXgAAIABJREFUXVxGgAABAhsFFAA2ArqcAAECAwuMfBOy5u+/kQsiA0/jw1LLx/hzm8k1x8hz7fMAuV6D4hoCBAgQ2C6w5geg7b1qgQABAgR6EHgWQX7SQ6ALY1z7zexF9PPTwr6cPrfAlm+7b4LuowH51v7+G5BCSgQIENhfQAFgf3M9EiBAoBeBfPw/v4kc7Vj7DeRVQDwdDUM+VQXWzrUMatQFODO3fDIin5BwECBAgMDOAgoAO4PrjgABAp0I5LvLP3QS69Iw134rexMdjfiN7FI/558vsHaxyezhFJ9Rt+BcuwbH+fLOJECAAIFXCigAmBgECBAg8CqBUVe7/zWSXburwahPRPgdUE9g66r3txHau/XCO6zl76Pny8N61zEBAgQmFlAAmHjwpU6AAIE3COQ3j6cBhdZuzZZFg9wBwEFgqcCWx91HLcRtWSBxqb/zCRAgQOAFAQUA04EAAQIEXhYY+Wb3w0g2v5VdelzGBaNuy7bUwvnLBD6O02+WXfK/sy/iV6MuPLn29+JKSpcRIECAQAooAJgHBAgQIPCywFX8hxEXu/sr8lq7qOF1XPuZqUJghcDap07uu8pvyx+t6Lf1S7asj9B6buIjQIBAswIKAM0OjcAIECBwmEA+6r72PfnDgj6j4y3vHY9qcgabUzYK/BzXX2xoY9Ti09b1ETaQupQAAQLzCigAzDv2MidAgMCrBE7xH608/k+ZfGogFwB0EFgjsPV998vodNTXT9buyLFmHFxDgAABAiGgAGAaECBAgMCLAiPfbKxdjO0igEZ9D9vs30dgy/vuIxegvgz+XOjQQYAAAQI7CSgA7AStGwIECHQi8Czi/KSTWJeE+WOc/HjJBS+cexW/HnFNhJUcLlsh8Hlcc73iuvtL8nH59zdc3+qlW35ftpqTuAgQINC0gAJA08MjOAIECOwq4JvGV3OPWhTZdXJN3tnWBe++CL+vBzVc+2TOoBzSIkCAQF0BBYC6vlonQIBATwL5DfkPPQW8INYt7xrn+/9rdw9YEKJTBxbYuuDdyFtzbn06YuBpIzUCBAiUF1AAKG+qRQIECPQqcB2Bj7jV3e+R12nloOR1oy6KuJLEZSsFtv7MdRv9vruy75Yv27I7R8t5iY0AAQJNCmz9y6jJpARFgAABAqsERv2me8vj1yM/FbFqkrhotcDHceXN6qv/u1jekw3Xt3rp1l0SWs1LXAQIEGhSQAGgyWERFAECBHYXGPkR4y03XlcxEhYA3H06Dtnh1hXvRy5Gbfk9OuRkkRQBAgRqCSgA1JLVLgECBPoSGPXbxb9iGLa8v38T13/U11CKtlGBEive57fljxrNb0tYW57S2dKvawkQIDCdgALAdEMuYQIECLxS4Jf4r/kUwGjH1veL/x4NRD6HCdxGz7kY5ZZj1B0pSthscXUtAQIEphFQAJhmqCVKgACB1wqc4v+MutDdlhXGR34twm+HYwS2bnl3GWF/d0zo1XvdslNH9eB0QIAAgVEEFABGGUl5ECBAYL2APcZfbTfyzdb62eLKLQKfxsX5Lf7aI19nycU6Rzy2rpEwoomcCBAgUFxAAaA4qQYJECDQncBNRDzie+6/Rl5bXmu4jutH3Baxuwk6UMBfRS5XG/N5Hte/v7GNFi/PvD5sMTAxESBAYCQBBYCRRlMuBAgQWC7gG8XXm426LsLyWeKKUgI/R0MXGxvLAsKoO1NsfUViI63LCRAgML6AAsD4YyxDAgQIvEngMv7nqO8U57eJ+a3i2sMCgGvlXPc6gRJ73o+8NsWWNTvMOgIECBA4Q0AB4AwkpxAgQGBggevIbcTH3H+PvE4bxu0irv1pw/UuJfA6gRKL3d1G4+8OSFxiq8QBWaREgACBcgIKAOUstUSAAIEeBXJBsXwNYLRj677iIy+MONpY95bP1oUAM9/r+IxYuCvxhERv80G8BAgQ2FVAAWBXbp0RIECgKYHHEc0PTUVULpitN1mj3mCVE9bSWoESCwH6vbtW33UECBCYXEABYPIJIH0CBKYW+CayfzKowNa/3ywAOOjEaCCtEgsBZhqjrlGx9emdBoZYCAQIEGhXYOsPSO1mJjICBAgQeEjgtzjh9NBJHf7/Eu8Rj3pz1eFwDhdyqcfcn4XMJ8PpvPXWbeSU6yQ4CBAgQKCCgAJABVRNEiBAoAMBK4m/fpAu4n9ZALCDSdxxiCUWAryM/O3g0fEkEDoBAgSOEFAAOEJdnwQIEDheYORF7rbeXI1sc/zME0EKbF2jIts4xSef4hnx+DKSyleUHAQIECBQWEABoDCo5ggQINCJwKjvuP8a/vl0w5bjOi4ecYX1LSauLStQ6j335xHW+2VDa6K1zOvDJiIRBAECBAYTUAAYbEClQ4AAgTMEctu/3P5vxKPECuujFkdGHO9ecyq1EOBVADztFeGBuN+J/5/rJTgIECBAoKCAAkBBTE0RIECgE4HLiNO7w68fLAsAdjKROw+zxM9g1vLofBIInwABAnsLlPjLZ++Y9UeAAAEC2wRGXT38r2DJpxu2HBdxsQUAtwi69lyBfMQ9H3XfeuS35I+2NtLg9SV282gwLSERIEDgWAEFgGP99U6AAIEjBEb9hvv7wLzcCGoBwI2ALj9b4PM48/rss19/YrYx4poVpbZLLECsCQIECIwjoAAwzljKhAABAucIPI6TfjjnxA7PKbGy+qg3Ux0O5/Ahl1oI0O/p4aeKBAkQIFBOQAGgnKWWCBAg0IPAyDe4JRYNswBgD7N4jBhLLQQ48qKepYokY8wYWRAgQKCAgAJAAURNECBAoCOB3Df81FG854Za6mZq1NcjznV03r4CpX4OG3Vdj9sYjvf2HRK9ESBAYGyBUn/xjK0kOwIECIwhMPKK4V/GEH2zcZgu4noLAG5EdPkigVILAY68dkUWALIQ4CBAgACBAgIKAAUQNUGAAIFOBK4izlH3DC9xkzDyTVQnU3S6MEusW5Fop/jk0z0jHiWKeyO6yIkAAQKrBBQAVrG5iAABAl0KjPp+++93N0BbB+U6GhhxNfWtLq6vJ/BVNJ2FuRJHbin4fomGGmuj1Os9jaUlHAIECBwjoABwjLteCRAgsLfAKToc9RvCUguFjVog2Xuu6e98gZI3t/kKzJPzu+7qzBILfHaVsGAJECBQS0ABoJasdgkQINCWwGWE811bIRWL5uNo6aZAaxYALICoiUUCJfe6H3mNj89D9XqRrJMJECBA4JUCCgAmBgECBOYQGHWV8L9i+HIbtK3HRTRgAcCtiq5fI1Bi/Yr7frOg8GhNEI1f833Ed9l4jMIjQIBAFwIKAF0MkyAJECCwSWDkfcJ/DJnHm3T+e3HeXIz6hEQBHk1UFCi1EGCGeB2fEdexKPmkRMWh1DQBAgTaF1AAaH+MREiAAIGtAnmD/MPWRhq9vtSjwSO/P93o0AnrTqDkQoAj/14v9aqPiUeAAIGpBRQAph5+yRMgMInAqN8K5vCVWhzsJtr6aJL5IM22BEouBDjy0z6lFvtsa/RFQ4AAgZ0FFAB2BtcdAQIEDhD4I/os8Z78AaG/sctf4//mwmclDgsAllDUxhqB0o+3j1rMug3cXC/BQYAAAQIbBBQANuC5lAABAh0IjLwy+Jfhn4/ubz1GNtpq4/p9BEouBPhFhPz1PmHv3ktJp92D1yEBAgRaEFAAaGEUxECAAIF6AiO/2/5hsD0vQHcZbVgAsACkJlYLlHy//RRR/LY6krYvLFX0aztL0REgQKCigAJARVxNEyBAoAGBXyKGUo/JN5DO/0L4PX6VNzoljqto5GmJhrRBYKVAyYUAM4Tb+Ly7MpaWLyu5XkLLeYqNAAEC1QQUAKrRapgAAQKHC+QN8qjfBJbcF/wmnCwAePh0nTqAUttZ3iOO/ORPqYU/p55wkidAYF4BBYB5x17mBAiMLzDyu8Al904fdZHE8Wf4OBneRiolF7i7iPZ+GofnH5mU2vpzUB5pESBA4M0CCgBmCAECBMYVeBapfTJoeqX+/jqFz6hPSQw69MOmVWpO3wPl7gKPBtQq+fTPgDxSIkCAgAKAOUCAAIEZBUbeD7zk49IXMTlG/aZ0xnnfc84lFwJMh+v4fNYzyGtiL71t4oBEUiJAgMDrBUpXm1kTIECAQBsCjyOMH9oIpXgUJR8BvoroLABYfIg0uEKg9Ar3lxHDqLtblC6WrBgulxAgQKBPAQWAPsdN1AQIEHhI4DpOGPHbv8y75F7gI78m8dAc8f/bEij9aPvITwF9G0OXa5w4CBAgQGChgALAQjCnEyBAoBOBURe2+zX8S25rmO//nzoZU2GOLfA80vuwcIo30d6IO1zUsCpMrzkCBAi0KaAA0Oa4iIoAAQJbBPIG+ZctDTR8belv/v5uOFehzSdQ+ueykXcCKfkk0HwzTcYECEwrUPovmmkhJU6AAIGGBEbeAzy/Ic1v/0ocF9GIBQBLSGqjlEDJ+Z0xneIz6i4XpddMKDWG2iFAgEDTAgoATQ+P4AgQILBKIL/9L/mY/KogKlz0V7SZ7zWXOkb+drSUkXb2FSi5wOV95Lfxi3f3TWOX3kruBrJLwDohQIBACwIKAC2MghgIECBQTuAUTY36jV/pRdKuw2rUhRLLzSgt7SlQ+hWXjH3kJ4LeifxyW0AHAQIECJwpoABwJpTTCBAg0InAyN9qfxpjkKv2lzpuoqERF0gr5aOd/QV+ji4vCneb7Y36qkvpPxMK02uOAAEC7QkoALQ3JiIiQIDAFoGRt7Ur/W2fBQC3zDTX1hDIb7Nznpc+st1HpRttoL3STwU1kJIQCBAgUFdAAaCur9YJECCwp8DI+36X/mZ05J0S9pxz+iovUGN1++sIc8TXXWoVTMqPqhYJECDQiIACQCMDIQwCBAgUEHgcbfxQoJ0Wmyi94vfIVi2On5jOF/g4Tr05//SzzryMs74768z+Tiq9c0J/AiImQIDAAgEFgAVYTiVAgEDjAtcR34jf8iV76W9Fr6LNp42Pp/DmFPgq0s75WfIY+emgGgsnlrTXFgECBJoSUABoajgEQ4AAgU0Cf8TVJbfJ2xRMwYt/j7ZOBdvLpm7iYwHAwqiaKyJQa3u7Uef881DPpwAcBAgQIHCGgALAGUhOIUCAQAcCI7/TXuMbvtwqsXRRoYNpIsQOBGrd0I68Q0jpJ4Q6mCZCJECAwDoBBYB1bq4iQIBAawIj7/Vd+p3okR+Hbm1eimedQI2fz0YuEpZeI2TdqLmKAAECHQjU+Aumg7SFSIAAgeEEfomM8gf80Y6/IqHSrzVcRJuj7os+2vjPmk/pote942384t0BUWu9NjEglZQIEJhdQAFg9hkgfwIERhA4RRL5SPuIR40f7Ed+FHrEOTBjTp9H0tcVEh/5SaF3wiu3BXQQIECAwBsEFABMDwIECPQvMPINbY0bobyxGnW3hP5nswxSoMa6F9nuyNtffhr5PTN9CBAgQODNAgoAZggBAgT6F8gfej/pP41XZlDjW72b6MkOAINOmEHS+jnyuKiUS35L/qhS20c2+310fnlkAPomQIBADwIKAD2MkhgJECDweoGRF7T7NdKusa7B3yYUgcYF8iY9i181jlELhjXNaoyDNgkQIHCIgALAIew6JUCAQDGBy2jpu2KttdVQjZW9R14Jva3RE81WgVpb2438Z8aHgZ7bKDoIECBA4DUCCgCmBgECBPoWuI7wR32fvcYP8yO/A933TBb9ywK1dgIY+amhWmsnmJ0ECBAYRkABYJihlAgBApMK/BF5l94mrwXK3yOIU4VArqLNpxXa1SSB0gJfRYM5X2sc+S35+zUaPrjNzCsLhw4CBAgQeI2AAoCpQYAAgX4FRn6cvdaCXjcx3BYA7HfOzxR5jS0w7/1G3jmk1qsTM809uRIgMLCAAsDAgys1AgSGF7iKDEf9NrvWll6/hdlp+JkhwREEan6bPXLxsMbWoSPMJzkQIEDgPwIKACYCAQIE+hX4JUKvsUp+CyI1/n4a+d3nFsZMDOUFavw+uI/yNn7xbvmQD2+x5pMThycnAAIECGwVqPkXy9bYXE+AAAECrxc4xf/Kb7NHPGr9AH8RWD+NCCanYQVqLQSYYN/E58mgcn6+HXRgpUWAwHYBf0BuN9QCAQIEjhC4jE5H3f6v1iO8I7/3fMQc1Gd9gVq/FzLykXfEqPUKUf0R1wMBAgQqCygAVAbWPAECBCoJPIt2P6nU9tHN1lrEa+RvPI8eM/3XEai5E0BG/Gd8HtUJ/dBWay0iemhSOidAgEAJAQWAEoraIECAwP4Co27/92tQ1lrX4CbatgPA/nNVj+sFfo5LL9Zf/uCVoxYSbyPzLCQ6CBAgQOAlAQUAU4IAAQL9CeQNwajvsn8bueWj+jWOv2s0qk0CFQXyG/p3KrZ/GW2P+irRh5Fb7qTgIECAAIEXBBQATAcCBAj0JzDyo+y1fmg/xTCPumhifzNYxEsEsgCQhYAax8g7Y9R+faLGeGiTAAEC1QUUAKoT64AAAQLFBUbdy/6vkMobkhrHRTQ66lMTNby02Y5AzZ0AMsv8lvz9dtItFknmlQVFBwECBAi8IKAAYDoQIECgL4FThDvqN9k1F+66CrenfQ21aAn8R6D2N9kj745Ra0FRU5MAAQLdCigAdDt0AidAYFKBkX9Yr7l116iLnU3622CqtGsWxhIyF938ZVDRmtsoDkomLQIERhdQABh9hOVHgMBoAiPfyNZ81zlvcGrtLjDaHJNPWwJ7PMp+Gym/21baRaL5MVp5XKQljRAgQGAQAQWAQQZSGgQITCMw6kr2tbc7G9Vtmok/eaK1f167Dt/PBjWubTcom7QIEBhVwB+Ko46svAgQGFEgv8n6YcTEIqcv45O7G9Q4Rn7EuYaXNtsTqLU7xn2mI//ZUvPVovZmiogIECDwgIACgClCgACBfgSuI9RRv6WruVjXZbiNutd5P7NXpFsE9riJHfUpmdprKGwZV9cSIEBgdwEFgN3JdUiAAIHVAqNu//d7iJxWqzx84VWcYgeAh52c0a5A7Z0AMvNR1xe5jdyywOggQIAAgRBQADANCBAg0IfAyI+xfxtDkLsb1DpuouGPajWuXQI7COyxmN1l5DHqkzK1X6HYYQroggABAmUEFADKOGqFAAECtQVG3v7v48DLm/Rax6hPTtTy0m57ArcRUu1vsU/RR/5eGfHY4wmKEd3kRIDAgAIKAAMOqpQIEBhSIG+QR/wW+6/I6+3KIzbqu82V2TTfmMAeP7PlloPvN5Z3iXD22EqxRJzaIECAQHWBPf4yqZ6EDggQIDC4QN4g/zFojrUfbb4It58GtZPWXAK1n5RJzav4jLpeRs2FRueaibIlQKBrAQWArodP8AQITCIw8hZdn8cYXlccx5FfnajIpukGBWr/XsmUR15rZA+/BqeNkAgQIPBPAQUAM4IAAQLtC3wTIT5pP8xVEb4TV/256srzLhrZ7jwBZ40iUHuxzHun2/jFu6OgvZBH7aeNBiSTEgECIwooAIw4qnIiQGA0gVEXsfs1Biq/cax53ETjI66dUNNM220K/BxhXewQ2nX08dkO/ezdRRYas+DoIECAwNQCCgBTD7/kCRDoQOAUMY66MveXkVt+Q1/zyLUTai8yWDN+bRO4F9jrBnbkV44+DcxnphQBAgRmFlAAmHn05U6AQA8ClxGkvbnXjdTIxZN1Iq7qXaD2KzP3PqPunLHXaxS9zzPxEyAwsIACwMCDKzUCBIYQyG+rPhkik38m8Xv8a96g1zwuonE7ANQU1vbeAnvsBJA5jfrnzm3klrsBOAgQIDCtgALAtEMvcQIEOhEY9RH278P/svIYXEX7o25pVplO840K7PHaTKY+8u4ZH0Z+zxsdX2ERIECguoACQHViHRAgQGC1wMhbcu3xLu51yI+4mNnqCeXC7gX2KJwl0ik+1h7pfrpIgAABAv8WUAAwKwgQINCuwFWENuo32Hv8/XMTfnYAaHd+i2y5wF47AWRk+S35+8tDbP6KzCufAnAQIEBgSoE9fgCbElbSBAgQKCAw6g3sXvtxj7qQWYGppYmOBfb62S136HjSsdObQt9rMcVB+aRFgEDPAnv9JdKzkdgJECBwhEBuXZfv/494fB5JXVdO7BTtj/oIc2U6zTcukIvY3e4Q40X0Meoimnv8GbTDEOmCAAECywUUAJabuYIAAQJ7CIy8F/ceNzAj++0x//TRrsBeOwGkwJ/xedQuxerI9noKaXWALiRAgEAtAQWAWrLaJUCAwDaBUR+//TVYcnHD2sdVdDDq+gm17bTftsBXEV7O7z2O6+hkxIU0byMv2wHuMYP0QYBAcwIKAM0NiYAIECDwH4F8fP00oMVeNy+j7mM+4JSQ0kKBvXYCyLAu4/Pdwvh6OX2PJ5F6sRAnAQITCSgATDTYUiVAoBuBvPEf9f31vfbg/iUM93jSoJtJJdBhBPZcxd5aJMNMG4kQIEDgvwIKAGYCAQIE2hO4jJBG/Nbtr8grbyj2OOwAsIeyPo4S2PPnt1G3A9zzSYqj5ol+CRAg8C+BPf8CwU+AAAEC5wmM+vj6Xj9w5zf/+QSAg8CoAns9SZN+X8Tn6wEhf46cLgbMS0oECBB4o4ACgAlCgACB9gRy+7+9vinfM/tPo7MsbtQ+7ABQW1j7Rwvs9Xsp8xy5oObn4KNnsv4JENhdwB98u5PrkAABAm8UGPmH7Xci89xWrPZxFR3YAaC2svaPFNhrMc37HG/jF+8emXClvv0cXAlWswQItCvgD752x0ZkBAjMKTDq47Z77rs96isUc/6OkPWrBPb8/ZT9X8dnxO0AP468bkwxAgQIzCSgADDTaMuVAIEeBEb9QfvLwP9mpwGwA8BO0Lo5TGDPnQAyyVFfq1EAOGwK65gAgaMEFACOktcvAQIEXi2Q2/+dBsTZc89tOwAMOIGk9C+BvX+Gy9d3Hg02Dnu/SjEYn3QIEOhRYO+/PHo0EjMBAgT2FBjx5vX3HYsaF9HXT3sOmL4IHCSw97fX15HnaK8BKAAcNHl1S4DAcQIKAMfZ65kAAQIvC+TK/7kDwGjHt5FQrm2wx3EZnXy3R0f6IHCwwOfRf96U73WM+BqAAsBes0c/BAg0I6AA0MxQCIQAAQL/2ZN6xG+v9/ym8ioM7QDgN9MMAnvfvI5YoNzbcIZ5KUcCBBoXUABofICER4DAVAIjFgD+ihHMG4e9jpvo6KO9OtMPgQMFfo6+88+MPY/RdthQANhz9uiLAIEmBBQAmhgGQRAgQOA/AiMWAL6PvC53HN9RF1HckVBXnQjcRpy5uOaeR/5eHukVGwWAPWePvggQaEJAAaCJYRAEAQIEhi0A7P2e8oiLKPrtQeB1Anv/HDfaawB7//lkJhMgQOBwgb3/4jg8YQEQIECgYYEPIrbcw36k451IJrcP2+O4iE5GXENhDzt99Cmw5/oa90IjvQZwhF+fM03UBAgMI6AAMMxQSoQAgUEERvoGe+93lC9jDoz0ePIgU1oaFQWO+AZ7pN9nCgAVJ6emCRBoU0ABoM1xERUBAvMK5LfljwZJf++bk6twswPAIJNHGmcJHPUO+yh/Tu35hNJZA+okAgQI1BZQAKgtrH0CBAgsE7iJ00dZxX7vH65Hsls2a5w9q8DeT9ncO1/HLz7rHH3vHUo65xI+AQKjCCgAjDKS8iBAYBSBLyKRrwdI5sfI4fHOedgBYGdw3R0ucBsR7L0TQCZ9EZ/e19s44s+owyeMAAgQIKAAYA4QIECgLYFRFgLc+/H/HMWR1k9oa1aKpmWBo36Wy+LDuy3DPBDbl/H/v+k4fqETIEBglcBRf2msCtZFBAgQmESg9x+sf49xOu08VhfRX+/fSO5MprtBBI5ayO4q/Hpec+PDiP/5IHNAGgQIEDhbQAHgbConEiBAYDeB3n+wPmJhsssYHTsA7DZFddSQwFHfZGeRL1+76fE4okjZo5OYCRAYUEABYMBBlRIBAt0L9PyDdS6slfHnKuF7Hr0XTfa00tdYAt9GOrl2yBHHdXTa42KAR7yidMT46JMAAQL/ElAAMCkIECDQpkCvP1gf8e1/juBNfEbZPaHNGSmqVgWO2gkgPU7x6e0pgKOKlK3OH3ERIDCZgALAZAMuXQIEuhF4OyK9jc+jbiJ+6618rDYXMdz72/8k+iM+aeYgMJtA/n7LLTePOq6j456eAjiqSHnU+OiXAAEC/xBQADAhCBAg0K7AVYTW0yJbn0a8zw7gzBv/LAA4CMwqkAWAIwpv6X2KTy6m10Ox8sgi5axzU94ECDQmoADQ2IAIhwABAi8J3MS/9/Bo+5GPIV+EkR0A/NaZWeConQDuzXMNgq87GICjnTogEiIBAqMLKACMPsLyI0Cgd4FTJND6t2tHf6vWy81H73NR/O0KHLUTwIsirRcrj1wssd2ZIzICBKYTUACYbsglTIBAhwL5Xn3+cN3iI7a5oNbFXZHiKNpvouMnR3WuXwINCLRwc9tysfLXuz+njnpNooEpIgQCBAj8V0ABwEwgQIBAHwKPI8wfGgy1he20sjjSw2sSDQ6fkAYROPIVnBcJWyxWuvkfZJJLgwCBMgIKAGUctUKAAIE9BFr74bqFm/90twPAHrNPHy0LHL0TQKtFADf/Lc9asREgcIiAAsAh7DolQIDAaoEsAlzH5/3VLWy/MB/7zycSbrY3tbkFOwBsJtTAIAJH7gTwMmELxUo3/4NMbGkQIFBWQAGgrKfWCBAgsIdA3vRexeeI995zwb+8+c+FCVs4LiIIOwC0MBJiOFqgtRXu88+pm/gcUaz86u7PyKPHRP8ECBBoTkABoLkhERABAgTOFsib3ywE7PH+e37rn4vtZX8tHXYAaGk0xHKkQAs7Abwq//wz4+lOMFmgvIzPzU796YYAAQLdCSgAdDdkAiZAgMC/BPIb+bwRrlUI+P7uxv+2QXs7ADQ4KEI6RKCFnQBel/gp/sd1xT+j8sb/6q6PQ/B1SoCpfLeOAAAgAElEQVQAgV4EFAB6GSlxEiBA4GGB/CE7CwFZEHj34dPfeEa+P5s318/i0/LWWTcVbyo2ErqcwK4CrewE8KakL+J/Xsbns0Iy939OXRdqTzMECBAYXkABYPghliABApMKnO4KAfnPXJArP49eY5E/RN/GJ9/rv7n7df57D4cdAHoYJTHuIdDSTgAP5ZvrA2ShMj8Xb/iz6eV28lWk/HMqC5P56eXPqYc8/H8CBAjsJqAAsBu1jggQIECgsIAdAAqDaq57gZZ2AliCeYqT85OFyvx9/eKRhY286c9Py08jLcnXuQQIEDhMQAHgMHodEyBAgMBGgYu43g4AGxFdPpRAazsBDIUrGQIECIwgoAAwwijKgQABAnMK2AFgznGX9esFWt0JwJgRIECAQCMCCgCNDIQwCBAgQGCxgB0AFpO5YHCBlncCGJxeegQIEOhDQAGgj3ESJQECBAj8W+Am/lOtrQ95E+hRoIedAHp0FTMBAgSGEVAAGGYoJUKAAIHpBOwAMN2QS/gBgZ52AjCYBAgQIHCAgALAAei6JECAAIHNAnYA2EyogUEFet0JYNDhkBYBAgTaElAAaGs8REOAAAEC5wlcxGl2ADjPyllzCdgJYK7xli0BAgQWCSgALOJyMgECBAg0ImAHgEYGQhjNCdgJoLkhERABAgTaEVAAaGcsREKAAAEC5wvYAeB8K2fOJWAngLnGW7YECBBYJKAAsIjLyQQIECDQiMBNxGEHgEYGQxhNCdgJoKnhEAwBAgTaElAAaGs8REOAAAEC5wnYAeA8J2fNJ2AngPnGXMYECBA4W0AB4GwqJxIgQIBAIwJ2AGhkIITRrICdAJodGoERIEDgWAEFgGP99U6AAAECywUu4hI7ACx3c8U8AnYCmGesZUqAAIFFAgoAi7icTIAAAQINCNgBoIFBEELTAnYCaHp4BEeAAIHjBBQAjrPXMwECBAisE7ADwDo3V80jYCeAecZapgQIEFgkoACwiMvJBAgQINCAwE3EYAeABgZCCM0K2Amg2aERGAECBI4VUAA41l/vBAgQILBcwA4Ay81cMZeAnQDmGm/ZEiBA4GwBBYCzqZxIgAABAg0I2AGggUEQQhcCdgLoYpgESYAAgX0FFAD29dYbAQIECGwTuIjL7QCwzdDVcwjYCWCOcZYlAQIEFgkoACzicjIBAgQIHCxgB4CDB0D33QjYCaCboRIoAQIE9hNQANjPWk8ECBAgsF3gKpp4ur0ZLRAYXsBOAMMPsQQJECCwXEABYLmZKwgQIEDgOIGb6NoOAMf567kfATsB9DNWIiVAgMBuAgoAu1HriAABAgQKCPwWbZwKtKMJAqML2Alg9BGWHwECBFYIKACsQHMJAQIECBwm8PdhPeuYQH8CdgLob8xETIAAgaoCCgBVeTVOgAABAgUFLqItOwAUBNXU8AJ2Ahh+iCVIgACBZQIKAMu8nE2AAAECxwlcRtffHde9ngl0J2AngO6GTMAECBCoK6AAUNdX6wQIECBQTuAqmrIDQDlPLY0vYCeA8cdYhgQIEFgkoACwiMvJBAgQIHCgwE30bQeAAwdA190J2AmguyETMAECBOoKKADU9dU6AQIECJQTsANAOUstzSFgJ4A5xlmWBAgQOFtAAeBsKicSIECAwMECdgA4eAB036WAnQC6HDZBEyBAoI6AAkAdV60SIECAQFmBi2jODgBlTbU2h4CdAOYYZ1kSIEDgLAEFgLOYnESAAAECBwtcRv92ADh4EHTfpYCdALocNkETIECgjoACQB1XrRIgQIBAWYGraM4OAGVNtTaHgJ0A5hhnWRIgQOAsAQWAs5icRIAAAQIHC9xE/3YAOHgQdN+lgJ0Auhw2QRMgQKCOgAJAHVetEiBAgEBZATsAlPXU2jwCdgKYZ6xlSoAAgQcFFAAeJHICAQIECDQgYAeABgZBCN0K2Amg26ETOAECBMoKKACU9dQaAQIECJQXuIgm7QBQ3lWL8wjYCWCesZYpAQIE3iigAGCCECBAgEDrApcRoB0AWh8l8bUsYCeAlkdHbAQIENhRQAFgR2xdESBAgMAqgau4yg4Aq+hcROA/AnYCMBEIECBA4D8CCgAmAgECBAi0LnATAdoBoPVREl/LAnYCaHl0xEaAAIEdBRQAdsTWFQECBAisErADwCo2FxH4n4CdAEwGAgQIEPiPgAKAiUCAAAECrQvYAaD1ERJfDwJ2AuhhlMRIgACBygIKAJWBNU+AAAECmwQu4mo7AGwidDGB/wjYCcBEIECAAAFPAJgDBAgQINC0wGVEZweApodIcJ0I2Amgk4ESJgECBGoKeAKgpq62CRAgQGCrwFU0YAeArYquJ2AnAHOAAAECBEJAAcA0IECAAIGWBW4iODsAtDxCYutFwE4AvYyUOAkQIFBRQAGgIq6mCRAgQGCzgB0ANhNqgMB/BOwEYCIQIECAgCcAzAECBAgQaFrADgBND4/gOhOwE0BnAyZcAgQIlBbwBEBpUe0RIECAQCmBi2jIDgClNLVDwE4A5gABAgSmF1AAmH4KACBAgECzApcRmR0Amh0egXUoYCeADgdNyAQIECgpoABQUlNbBAgQIFBS4CoaswNASVFtzS7wbQB8MTuC/AkQIDCzgALAzKMvdwIECLQtcBPh2QGg7TESXV8CdgLoa7xES4AAgeICCgDFSTVIgAABAoUE7ABQCFIzBO4E7ARgKhAgQGByAQWAySeA9AkQINCwgB0AGh4coXUrYCeAbodO4AQIENguoACw3VALBAgQIFBe4CKatANAeVctEvg4CG4wECBAgMCcAgoAc467rAkQINC6wGUEaAeA1kdJfD0K2Amgx1ETMwECBAoJKAAUgtQMAQIECBQVuIrW7ABQlFRjBP4jYCcAE4EAAQITCygATDz4UidAgEDDAjcRmx0AGh4goXUrYCeAbodO4AQIENguoACw3VALBAgQIFBewA4A5U21SCAF7ARgHhAgQGBiAQWAiQdf6gQIEGhYwA4ADQ+O0LoXsBNA90MoAQIECKwTUABY5+YqAgQIEKgncBFN2wGgnq+WCdgJwBwgQIDApAIKAJMOvLQJECDQsMBlxGYHgIYHSGjdC9gJoPshlAABAgTWCSgArHNzFQECBAjUE7iKpu0AUM9XywTsBGAOECBAYFIBBYBJB17aBAgQaFjgJmKzA0DDAyS07gXsBND9EEqAAAEC6wQUANa5uYoAAQIE6gnYAaCerZYJpICdAMwDAgQITCqgADDpwEubAAECDQvYAaDhwRHaMAJ2AhhmKCVCgACB8wUUAM63ciYBAgQI1Be4iC7sAFDfWQ8E7ARgDhAgQGBCAQWACQddygQIEGhY4DJiswNAwwMktGEE7AQwzFBKhAABAucLKACcb+VMAgQIEKgvcBVd2AGgvrMeCNgJwBwgQIDAhAIKABMOupQJECDQsMBNxGYHgIYHSGjDCNgJYJihlAgBAgTOF1AAON/KmQQIECBQX8AOAPWN9UAgBewEYB4QIEBgQgEFgAkHXcoECBBoWMAOAA0PjtCGE7ATwHBDKiECBAi8WUABwAwhQIAAgVYELiIQOwC0MhrimEHATgAzjLIcCRAg8IKAAoDpQIAAAQKtCFxGIHYAaGU0xDGDgJ0AZhhlORIgQEABwBwgQIAAgQYFriImOwA0ODBCGlbATgDDDq3ECBAg8GoBTwCYGQQIECDQisBNBGIHgFZGQxwzCNgJYIZRliMBAgReEFAAMB0IECBAoBUBOwC0MhLimEnAz4IzjbZcCRCYXsAf+tNPAQAECBBoRsAOAM0MhUAmEngvcr2dKF+pEiBAYGoBBYCph1/yBAgQaEbgIiKxA0AzwyGQiQTsBDDRYEuVAAECCgDmAAECBAi0IHAZQdgBoIWREMNsAl9FwlezJS1fAgQIzCqgADDryMubAAECbQnkDYgdANoaE9HMIfB9pJkFOAcBAgQITCCgADDBIEuRAAECHQjcRIx2AOhgoIQ4nICdAIYbUgkRIEDg9QIKAGYHAQIECLQgYAeAFkZBDLMK+Hlw1pGXNwEC0wn4A3+6IZcwAQIEmhSwA0CTwyKoSQTsBDDJQEuTAAECCgDmAAECBAgcLXARAdgB4OhR0P/MAnYCmHn05U6AwFQCCgBTDbdkCRAg0KTAFxHV101GJigCcwjYCWCOcZYlAQIE3lIAMAkIECBA4GiBbyKAJ0cHoX8CEwvYCWDiwZc6AQJzCSgAzDXesiVAgECLAjcRlB0AWhwZMc0iYCeAWUZangQITC+gADD9FABAgACBwwX+iAjePjwKARCYW8DPhHOPv+wJEJhEwB/2kwy0NAkQINCoQN74ZwHAQYDAsQJ2AjjWX+8ECBDYRUABYBdmnRAgQIDAawQu4r/bAcD0IHC8wKcRwrPjwxABAQIECNQUUACoqattAgQIEHhIwA4ADwn5/wT2EbATwD7OeiFAgMChAgoAh/LrnAABAtML2AFg+ikAoBGBHyOOx43EIgwCBAgQqCSgAFAJVrMECBAgcJbATZxlB4CzqJxEoKrA82j9w6o9aJwAAQIEDhdQADh8CARAgACBqQXsADD18Eu+MQE/FzY2IMIhQIBAaQF/0JcW1R4BAgQInCtgB4BzpZxHYB+BfAIgnwRwECBAgMCgAgoAgw6stAgQINCBwEXEaAeADgZKiNMI2AlgmqGWKAECswooAMw68vImQIDA8QJ2ADh+DERA4EUBOwGYDwQIEBhcQAFg8AGWHgECBBoWuI7YPms4PqERmE3ATgCzjbh8CRCYTkABYLohlzABAgSaEbiJSOwA0MxwCITAW7dh8B4HAgQIEBhXQAFg3LGVGQECBFoX+Lv1AMVHYEIBPxtOOOhSJkBgHgF/yM8z1jIlQIBASwKnCOa3lgISCwEC/xH4OD43LAgQIEBgTAEFgDHHVVYECBBoXeAiArQDQOujJL4ZBT6PpK9nTFzOBAgQmEFAAWCGUZYjAQIE2hO4ipCetheWiAhML2AngOmnAAACBEYWUAAYeXTlRoAAgXYF8htGOwC0Oz4im1fg50j9Yt70ZU6AAIGxBRQAxh5f2REgQKBVgV8isA9aDU5cBCYWuI3c7QQw8QSQOgECYwsoAIw9vrIjQIBAqwJ2AGh1ZMRF4K23/HxoFhAgQGBQAX/ADzqw0iJAgEDDAvnNfz4B4CBAoE0BOwG0OS6iIkCAwGYBBYDNhBogQIAAgYUCj+P8HxZe43QCBPYT+DK6+ma/7vREgAABAnsJKADsJa0fAgQIELgXuIpf2AHAfCDQrsC3EdoX7YYnMgIECBBYK6AAsFbOdQQIECCwVuBZXPjJ2otdR4BAdQE7AVQn1gEBAgSOEVAAOMZdrwQIEJhZwA4AM4++3HsQ+DOCfKeHQMVIgAABAssEFACWeTmbAAECBLYL2AFgu6EWCNQWyAJAFgIcBAgQIDCQgALAQIMpFQIECHQgcBEx/tRBnEIkMLuAnQBmnwHyJ0BgSAEFgCGHVVIECBBoVuAyIvuu2egERoDAvcBX8YsrHP+/vTuwcuLI1gDsDBYi2HEEhggQEQARMI4AiIAhAiAChgjAESAiAEfAOALYCHi3/Dy7YGNTGnV1V9X9+hydh+1S9b3f7ceO/pFaBAgQIDCXgABgrnnqhgABAr0LlBcUvgGg9ympj8APP7wMhBLYOQgQIEBgIgEBwETD1AoBAgQGENhHjbcGqFOJBLIL+CaA7FeA/gkQmFJAADDlWDVFgACBbgU+RGUn3VanMAIEvhTwc6LrgQABApMJ+It9soFqhwABAh0LXIvaPnZcn9IIEPha4Gb843soBAgQIDCPgABgnlnqhAABAr0L7KJA3wDQ+5TUR+B/Avfij6+BECBAgMA8AgKAeWapEwIECPQu8DAKfNp7keojQOC/Ar4JwMVAgACByQQEAJMNVDsECBDoWOBZ1Pag4/qURoDA1wK/xD/ehUKAAAEC8wgIAOaZpU4IECDQu8A+CvQNAL1PSX0E/idQPv9f7gPgIECAAIFJBAQAkwxSGwQIEBhA4PMANSqRAIGvBfys6IogQIDARAL+Up9omFohQIBAxwInUVv5CkAHAQJjCdyOcvdjlaxaAgQIEPg7AQGAa4MAAQIE1hDYxUl8A8Aa0s5BYFmBn2O782W3tBsBAgQIbCUgANhK3nkJECCQS+As2n2cq2XdEphC4Hl0Ub7Bw0GAAAECEwgIACYYohYIECAwgED5LvE7A9SpRAIEvhZ4G/+4g0KAAAECcwgIAOaYoy4IECDQu8C7KPBG70WqjwCBvwh8in9znQsBAgQIzCEgAJhjjrogQIBA7wK+AaD3CamPwN8LlACgBAEOAgQIEBhcQAAw+ACVT4AAgQEEym/+yzsAHAQIjCngmwDGnJuqCRAg8BcBAYCLggABAgRaC5zGCV60Pon9CRBoJvAkdj5rtruNCRAgQGA1AQHAatRORIAAgbQC5YWDbwBIO36NTyDwMnooQZ6DAAECBAYXEAAMPkDlEyBAYACBfdR4a4A6lUiAwLcF3se/vgmHAAECBMYXEACMP0MdECBAoHeBD1HgSe9Fqo8AgX8U8DOjC4QAAQITCPjLfIIhaoEAAQIdC1yL2j52XJ/SCBCoEyjvACjvBHAQIECAwMACAoCBh6d0AgQIDCCwixrfDFCnEgkQ+GeBe/GfX0MiQIAAgbEFBABjz0/1BAgQ6F3gYRT4tPci1UeAwHcFfBPAd4ksIECAQP8CAoD+Z6RCAgQIjCxwHsXfH7kBtRMg8LvA23jsWBAgQIDA2AICgLHnp3oCBAj0LrCPAn0DQO9TUh+B7wtcxJIfv7/MCgIECBDoWUAA0PN01EaAAIHxBT6P34IOCBD4Q+B6/N9PNAgQIEBgXAEBwLizUzkBAgR6F7gRBb7rvUj1ESBQLXA7Vu6rV1tIgAABAt0JCAC6G4mCCBAgMI3A3ejk1TTdaIQAgUdB8AwDAQIECIwrIAAYd3YqJ0CAQO8CZ1Hg496LVB8BAtUCL2PlafVqCwkQIECgOwEBQHcjURABAgSmEdhHJ24AOM04NULgh/dhcJMDAQIECIwrIAAYd3YqJ0CAQO8CH6LAk96LVB8BAgcJ+NnxIC6LCRAg0JeAv8T7modqCBAgMIvAtWjk4yzN6IMAgf8KlHcAlHcCOAgQIEBgQAEBwIBDUzIBAgQGENhFjW8GqFOJBAgcJvBzLD8/7ClWEyBAgEAvAgKAXiahDgIECMwl8DDaeTpXS7ohQCAEnsTjjAQBAgQIjCkgABhzbqomQIBA7wLnUeD93otUHwECBwu8jWfsDn6WJxAgQIBAFwICgC7GoAgCBAhMJ7CPjnwDwHRj1RCBHz6FwXUOBAgQIDCmgABgzLmpmgABAr0LfO69QPURIHBlgRIAlCDAQYAAAQKDCQgABhuYcgkQIDCAwI2o8d0AdSqRAIGrCdyOp+2v9lTPIkCAAIEtBQQAW+o7NwECBOYUuBttvZqzNV0RIBACbgToMiBAgMCgAgKAQQenbAIECHQscBa1Pe64PqURIHCcwMt4+ulxW3g2AQIECGwhIADYQt05CRAgMLfAPtpzA8C5Z6y73ALvo/2buQl0T4AAgTEFBABjzk3VBAgQ6FngYxR3recC1UaAwNECfoY8mtAGBAgQWF/AX97rmzsjAQIEZhYoL/xLAOAgQGBuATcCnHu+uiNAYFIBAcCkg9UWAQIENhLYxXnfbHRupyVAYD2BR3GqZ+udzpkIECBAYAkBAcASivYgQIAAgUuBs/iDGwC6HgjML/A8Wnw4f5s6JECAwFwCAoC55qkbAgQIbC3wOgq4s3URzk+AQHOBt3GGXfOzOAEBAgQILCogAFiU02YECBBIL/AhBE7SKwAgkEPAz5E55qxLAgQmEvAX90TD1AoBAgQ6EPjcQQ1KIEBgHYHyVYDlKwEdBAgQIDCIgABgkEEpkwABAgMI7KJGNwAcYFBKJLCQwL3Yp3zsx0GAAAECgwgIAAYZlDIJECAwgEC5IdjTAepUIgECywg8iW3OltnKLgQIECCwhoAAYA1l5yBAgEAOgfNo836OVnVJgEAIuBGgy4AAAQKDCQgABhuYcgkQINCxwD5qu9VxfUojQGBZgU+x3fVlt7QbAQIECLQUEAC01LU3AQIEcgm4AWCueeuWQBH4MR4XKAgQIEBgDAEBwBhzUiUBAgR6F7gRBb7rvUj1ESCwuMDt2HG/+K42JECAAIEmAgKAJqw2JUCAQDqB0+j4RbquNUyAgBsBugYIECAwkIAAYKBhKZUAAQIdCzyL2h50XJ/SCBBoI/BLbHu3zdZ2JUCAAIGlBQQAS4vajwABAjkF9tG2GwDmnL2ucwtcRPvlPgAOAgQIEBhAQAAwwJCUSIAAgQEE3ABwgCEpkUAjgfJNAOUbARwECBAg0LmAAKDzASmPAAECAwi4AeAAQ1IigYYCbgTYENfWBAgQWFJAALCkpr0IECCQU6B8/vdVztZ1TYBACLgRoMuAAAECgwgIAAYZlDIJECDQscBZ1Pa44/qURoBAWwE3Amzra3cCBAgsJiAAWIzSRgQIEEgrsI/O3QAw7fg1TuCHizBwI0AXAgECBAYQEAAMMCQlEiBAoHOBj1Hftc5rVB4BAm0F3Aiwra/dCRAgsIiAAGARRpsQIEAgrcBJdP4hbfcaJ0DgUsCNAF0LBAgQGEBAADDAkJRIgACBjgXcALDj4SiNwIoCbgS4IrZTESBA4KoCAoCrynkeAQIECBSBs3i4AaBrgQABNwJ0DRAgQGAAAQHAAENSIgECBDoW2EdtbgDY8YCURmAlgYs4jxsBroTtNAQIELiqgADgqnKeR4AAAQJFwA0AXQcECFwKuBGga4EAAQKdCwgAOh+Q8ggQINCxwEnU5gaAHQ9IaQRWFnAjwJXBnY4AAQKHCggADhWzngABAgQuBdwA0LVAgMCXAm4E6HogQIBA5wICgM4HpDwCBAh0LHAWtbkBYMcDUhqBlQXcCHBlcKcjQIDAoQICgEPFrCdAgACBS4F9/MENAF0PBAhcClzEH9wI0PVAgACBjgUEAB0PR2kECBDoXMANADsfkPIIbCDgRoAboDslAQIEagUEALVS1hEgQIDAlwIn8Q9uAOiaIEDgzwJuBOiaIECAQMcCAoCOh6M0AgQIdCzgBoAdD0dpBDYUcCPADfGdmgABAt8TEAB8T8h/J0CAAIFvCZzFv3QDQNcGAQJ/FnAjQNcEAQIEOhYQAHQ8HKURIECgY4F91OYGgB0PSGkENhK4iPO6EeBG+E5LgACB7wkIAL4n5L8TIECAwLcEPmMhQIDA3wi4EaBLgwABAp0KCAA6HYyyCBAg0LHAjajtXcf1KY0AgW0F3AhwW39nJ0CAwN8KCABcHAQIECBwqMBpPOHFoU+yngCBNAJuBJhm1BolQGA0AQHAaBNTLwECBLYXeBYlPNi+DBUQINCpwNuoa9dpbcoiQIBAagEBQOrxa54AAQJXEtjHs9wA8Ep0nkQghcCn6LLcB8BBgAABAp0JCAA6G4hyCBAgMICAGwAOMCQlEthYoHwTwMXGNTg9AQIECPxJQADgkiBAgACBQwR2sfjNIU+wlgCBlAI/R9fnKTvXNAECBDoWEAB0PBylESBAoEOBh1HT0w7rUhIBAn0JPI9yyt8XDgIECBDoSEAA0NEwlEKAAIEBBM6jxvsD1KlEAgS2FXAjwG39nZ0AAQLfFBAAuDAIECBA4BCBD7H45JAnWEuAQFoBP2emHb3GCRDoVcBfzL1ORl0ECBDoT+BalPSxv7JURIBApwK3o659p7UpiwABAikFBAApx65pAgQIXElgF89yA8Ar0XkSgZQCj6LrZyk71zQBAgQ6FRAAdDoYZREgQKBDgbOo6XGHdSmJAIE+BV5GWad9lqYqAgQI5BQQAOScu64JECBwFYHX8aQ7V3mi5xAgkFLgIrr+MWXnmiZAgECnAgKATgejLAIECHQoUD7/X+4D4CBAgECtwPVY+Kl2sXUECBAg0FZAANDW1+4ECBCYReAkGinfAOAgQIDAIQL3YnF595CDAAECBDoQEAB0MAQlECBAYACB06jxxQB1KpEAgb4EnkQ5Z32VpBoCBAjkFRAA5J29zgkQIHCIQLmT94NDnmAtAQIEQuBtPHYkCBAgQKAPAQFAH3NQBQECBHoXeBcF3ui9SPURINClgJ83uxyLoggQyCjgL+SMU9czAQIEDhf4fPhTPIMAAQK/C9yMx3sWBAgQILC9gABg+xmogAABAr0L7KLAN70XqT4CBLoVeBSVlY8ROQgQIEBgYwEBwMYDcHoCBAgMIHAWNT4eoE4lEiDQp8DLKOu0z9JURYAAgVwCAoBc89YtAQIEriJQvsLrzlWe6DkECBAIgYt4/EiCAAECBLYXEABsPwMVECBAoHeBj1Hgtd6LVB8BAl0LXI/qPnVdoeIIECCQQEAAkGDIWiRAgMARAuXO/+UbABwECBA4RuBePLm8m8hBgAABAhsKCAA2xHdqAgQIDCBwGjW+GKBOJRIg0LfA8yjvYd8lqo4AAQLzCwgA5p+xDgkQIHCMwHk8+f4xG3guAQIEQuBtPHYkCBAgQGBbAQHAtv7OToAAgd4FPkSBJ70XqT4CBIYQ8HPnEGNSJAECMwv4i3jm6eqNAAECxwmUG/+VGwA6CBAgsITA7dhkv8RG9iBAgACBqwkIAK7m5lkECBDIIHA3mnyVoVE9EiCwisCTOMvZKmdyEgIECBD4poAAwIVBgAABAn8n8Cz+wwM8BAgQWEjAfQAWgrQNAQIEriogALiqnOcRIEBgfoHy9X/lawAdBAgQWErAz55LSdqHAAECVxDwl/AV0DyFAAECSQQ+J+lTmwQIrCdwM071fr3TORMBAgQIfCkgAHA9ECBAgMC3BHbxL9+gIUCAwMICj2K/8vEiBwECBAhsICAA2ADdKQkQIDCAwFnU+HiAOpVIgMBYAr9EueUGo3rystkAABlMSURBVA4CBAgQ2EBAALABulMSIEBgAIF91HhrgDqVSIDAWAKfotzrY5WsWgIECMwjIACYZ5Y6IUCAwJICPv+/pKa9CBD4UsB9AFwPBAgQ2EhAALARvNMSIECgY4Fd1Obz/x0PSGkEBhdwH4DBB6h8AgTGFRAAjDs7lRMgQKCVwFls7PP/rXTtS4CA+wC4BggQILCRgABgI3inJUCAQMcC+6jN5/87HpDSCAwu4D4Agw9Q+QQIjCsgABh3dionQIBAKwGf/28la18CBC4F3AfAtUCAAIENBAQAG6A7JQECBDoW2EVtPv/f8YCURmASAfcBmGSQ2iBAYCwBAcBY81ItAQIEWgucxQl8/r+1sv0JEHAfANcAAQIENhAQAGyA7pQECBDoWGAftfn8f8cDUhqBSQTcB2CSQWqDAIGxBAQAY81LtQQIEGgt4PP/rYXtT4DApYD7ALgWCBAgsLKAAGBlcKcjQIBAxwK7qM3n/zsekNIITCbgPgCTDVQ7BAj0LyAA6H9GKiRAgMBaAmdxIp//X0vbeQgQcB8A1wABAgRWFhAArAzudAQIEOhY4F3UdqPj+pRGgMB8An4WnW+mOiJAoGMBf+l2PBylESBAYEWBa3Gujyuez6kIECBQBG7HY4+CAAECBNYREACs4+wsBAgQ6F3gbhT4qvci1UeAwHQCz6Ojh9N1pSECBAh0KiAA6HQwyiJAgMDKAudxvvsrn9PpCBAg8D4IyrcBOAgQIEBgBQEBwArITkGAAIEBBD5EjScD1KlEAgTmE7geLX2ary0dESBAoD8BAUB/M1ERAQIE1hYoL/xLAOAgQIDAFgI/x0nPtzixcxIgQCCbgAAg28T1S4AAgb8KlM/fPgVDgACBjQRexnlPNzq30xIgQCCVgAAg1bg1S4AAgW8KvI5/e4cNAQIENhIob/8vHwNwECBAgEBjAQFAY2DbEyBAYACBzwPUqMRtBX6N0x/zGe3yNZM/bduCs3cuUG4EWG4I6CBAgACBhgICgIa4tiZAgMAAAruo8c0AdSpxW4Fjv6s903X2W4zqYttxDXn2Z1F1eTeSgwABAgQaCggAGuLamgABAgSmFjiL7h5P3eH/mhMA1A/6SSwt14aDAAECBAh0JyAA6G4kCiJAgACBQQQEAPWD2sXSLO80EQDUXxdWEiBAgMDKAgKAlcGdjgABAgSmERAA1I9SAFBvZSUBAgQIEGgmIABoRmtjAgQIEJhcQABQP2ABQL2VlQQIECBAoJmAAKAZrY0JECBAYHIBAUD9gAUA9VZWEiBAgACBZgICgGa0NiZAgACByQUEAPUDFgDUW1lJgAABAgSaCQgAmtHamAABAgQmFxAA1A9YAFBvZSUBAgQIEGgmIABoRmtjAgQIEJhcQABQP2ABQL2VlQQIECBAoJmAAKAZrY0JECBAYHIBAUD9gAUA9VZWEiBAgACBZgICgGa0NiZAgACByQUEAPUDFgDUW1lJgAABAgSaCQgAmtHamAABAgQmFxAA1A9YAFBvZSUBAgQIEGgmIABoRmtjAgQIEJhcQABQP2ABQL2VlQQIECBAoJmAAKAZrY0JECBAYHIBAUD9gAUA9VZWEiBAgACBZgICgGa0NiZAgACByQUEAPUDFgDUW1lJgAABAgSaCQgAmtHamAABAgQmFxAA1A9YAFBvZSUBAgQIEGgmIABoRmtjAgQIEJhcQABQP2ABQL2VlQQIECBAoJmAAKAZrY0JECBAYHIBAUD9gAUA9VZWEiBAgACBZgICgGa0NiZAgACByQUEAPUDFgDUW1lJgAABAgSaCQgAmtHamAABAgQmFxAA1A9YAFBvZSUBAgQIEGgmIABoRmtjAgQIEJhcQABQP2ABQL2VlQQIECBAoJmAAKAZrY0JECBAYHIBAUD9gAUA9VZWEiBAgACBZgICgGa0NiZAgACByQUEAPUDFgDUW1lJgAABAgSaCQgAmtHamAABAgQmFxAA1A9YAFBvZSUBAgQIEGgmIABoRmtjAgQIEJhcQABQP2ABQL2VlQQIECBAoJmAAKAZrY0JECBAYHIBAUD9gAUA9VZWEiBAgACBZgICgGa0NiZAgACByQUEAPUDFgDUW1lJgAABAgSaCQgAmtHamAABAgQmFxAA1A9YAFBvZSUBAgQIEGgmIABoRmtjAgQIEJhcQABQP2ABQL2VlQQIECBAoJmAAKAZrY0JECBAYHIBAUD9gAUA9VZWEiBAgACBZgICgGa0NiZAgACByQUEAPUDFgDUW1lJgAABAgSaCQgAmtHamAABAgQmFxAA1A9YAFBvZSUBAgQIEGgmIABoRmtjAgQIEJhcQABQP2ABQL2VlQQIECBAoJmAAKAZrY0JECBAYHIBAUD9gAUA9VZWEiBAgACBZgICgGa0NiZAgACByQUEAPUDFgDUW1lJgAABAgSaCQgAmtHamAABAgQmFxAA1A9YAFBvZSUBAgQIEGgmIABoRmtjAgQIEJhcQABQP2ABQL2VlQQIECBAoJmAAKAZrY0JECBAYHIBAUD9gAUA9VZWEiBAgACBZgICgGa0NiZAgACByQUEAPUDFgDUW1lJgAABAgSaCQgAmtHamAABAgQmFxAA1A9YAFBvZSUBAgQIEGgmIABoRmtjAgQIEJhcQABQP2ABQL2VlQQIECBAoJmAAKAZrY0JECBAYHIBAUD9gAUA9VZWEiBAgACBZgICgGa0NiZAgACByQUEAPUDFgDUW1lJgAABAgSaCQgAmtHamAABAgQmFxAA1A9YAFBvZSUBAgQIEGgmIABoRmtjAgQIEJhcQABQP2ABQL2VlQQIECBAoJmAAKAZrY0JECBAYHIBAUD9gAUA9VZWEiBAgACBZgICgGa0NiZAgACByQUEAPUDzhQAPAqWZ/U0VhIgQIAAgfUEBADrWTsTAQIECMwlIACon2emAOB2sOzraawkQIAAAQLrCQgA1rN2JgIECBCYS0AAUD9PAUC9lZUECBAgQKCZgACgGa2NCRAgQGByAQFA/YAFAPVWVhIgQIAAgWYCAoBmtDYmQIAAgckFBAD1AxYA1FtZSYAAAQIEmgkIAJrR2pgAAQIEJhcQANQPWABQb2UlAQIECBBoJiAAaEZrYwIECBCYXEAAUD9gAUC9lZUECBAgQKCZgACgGa2NCRAgQGByAQFA/YAFAPVWVhIgQIAAgWYCAoBmtDYmQIAAgckFBAD1AxYA1FtZSYAAAQIEmgkIAJrR2pgAAQIEJhcQANQPWABQb2UlAQIECBBoJiAAaEZrYwIECBCYXEAAUD9gAUC9lZUECBAgQKCZgACgGa2NCRAgQGByAQFA/YAFAPVWVhIgQIAAgWYCAoBmtDYmQIAAgckFBAD1AxYA1FtZSYAAAQIEmgkIAJrR2pgAAQIEJhcQANQPWABQb2UlAQIECBBoJiAAaEZrYwIECBCYXEAAUD9gAUC9lZUECBAgQKCZgACgGa2NCRAgQGByAQFA/YAFAPVWVhIgQIAAgWYCAoBmtDYmQIAAgckFBAD1AxYA1FtZSYAAAQIEmgkIAJrR2pgAAQIEJhcQANQPWABQb2UlAQIECBBoJiAAaEZrYwIECBCYXEAAUD9gAUC9lZUECBAgQKCZgACgGa2NCRAgQGByAQFA/YAFAPVWVhIgQIAAgWYCAoBmtDYmQIAAgckFBAD1AxYA1FtZSYAAAQIEmgkIAJrR2pgAAQIEJhcQANQPWABQb2UlAQIECBBoJiAAaEZrYwIECBCYXMCL2voBs6q3spIAAQIECDQTEAA0o7UxAQIECEwu4EVt/YBZ1VtZSYAAAQIEmgkIAJrR2pgAAQIEJhfI9KL22J8XbsS18G7y6+Gyvdvxh32SXrVJgAABAoMJHPs/6IO1q1wCBAgQILCYgADgMMrPhy0fdvXNqPz9sNUrnAABAgSmFhAATD1ezREgQIBAQ4EsAcB/wvDaAo5ZAgA/Wy1wsdiCAAECBNoI+B+pNq52JUCAAIH5BbIEAG9jlKXXY49PscG/jt1kgOf72WqAISmRAAECWQX8j1TWyeubAAECBI4VKL8V/3jsJgM8/5eo8e4Cde5jj1sL7NPzFkuFJT33qDYCBAgQGFhAADDw8JROgAABApsLZHhb+5NQPltAWgCwAKItCBAgQIDAMQICgGP0PJcAAQIEsguUm739NDnCUne1fxZODya3WiosmZxJewQIECCwlYAAYCt55yVAgACBGQTOo4n7MzTyDz1cj/9WPr9/7PEwNnh67CadP/9e1Pe68xqVR4AAAQKJBQQAiYevdQIECBA4WuA0dnhx9C79bvBrlHZjofLKPu8W2qvXbX6Mwi56LU5dBAgQIEBAAOAaIECAAAECVxeY/UXt86Apv7lf6pj5mwCW+rrEpaztQ4AAAQIE/iIgAHBRECBAgACB4wQu4un/Pm6Lbp99Myor9zlY6ihvj7+z1Gad7fMy6jntrCblECBAgACBrwQEAC4IAgQIECBwnMCsN7f7LVhOjqP5y7PLC+RZPzLh8/8LXyy2I0CAAIHlBQQAy5vakQABAgRyCcz6MYBWd7Sf8WMALcKSXP9fpFsCBAgQWEVAALAKs5MQIECAwOQC++jv1kQ9ls+zn8Rjibv//5llxndMLH2vhIkuJa0QIECAQE8CAoCepqEWAgQIEBhV4DQKn+mt7S0/z16ChQ+jDvpv6nb3/8kGqh0CBAjMKiAAmHWy+iJAgACBtQXKzfJ+WvukDc5XfvtfPtZw0WDvyy1nehdAq49KNOS3NQECBAhkFRAAZJ28vgkQIEBgaYFdbPhm6U032G+NF7TX/ggY/rVBf0uesuVHJZas014ECBAgQOB3AQGAC4EAAQIECCwnMPrX3P0aFOW3/2scd+Mkr9Y4UcNz/Bx7nzfc39YECBAgQGBRAQHAopw2I0CAAIHkAiP/Zrv8NnsXj/JRhrWOkQOTlvdJWMvfeQgQIEAgmYAAINnAtUuAAAECzQXKi+gRPwqwxW+zS2Cyj8do905Y850SzS9YJyBAgACBPAICgDyz1ikBAgQIrCdwGqca6VsBtvwau9HeNfFbzLZ8TKLFVySud4U6EwECBAikFBAApBy7pgkQIEBgBYFRQoAe3speXlCfx6P3dwKUF//l3gVrfkxihUvVKQgQIEAgi4AAIMuk9UmAAAECWwj0HgKsccf/WvfePw5Q3va/i4ff/NdO1DoCBAgQ6E5AANDdSBREgAABApMJlN8Yn8ejp6+8Kzf8e/hHXT1xlxDgWTzu91RU1NLDuyQ6I1EOAQIECIwoIAAYcWpqJkCAAIHRBE6i4HLH+x7e4l5+k11CiYuOEXsJTXoNSjoendIIECBAoGcBAUDP01EbAQIECMwmcBoNld9wb/FugNFezJZ3A5zF48FGF0H5eESZlbf8bzQApyVAgACB5QUEAMub2pEAAQIECPyTQHlhW95+X8KAf69AVW5cV17Ing/6YvbkjyBgjY8FlJCkvFPjLB4XK8zGKQgQIECAwKoCAoBVuZ2MAAECBAh8JVBCgPJ29zsLu1y+kC0vZstjhqMEJ8WrPJb+KEX5WEQJSYqV3/jPcLXogQABAgS+KSAAcGEQIECAAIHtBcqL290Xj0Nf4JYX/OWr6fZfPLbvql0FJ19Yla8QPNSrvOAvVpdmF+1KtTMBAgQIEOhHQADQzyxUQoAAAQIEvhQooUB5cVuOL/9c/rm8cL38TXV5Iev4f6vidPLH49LkIv5QHpcHL1cLAQIECKQVEACkHb3GCRAgQIAAAQIECBAgQCCTgAAg07T1SoAAAQIECBAgQIAAAQJpBQQAaUevcQIECBAgQIAAAQIECBDIJCAAyDRtvRIgQIAAAQIECBAgQIBAWgEBQNrRa5wAAQIECBAgQIAAAQIEMgkIADJNW68ECBAgQIAAAQIECBAgkFZAAJB29BonQIAAAQIECBAgQIAAgUwCAoBM09YrAQIECBAgQIAAAQIECKQVEACkHb3GCRAgQIAAAQIECBAgQCCTgAAg07T1SoAAAQIECBAgQIAAAQJpBQQAaUevcQIECBAgQIAAAQIECBDIJCAAyDRtvRIgQIAAAQIECBAgQIBAWgEBQNrRa5wAAQIECBAgQIAAAQIEMgkIADJNW68ECBAgQIAAAQIECBAgkFZAAJB29BonQIAAAQIECBAgQIAAgUwCAoBM09YrAQIECBAgQIAAAQIECKQVEACkHb3GCRAgQIAAAQIECBAgQCCTgAAg07T1SoAAAQIECBAgQIAAAQJpBQQAaUevcQIECBAgQIAAAQIECBDIJCAAyDRtvRIgQIAAAQIECBAgQIBAWgEBQNrRa5wAAQIECBAgQIAAAQIEMgkIADJNW68ECBAgQIAAAQIECBAgkFZAAJB29BonQIAAAQIECBAgQIAAgUwCAoBM09YrAQIECBAgQIAAAQIECKQVEACkHb3GCRAgQIAAAQIECBAgQCCTgAAg07T1SoAAAQIECBAgQIAAAQJpBQQAaUevcQIECBAgQIAAAQIECBDIJCAAyDRtvRIgQIAAAQIECBAgQIBAWgEBQNrRa5wAAQIECBAgQIAAAQIEMgkIADJNW68ECBAgQIAAAQIECBAgkFZAAJB29BonQIAAAQIECBAgQIAAgUwCAoBM09YrAQIECBAgQIAAAQIECKQVEACkHb3GCRAgQIAAAQIECBAgQCCTgAAg07T1SoAAAQIECBAgQIAAAQJpBQQAaUevcQIECBAgQIAAAQIECBDIJCAAyDRtvRIgQIAAAQIECBAgQIBAWgEBQNrRa5wAAQIECBAgQIAAAQIEMgkIADJNW68ECBAgQIAAAQIECBAgkFZAAJB29BonQIAAAQIECBAgQIAAgUwCAoBM09YrAQIECBAgQIAAAQIECKQVEACkHb3GCRAgQIAAAQIECBAgQCCTgAAg07T1SoAAAQIECBAgQIAAAQJpBQQAaUevcQIECBAgQIAAAQIECBDIJCAAyDRtvRIgQIAAAQIECBAgQIBAWgEBQNrRa5wAAQIECBAgQIAAAQIEMgkIADJNW68ECBAgQIAAAQIECBAgkFZAAJB29BonQIAAAQIECBAgQIAAgUwCAoBM09YrAQIECBAgQIAAAQIECKQVEACkHb3GCRAgQIAAAQIECBAgQCCTgAAg07T1SoAAAQIECBAgQIAAAQJpBQQAaUevcQIECBAgQIAAAQIECBDIJCAAyDRtvRIgQIAAAQIECBAgQIBAWgEBQNrRa5wAAQIECBAgQIAAAQIEMgkIADJNW68ECBAgQIAAAQIECBAgkFZAAJB29BonQIAAAQIECBAgQIAAgUwCAoBM09YrAQIECBAgQIAAAQIECKQVEACkHb3GCRAgQIAAAQIECBAgQCCTgAAg07T1SoAAAQIECBAgQIAAAQJpBQQAaUevcQIECBAgQIAAAQIECBDIJCAAyDRtvRIgQIAAAQIECBAgQIBAWgEBQNrRa5wAAQIECBAgQIAAAQIEMgkIADJNW68ECBAgQIAAAQIECBAgkFZAAJB29BonQIAAAQIECBAgQIAAgUwCAoBM09YrAQIECBAgQIAAAQIECKQVEACkHb3GCRAgQIAAAQIECBAgQCCTgAAg07T1SoAAAQIECBAgQIAAAQJpBQQAaUevcQIECBAgQIAAAQIECBDIJCAAyDRtvRIgQIAAAQIECBAgQIBAWgEBQNrRa5wAAQIECBAgQIAAAQIEMgkIADJNW68ECBAgQIAAAQIECBAgkFZAAJB29BonQIAAAQIECBAgQIAAgUwCAoBM09YrAQIECBAgQIAAAQIECKQVEACkHb3GCRAgQIAAAQIECBAgQCCTgAAg07T1SoAAAQIECBAgQIAAAQJpBQQAaUevcQIECBAgQIAAAQIECBDIJCAAyDRtvRIgQIAAAQIECBAgQIBAWgEBQNrRa5wAAQIECBAgQIAAAQIEMgkIADJNW68ECBAgQIAAAQIECBAgkFZAAJB29BonQIAAAQIECBAgQIAAgUwCAoBM09YrAQIECBAgQIAAAQIECKQVEACkHb3GCRAgQIAAAQIECBAgQCCTgAAg07T1SoAAAQIECBAgQIAAAQJpBQQAaUevcQIECBAgQIAAAQIECBDIJCAAyDRtvRIgQIAAAQIECBAgQIBAWgEBQNrRa5wAAQIECBAgQIAAAQIEMgkIADJNW68ECBAgQIAAAQIECBAgkFZAAJB29BonQIAAAQIECBAgQIAAgUwCAoBM09YrAQIECBAgQIAAAQIECKQVEACkHb3GCRAgQIAAAQIECBAgQCCTgAAg07T1SoAAAQIECBAgQIAAAQJpBQQAaUevcQIECBAgQIAAAQIECBDIJCAAyDRtvRIgQIAAAQIECBAgQIBAWgEBQNrRa5wAAQIECBAgQIAAAQIEMgkIADJNW68ECBAgQIAAAQIECBAgkFZAAJB29BonQIAAAQIECBAgQIAAgUwCAoBM09YrAQIECBAgQIAAAQIECKQVEACkHb3GCRAgQIAAAQIECBAgQCCTgAAg07T1SoAAAQIECBAgQIAAAQJpBQQAaUevcQIECBAgQIAAAQIECBDIJCAAyDRtvRIgQIAAAQIECBAgQIBAWgEBQNrRa5wAAQIECBAgQIAAAQIEMgkIADJNW68ECBAgQIAAAQIECBAgkFbg/wBzb9W12otQjAAAAABJRU5ErkJggg=="/>
          <p:cNvSpPr>
            <a:spLocks noChangeAspect="1" noChangeArrowheads="1"/>
          </p:cNvSpPr>
          <p:nvPr/>
        </p:nvSpPr>
        <p:spPr bwMode="auto">
          <a:xfrm>
            <a:off x="1269206" y="403458"/>
            <a:ext cx="228600" cy="228601"/>
          </a:xfrm>
          <a:prstGeom prst="rect">
            <a:avLst/>
          </a:prstGeom>
          <a:noFill/>
        </p:spPr>
        <p:txBody>
          <a:bodyPr vert="horz" wrap="square" lIns="68580" tIns="34290" rIns="68580" bIns="34290" numCol="1" anchor="t" anchorCtr="0" compatLnSpc="1">
            <a:prstTxWarp prst="textNoShape">
              <a:avLst/>
            </a:prstTxWarp>
          </a:bodyPr>
          <a:lstStyle/>
          <a:p>
            <a:pPr latinLnBrk="0"/>
            <a:endParaRPr lang="ko-KR" altLang="en-US" sz="1350">
              <a:latin typeface="Arial" panose="020B0604020202020204" pitchFamily="34" charset="0"/>
              <a:cs typeface="Arial" panose="020B0604020202020204" pitchFamily="34" charset="0"/>
            </a:endParaRPr>
          </a:p>
        </p:txBody>
      </p:sp>
      <p:grpSp>
        <p:nvGrpSpPr>
          <p:cNvPr id="4" name="Group 3"/>
          <p:cNvGrpSpPr/>
          <p:nvPr/>
        </p:nvGrpSpPr>
        <p:grpSpPr>
          <a:xfrm>
            <a:off x="2951820" y="1409370"/>
            <a:ext cx="3132348" cy="3111338"/>
            <a:chOff x="2411760" y="1879159"/>
            <a:chExt cx="4176464" cy="4148451"/>
          </a:xfrm>
        </p:grpSpPr>
        <p:sp>
          <p:nvSpPr>
            <p:cNvPr id="10" name="육각형 9"/>
            <p:cNvSpPr/>
            <p:nvPr/>
          </p:nvSpPr>
          <p:spPr>
            <a:xfrm>
              <a:off x="2411760" y="1879159"/>
              <a:ext cx="4176464" cy="4148451"/>
            </a:xfrm>
            <a:prstGeom prst="hexagon">
              <a:avLst>
                <a:gd name="adj" fmla="val 66667"/>
                <a:gd name="vf" fmla="val 11547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lang="ko-KR" altLang="en-US" sz="1350">
                <a:latin typeface="Arial" panose="020B0604020202020204" pitchFamily="34" charset="0"/>
                <a:cs typeface="Arial" panose="020B0604020202020204" pitchFamily="34" charset="0"/>
              </a:endParaRPr>
            </a:p>
          </p:txBody>
        </p:sp>
        <p:pic>
          <p:nvPicPr>
            <p:cNvPr id="6" name="그림 5" descr="Teacher designed by Piotrek Chuchla from the Noun Project.png"/>
            <p:cNvPicPr>
              <a:picLocks noChangeAspect="1"/>
            </p:cNvPicPr>
            <p:nvPr/>
          </p:nvPicPr>
          <p:blipFill>
            <a:blip r:embed="rId3" cstate="print">
              <a:duotone>
                <a:schemeClr val="bg2">
                  <a:shade val="45000"/>
                  <a:satMod val="135000"/>
                </a:schemeClr>
                <a:prstClr val="white"/>
              </a:duotone>
              <a:lum bright="40000"/>
            </a:blip>
            <a:stretch>
              <a:fillRect/>
            </a:stretch>
          </p:blipFill>
          <p:spPr>
            <a:xfrm>
              <a:off x="3419872" y="2311207"/>
              <a:ext cx="2204864" cy="2204864"/>
            </a:xfrm>
            <a:prstGeom prst="rect">
              <a:avLst/>
            </a:prstGeom>
          </p:spPr>
        </p:pic>
        <p:sp>
          <p:nvSpPr>
            <p:cNvPr id="7" name="TextBox 6"/>
            <p:cNvSpPr txBox="1"/>
            <p:nvPr/>
          </p:nvSpPr>
          <p:spPr>
            <a:xfrm>
              <a:off x="3321955" y="4401181"/>
              <a:ext cx="2447849" cy="677108"/>
            </a:xfrm>
            <a:prstGeom prst="rect">
              <a:avLst/>
            </a:prstGeom>
            <a:noFill/>
          </p:spPr>
          <p:txBody>
            <a:bodyPr wrap="none" rtlCol="0">
              <a:spAutoFit/>
            </a:bodyPr>
            <a:lstStyle/>
            <a:p>
              <a:pPr algn="ctr" latinLnBrk="0"/>
              <a:r>
                <a:rPr lang="en-US" altLang="ko-KR" sz="1350" dirty="0">
                  <a:solidFill>
                    <a:schemeClr val="bg1"/>
                  </a:solidFill>
                  <a:latin typeface="Arial" panose="020B0604020202020204" pitchFamily="34" charset="0"/>
                  <a:cs typeface="Arial" panose="020B0604020202020204" pitchFamily="34" charset="0"/>
                </a:rPr>
                <a:t>Developing Teaching </a:t>
              </a:r>
            </a:p>
            <a:p>
              <a:pPr algn="ctr" latinLnBrk="0"/>
              <a:r>
                <a:rPr lang="en-US" altLang="ko-KR" sz="1350" dirty="0">
                  <a:solidFill>
                    <a:schemeClr val="bg1"/>
                  </a:solidFill>
                  <a:latin typeface="Arial" panose="020B0604020202020204" pitchFamily="34" charset="0"/>
                  <a:cs typeface="Arial" panose="020B0604020202020204" pitchFamily="34" charset="0"/>
                </a:rPr>
                <a:t>as a profession</a:t>
              </a:r>
              <a:endParaRPr lang="ko-KR" altLang="en-US" sz="1350" dirty="0">
                <a:solidFill>
                  <a:schemeClr val="bg1"/>
                </a:solidFill>
                <a:latin typeface="Arial" panose="020B0604020202020204" pitchFamily="34" charset="0"/>
                <a:cs typeface="Arial" panose="020B0604020202020204" pitchFamily="34" charset="0"/>
              </a:endParaRPr>
            </a:p>
          </p:txBody>
        </p:sp>
      </p:grpSp>
      <p:grpSp>
        <p:nvGrpSpPr>
          <p:cNvPr id="3" name="Group 2"/>
          <p:cNvGrpSpPr/>
          <p:nvPr/>
        </p:nvGrpSpPr>
        <p:grpSpPr>
          <a:xfrm>
            <a:off x="4734018" y="-884634"/>
            <a:ext cx="4212468" cy="4184213"/>
            <a:chOff x="4788024" y="-1179512"/>
            <a:chExt cx="5616624" cy="5578951"/>
          </a:xfrm>
        </p:grpSpPr>
        <p:sp>
          <p:nvSpPr>
            <p:cNvPr id="12" name="육각형 11"/>
            <p:cNvSpPr/>
            <p:nvPr/>
          </p:nvSpPr>
          <p:spPr>
            <a:xfrm>
              <a:off x="4788024" y="-1179512"/>
              <a:ext cx="5616624" cy="5578951"/>
            </a:xfrm>
            <a:prstGeom prst="hexagon">
              <a:avLst>
                <a:gd name="adj" fmla="val 66667"/>
                <a:gd name="vf" fmla="val 11547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lang="ko-KR" altLang="en-US" sz="1350">
                <a:latin typeface="Arial" panose="020B0604020202020204" pitchFamily="34" charset="0"/>
                <a:cs typeface="Arial" panose="020B0604020202020204" pitchFamily="34" charset="0"/>
              </a:endParaRPr>
            </a:p>
          </p:txBody>
        </p:sp>
        <p:pic>
          <p:nvPicPr>
            <p:cNvPr id="5" name="그림 4" descr="Graduate designed by Ben Markoch from the Noun Project.png"/>
            <p:cNvPicPr>
              <a:picLocks noChangeAspect="1"/>
            </p:cNvPicPr>
            <p:nvPr/>
          </p:nvPicPr>
          <p:blipFill>
            <a:blip r:embed="rId4" cstate="print">
              <a:duotone>
                <a:schemeClr val="bg2">
                  <a:shade val="45000"/>
                  <a:satMod val="135000"/>
                </a:schemeClr>
                <a:prstClr val="white"/>
              </a:duotone>
              <a:lum bright="40000"/>
            </a:blip>
            <a:srcRect b="32258"/>
            <a:stretch>
              <a:fillRect/>
            </a:stretch>
          </p:blipFill>
          <p:spPr>
            <a:xfrm>
              <a:off x="4788024" y="871047"/>
              <a:ext cx="2232248" cy="1512168"/>
            </a:xfrm>
            <a:prstGeom prst="rect">
              <a:avLst/>
            </a:prstGeom>
          </p:spPr>
        </p:pic>
        <p:grpSp>
          <p:nvGrpSpPr>
            <p:cNvPr id="15" name="그룹 14"/>
            <p:cNvGrpSpPr/>
            <p:nvPr/>
          </p:nvGrpSpPr>
          <p:grpSpPr>
            <a:xfrm>
              <a:off x="6012160" y="1458615"/>
              <a:ext cx="2915816" cy="708576"/>
              <a:chOff x="4816012" y="136862"/>
              <a:chExt cx="2193360" cy="2193360"/>
            </a:xfrm>
          </p:grpSpPr>
          <p:sp>
            <p:nvSpPr>
              <p:cNvPr id="22" name="직사각형 21"/>
              <p:cNvSpPr/>
              <p:nvPr/>
            </p:nvSpPr>
            <p:spPr>
              <a:xfrm>
                <a:off x="4816012" y="136862"/>
                <a:ext cx="2193360" cy="219336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3" name="직사각형 22"/>
              <p:cNvSpPr/>
              <p:nvPr/>
            </p:nvSpPr>
            <p:spPr>
              <a:xfrm>
                <a:off x="4978511" y="136862"/>
                <a:ext cx="2030861" cy="21933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0003" tIns="20003" rIns="20003" bIns="20003" numCol="1" spcCol="1270" anchor="ctr" anchorCtr="0">
                <a:noAutofit/>
              </a:bodyPr>
              <a:lstStyle/>
              <a:p>
                <a:pPr algn="r" defTabSz="700088" latinLnBrk="0">
                  <a:lnSpc>
                    <a:spcPct val="90000"/>
                  </a:lnSpc>
                  <a:spcBef>
                    <a:spcPct val="0"/>
                  </a:spcBef>
                  <a:spcAft>
                    <a:spcPct val="35000"/>
                  </a:spcAft>
                </a:pPr>
                <a:r>
                  <a:rPr lang="en-GB" sz="1350" dirty="0">
                    <a:solidFill>
                      <a:schemeClr val="bg1"/>
                    </a:solidFill>
                    <a:latin typeface="Arial" panose="020B0604020202020204" pitchFamily="34" charset="0"/>
                    <a:cs typeface="Arial" panose="020B0604020202020204" pitchFamily="34" charset="0"/>
                  </a:rPr>
                  <a:t>Recruit top candidates into the profession</a:t>
                </a:r>
              </a:p>
            </p:txBody>
          </p:sp>
        </p:grpSp>
      </p:grpSp>
      <p:grpSp>
        <p:nvGrpSpPr>
          <p:cNvPr id="9" name="Group 8"/>
          <p:cNvGrpSpPr/>
          <p:nvPr/>
        </p:nvGrpSpPr>
        <p:grpSpPr>
          <a:xfrm>
            <a:off x="4842030" y="2651508"/>
            <a:ext cx="4212468" cy="4184213"/>
            <a:chOff x="4932040" y="3535343"/>
            <a:chExt cx="5616624" cy="5578951"/>
          </a:xfrm>
        </p:grpSpPr>
        <p:sp>
          <p:nvSpPr>
            <p:cNvPr id="24" name="육각형 23"/>
            <p:cNvSpPr/>
            <p:nvPr/>
          </p:nvSpPr>
          <p:spPr>
            <a:xfrm>
              <a:off x="4932040" y="3535343"/>
              <a:ext cx="5616624" cy="5578951"/>
            </a:xfrm>
            <a:prstGeom prst="hexagon">
              <a:avLst>
                <a:gd name="adj" fmla="val 66667"/>
                <a:gd name="vf" fmla="val 115470"/>
              </a:avLst>
            </a:prstGeom>
            <a:solidFill>
              <a:srgbClr val="9C3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lang="ko-KR" altLang="en-US" sz="1350">
                <a:latin typeface="Arial" panose="020B0604020202020204" pitchFamily="34" charset="0"/>
                <a:cs typeface="Arial" panose="020B0604020202020204" pitchFamily="34" charset="0"/>
              </a:endParaRPr>
            </a:p>
          </p:txBody>
        </p:sp>
        <p:grpSp>
          <p:nvGrpSpPr>
            <p:cNvPr id="16" name="그룹 15"/>
            <p:cNvGrpSpPr/>
            <p:nvPr/>
          </p:nvGrpSpPr>
          <p:grpSpPr>
            <a:xfrm>
              <a:off x="6660232" y="4831487"/>
              <a:ext cx="2265368" cy="2193360"/>
              <a:chOff x="4690552" y="3862460"/>
              <a:chExt cx="2265368" cy="2193360"/>
            </a:xfrm>
          </p:grpSpPr>
          <p:sp>
            <p:nvSpPr>
              <p:cNvPr id="20" name="직사각형 19"/>
              <p:cNvSpPr/>
              <p:nvPr/>
            </p:nvSpPr>
            <p:spPr>
              <a:xfrm>
                <a:off x="4762560" y="3862460"/>
                <a:ext cx="2193360" cy="219336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직사각형 20"/>
              <p:cNvSpPr/>
              <p:nvPr/>
            </p:nvSpPr>
            <p:spPr>
              <a:xfrm>
                <a:off x="4690552" y="3862460"/>
                <a:ext cx="2265368" cy="21933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0003" tIns="20003" rIns="20003" bIns="20003" numCol="1" spcCol="1270" anchor="ctr" anchorCtr="0">
                <a:noAutofit/>
              </a:bodyPr>
              <a:lstStyle/>
              <a:p>
                <a:pPr algn="r" defTabSz="700088" latinLnBrk="0">
                  <a:lnSpc>
                    <a:spcPct val="90000"/>
                  </a:lnSpc>
                  <a:spcBef>
                    <a:spcPct val="0"/>
                  </a:spcBef>
                  <a:spcAft>
                    <a:spcPct val="35000"/>
                  </a:spcAft>
                </a:pPr>
                <a:r>
                  <a:rPr lang="en-GB" sz="1350" dirty="0">
                    <a:solidFill>
                      <a:schemeClr val="bg1"/>
                    </a:solidFill>
                    <a:latin typeface="Arial" panose="020B0604020202020204" pitchFamily="34" charset="0"/>
                    <a:cs typeface="Arial" panose="020B0604020202020204" pitchFamily="34" charset="0"/>
                  </a:rPr>
                  <a:t>Support teachers in continued development of practice</a:t>
                </a:r>
              </a:p>
            </p:txBody>
          </p:sp>
        </p:grpSp>
        <p:pic>
          <p:nvPicPr>
            <p:cNvPr id="27" name="그림 26" descr="Brain designed by SuperAtic LABS from the Noun Project.png"/>
            <p:cNvPicPr>
              <a:picLocks noChangeAspect="1"/>
            </p:cNvPicPr>
            <p:nvPr/>
          </p:nvPicPr>
          <p:blipFill>
            <a:blip r:embed="rId5" cstate="print">
              <a:duotone>
                <a:schemeClr val="bg2">
                  <a:shade val="45000"/>
                  <a:satMod val="135000"/>
                </a:schemeClr>
                <a:prstClr val="white"/>
              </a:duotone>
              <a:lum bright="40000"/>
            </a:blip>
            <a:stretch>
              <a:fillRect/>
            </a:stretch>
          </p:blipFill>
          <p:spPr>
            <a:xfrm>
              <a:off x="5724128" y="5335543"/>
              <a:ext cx="1268760" cy="1268760"/>
            </a:xfrm>
            <a:prstGeom prst="rect">
              <a:avLst/>
            </a:prstGeom>
          </p:spPr>
        </p:pic>
      </p:grpSp>
      <p:grpSp>
        <p:nvGrpSpPr>
          <p:cNvPr id="11" name="Group 10"/>
          <p:cNvGrpSpPr/>
          <p:nvPr/>
        </p:nvGrpSpPr>
        <p:grpSpPr>
          <a:xfrm>
            <a:off x="35496" y="2651508"/>
            <a:ext cx="4212468" cy="4184213"/>
            <a:chOff x="-1476672" y="3535343"/>
            <a:chExt cx="5616624" cy="5578951"/>
          </a:xfrm>
        </p:grpSpPr>
        <p:sp>
          <p:nvSpPr>
            <p:cNvPr id="25" name="육각형 24"/>
            <p:cNvSpPr/>
            <p:nvPr/>
          </p:nvSpPr>
          <p:spPr>
            <a:xfrm>
              <a:off x="-1476672" y="3535343"/>
              <a:ext cx="5616624" cy="5578951"/>
            </a:xfrm>
            <a:prstGeom prst="hexagon">
              <a:avLst>
                <a:gd name="adj" fmla="val 66667"/>
                <a:gd name="vf" fmla="val 11547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lang="ko-KR" altLang="en-US" sz="1350">
                <a:latin typeface="Arial" panose="020B0604020202020204" pitchFamily="34" charset="0"/>
                <a:cs typeface="Arial" panose="020B0604020202020204" pitchFamily="34" charset="0"/>
              </a:endParaRPr>
            </a:p>
          </p:txBody>
        </p:sp>
        <p:grpSp>
          <p:nvGrpSpPr>
            <p:cNvPr id="17" name="그룹 16"/>
            <p:cNvGrpSpPr/>
            <p:nvPr/>
          </p:nvGrpSpPr>
          <p:grpSpPr>
            <a:xfrm>
              <a:off x="108259" y="4831487"/>
              <a:ext cx="2735549" cy="2239399"/>
              <a:chOff x="494778" y="3816421"/>
              <a:chExt cx="2735549" cy="2239399"/>
            </a:xfrm>
          </p:grpSpPr>
          <p:sp>
            <p:nvSpPr>
              <p:cNvPr id="18" name="직사각형 17"/>
              <p:cNvSpPr/>
              <p:nvPr/>
            </p:nvSpPr>
            <p:spPr>
              <a:xfrm>
                <a:off x="1036967" y="3862460"/>
                <a:ext cx="2193360" cy="219336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직사각형 18"/>
              <p:cNvSpPr/>
              <p:nvPr/>
            </p:nvSpPr>
            <p:spPr>
              <a:xfrm>
                <a:off x="494778" y="3816421"/>
                <a:ext cx="2267744" cy="21933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0003" tIns="20003" rIns="20003" bIns="20003" numCol="1" spcCol="1270" anchor="ctr" anchorCtr="0">
                <a:noAutofit/>
              </a:bodyPr>
              <a:lstStyle/>
              <a:p>
                <a:pPr defTabSz="700088" latinLnBrk="0">
                  <a:lnSpc>
                    <a:spcPct val="90000"/>
                  </a:lnSpc>
                  <a:spcBef>
                    <a:spcPct val="0"/>
                  </a:spcBef>
                  <a:spcAft>
                    <a:spcPct val="35000"/>
                  </a:spcAft>
                </a:pPr>
                <a:r>
                  <a:rPr lang="en-GB" sz="1350" dirty="0">
                    <a:solidFill>
                      <a:schemeClr val="bg1"/>
                    </a:solidFill>
                    <a:latin typeface="Arial" panose="020B0604020202020204" pitchFamily="34" charset="0"/>
                    <a:cs typeface="Arial" panose="020B0604020202020204" pitchFamily="34" charset="0"/>
                  </a:rPr>
                  <a:t>Retain and recognise effective teachers – path for growth</a:t>
                </a:r>
              </a:p>
            </p:txBody>
          </p:sp>
        </p:grpSp>
        <p:pic>
          <p:nvPicPr>
            <p:cNvPr id="37" name="그림 36" descr="Users designed by TukTuk Designz from the Noun Project.png"/>
            <p:cNvPicPr>
              <a:picLocks noChangeAspect="1"/>
            </p:cNvPicPr>
            <p:nvPr/>
          </p:nvPicPr>
          <p:blipFill>
            <a:blip r:embed="rId6" cstate="print">
              <a:duotone>
                <a:schemeClr val="bg2">
                  <a:shade val="45000"/>
                  <a:satMod val="135000"/>
                </a:schemeClr>
                <a:prstClr val="white"/>
              </a:duotone>
              <a:lum bright="40000"/>
            </a:blip>
            <a:stretch>
              <a:fillRect/>
            </a:stretch>
          </p:blipFill>
          <p:spPr>
            <a:xfrm>
              <a:off x="1907704" y="5263535"/>
              <a:ext cx="1988840" cy="1988840"/>
            </a:xfrm>
            <a:prstGeom prst="rect">
              <a:avLst/>
            </a:prstGeom>
          </p:spPr>
        </p:pic>
      </p:grpSp>
      <p:grpSp>
        <p:nvGrpSpPr>
          <p:cNvPr id="2" name="Group 1"/>
          <p:cNvGrpSpPr/>
          <p:nvPr/>
        </p:nvGrpSpPr>
        <p:grpSpPr>
          <a:xfrm>
            <a:off x="35496" y="-858882"/>
            <a:ext cx="4212468" cy="4184213"/>
            <a:chOff x="-1476672" y="-1145177"/>
            <a:chExt cx="5616624" cy="5578951"/>
          </a:xfrm>
        </p:grpSpPr>
        <p:sp>
          <p:nvSpPr>
            <p:cNvPr id="26" name="육각형 25"/>
            <p:cNvSpPr/>
            <p:nvPr/>
          </p:nvSpPr>
          <p:spPr>
            <a:xfrm>
              <a:off x="-1476672" y="-1145177"/>
              <a:ext cx="5616624" cy="5578951"/>
            </a:xfrm>
            <a:prstGeom prst="hexagon">
              <a:avLst>
                <a:gd name="adj" fmla="val 66667"/>
                <a:gd name="vf" fmla="val 11547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lang="ko-KR" altLang="en-US" sz="1350">
                <a:latin typeface="Arial" panose="020B0604020202020204" pitchFamily="34" charset="0"/>
                <a:cs typeface="Arial" panose="020B0604020202020204" pitchFamily="34" charset="0"/>
              </a:endParaRPr>
            </a:p>
          </p:txBody>
        </p:sp>
        <p:sp>
          <p:nvSpPr>
            <p:cNvPr id="8" name="직사각형 7"/>
            <p:cNvSpPr/>
            <p:nvPr/>
          </p:nvSpPr>
          <p:spPr>
            <a:xfrm>
              <a:off x="108259" y="1447111"/>
              <a:ext cx="2267744" cy="1231107"/>
            </a:xfrm>
            <a:prstGeom prst="rect">
              <a:avLst/>
            </a:prstGeom>
          </p:spPr>
          <p:txBody>
            <a:bodyPr wrap="square">
              <a:spAutoFit/>
            </a:bodyPr>
            <a:lstStyle/>
            <a:p>
              <a:pPr latinLnBrk="0"/>
              <a:r>
                <a:rPr lang="en-US" altLang="ko-KR" sz="1350" dirty="0">
                  <a:solidFill>
                    <a:schemeClr val="bg1"/>
                  </a:solidFill>
                  <a:latin typeface="Arial" panose="020B0604020202020204" pitchFamily="34" charset="0"/>
                  <a:cs typeface="Arial" panose="020B0604020202020204" pitchFamily="34" charset="0"/>
                </a:rPr>
                <a:t>Improve the societal  view of teaching as a profession</a:t>
              </a:r>
            </a:p>
          </p:txBody>
        </p:sp>
        <p:pic>
          <p:nvPicPr>
            <p:cNvPr id="28" name="그림 27" descr="Teacher designed by Piotrek Chuchla from the Noun Project.png"/>
            <p:cNvPicPr>
              <a:picLocks noChangeAspect="1"/>
            </p:cNvPicPr>
            <p:nvPr/>
          </p:nvPicPr>
          <p:blipFill>
            <a:blip r:embed="rId7" cstate="print">
              <a:duotone>
                <a:schemeClr val="bg2">
                  <a:shade val="45000"/>
                  <a:satMod val="135000"/>
                </a:schemeClr>
                <a:prstClr val="white"/>
              </a:duotone>
              <a:lum bright="40000"/>
            </a:blip>
            <a:srcRect l="32659" r="34683"/>
            <a:stretch>
              <a:fillRect/>
            </a:stretch>
          </p:blipFill>
          <p:spPr>
            <a:xfrm>
              <a:off x="2339752" y="871047"/>
              <a:ext cx="576064" cy="1763892"/>
            </a:xfrm>
            <a:prstGeom prst="rect">
              <a:avLst/>
            </a:prstGeom>
          </p:spPr>
        </p:pic>
      </p:grpSp>
      <p:sp>
        <p:nvSpPr>
          <p:cNvPr id="30" name="Title 3"/>
          <p:cNvSpPr txBox="1">
            <a:spLocks/>
          </p:cNvSpPr>
          <p:nvPr/>
        </p:nvSpPr>
        <p:spPr>
          <a:xfrm>
            <a:off x="1763688" y="0"/>
            <a:ext cx="4050450" cy="465516"/>
          </a:xfrm>
          <a:prstGeom prst="rect">
            <a:avLst/>
          </a:prstGeom>
        </p:spPr>
        <p:txBody>
          <a:bodyPr vert="horz" lIns="68580" tIns="34290" rIns="68580" bIns="34290" rtlCol="0" anchor="ctr">
            <a:normAutofit/>
          </a:bodyPr>
          <a:lstStyle/>
          <a:p>
            <a:pPr algn="ctr">
              <a:spcBef>
                <a:spcPct val="0"/>
              </a:spcBef>
            </a:pPr>
            <a:r>
              <a:rPr lang="en-US" sz="1050" b="1" dirty="0">
                <a:solidFill>
                  <a:prstClr val="white"/>
                </a:solidFill>
                <a:latin typeface="Arial" pitchFamily="34" charset="0"/>
                <a:cs typeface="Arial" pitchFamily="34" charset="0"/>
              </a:rPr>
              <a:t>Mean mathematics performance, by school location, after accounting for socio-economic status</a:t>
            </a:r>
            <a:endParaRPr lang="en-GB" sz="1050" b="1" dirty="0">
              <a:solidFill>
                <a:prstClr val="white"/>
              </a:solidFill>
              <a:latin typeface="Arial" pitchFamily="34" charset="0"/>
              <a:cs typeface="Arial" pitchFamily="34" charset="0"/>
            </a:endParaRPr>
          </a:p>
        </p:txBody>
      </p:sp>
      <p:sp>
        <p:nvSpPr>
          <p:cNvPr id="32" name="슬라이드 번호 개체 틀 6"/>
          <p:cNvSpPr txBox="1">
            <a:spLocks/>
          </p:cNvSpPr>
          <p:nvPr/>
        </p:nvSpPr>
        <p:spPr>
          <a:xfrm>
            <a:off x="1143000" y="141480"/>
            <a:ext cx="350658" cy="273844"/>
          </a:xfrm>
          <a:prstGeom prst="rect">
            <a:avLst/>
          </a:prstGeom>
        </p:spPr>
        <p:txBody>
          <a:bodyPr/>
          <a:lstStyle/>
          <a:p>
            <a:fld id="{B8364164-D7C2-4011-A351-B5EC1CE463BF}" type="slidenum">
              <a:rPr lang="ko-KR" altLang="en-US" sz="1200">
                <a:solidFill>
                  <a:prstClr val="black"/>
                </a:solidFill>
                <a:latin typeface="Arial" panose="020B0604020202020204" pitchFamily="34" charset="0"/>
                <a:cs typeface="Arial" pitchFamily="34" charset="0"/>
              </a:rPr>
              <a:pPr/>
              <a:t>24</a:t>
            </a:fld>
            <a:endParaRPr lang="ko-KR" altLang="en-US" sz="1200">
              <a:solidFill>
                <a:prstClr val="black"/>
              </a:solidFill>
              <a:latin typeface="Arial" panose="020B0604020202020204" pitchFamily="34" charset="0"/>
              <a:cs typeface="Arial" pitchFamily="34" charset="0"/>
            </a:endParaRPr>
          </a:p>
        </p:txBody>
      </p:sp>
      <p:sp>
        <p:nvSpPr>
          <p:cNvPr id="34" name="평행 사변형 33"/>
          <p:cNvSpPr/>
          <p:nvPr/>
        </p:nvSpPr>
        <p:spPr>
          <a:xfrm>
            <a:off x="-428625" y="0"/>
            <a:ext cx="9375111"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prstClr val="white"/>
              </a:solidFill>
              <a:latin typeface="Arial" panose="020B0604020202020204" pitchFamily="34" charset="0"/>
              <a:cs typeface="Arial" pitchFamily="34" charset="0"/>
            </a:endParaRPr>
          </a:p>
        </p:txBody>
      </p:sp>
      <p:sp>
        <p:nvSpPr>
          <p:cNvPr id="39" name="제목 31"/>
          <p:cNvSpPr txBox="1">
            <a:spLocks/>
          </p:cNvSpPr>
          <p:nvPr/>
        </p:nvSpPr>
        <p:spPr>
          <a:xfrm>
            <a:off x="1493658" y="6386"/>
            <a:ext cx="5511563" cy="465516"/>
          </a:xfrm>
          <a:prstGeom prst="rect">
            <a:avLst/>
          </a:prstGeom>
        </p:spPr>
        <p:txBody>
          <a:bodyPr vert="horz" lIns="68580" tIns="34290" rIns="68580" bIns="34290" rtlCol="0" anchor="ctr">
            <a:noAutofit/>
          </a:bodyPr>
          <a:lstStyle>
            <a:lvl1pPr algn="l">
              <a:defRPr sz="2800" b="1">
                <a:solidFill>
                  <a:schemeClr val="bg1"/>
                </a:solidFill>
              </a:defRPr>
            </a:lvl1pPr>
          </a:lstStyle>
          <a:p>
            <a:pPr>
              <a:spcBef>
                <a:spcPct val="0"/>
              </a:spcBef>
            </a:pPr>
            <a:r>
              <a:rPr lang="en-US" altLang="ko-KR" sz="1500" dirty="0">
                <a:solidFill>
                  <a:schemeClr val="bg1">
                    <a:lumMod val="50000"/>
                  </a:schemeClr>
                </a:solidFill>
                <a:latin typeface="Arial" pitchFamily="34" charset="0"/>
                <a:cs typeface="Arial" pitchFamily="34" charset="0"/>
              </a:rPr>
              <a:t>Implementing highly effective teacher policy and practice</a:t>
            </a:r>
            <a:endParaRPr lang="ko-KR" altLang="en-US" sz="1500" dirty="0">
              <a:solidFill>
                <a:schemeClr val="bg1">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282656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8"/>
          </p:nvPr>
        </p:nvSpPr>
        <p:spPr/>
        <p:txBody>
          <a:bodyPr/>
          <a:lstStyle/>
          <a:p>
            <a:fld id="{B8364164-D7C2-4011-A351-B5EC1CE463BF}" type="slidenum">
              <a:rPr lang="ko-KR" altLang="en-US" smtClean="0"/>
              <a:pPr/>
              <a:t>25</a:t>
            </a:fld>
            <a:endParaRPr lang="ko-KR" altLang="en-US" dirty="0"/>
          </a:p>
        </p:txBody>
      </p:sp>
      <p:sp>
        <p:nvSpPr>
          <p:cNvPr id="4" name="Title 3"/>
          <p:cNvSpPr>
            <a:spLocks noGrp="1"/>
          </p:cNvSpPr>
          <p:nvPr>
            <p:ph type="title"/>
          </p:nvPr>
        </p:nvSpPr>
        <p:spPr/>
        <p:txBody>
          <a:bodyPr/>
          <a:lstStyle/>
          <a:p>
            <a:r>
              <a:rPr lang="en-GB" dirty="0"/>
              <a:t>Teachers’ skills</a:t>
            </a:r>
          </a:p>
        </p:txBody>
      </p:sp>
      <p:sp>
        <p:nvSpPr>
          <p:cNvPr id="6" name="Rectangle 5"/>
          <p:cNvSpPr/>
          <p:nvPr/>
        </p:nvSpPr>
        <p:spPr>
          <a:xfrm>
            <a:off x="622300" y="445869"/>
            <a:ext cx="7378700" cy="307777"/>
          </a:xfrm>
          <a:prstGeom prst="rect">
            <a:avLst/>
          </a:prstGeom>
        </p:spPr>
        <p:txBody>
          <a:bodyPr wrap="square">
            <a:spAutoFit/>
          </a:bodyPr>
          <a:lstStyle/>
          <a:p>
            <a:r>
              <a:rPr lang="en-US" sz="1400" dirty="0">
                <a:solidFill>
                  <a:schemeClr val="bg1"/>
                </a:solidFill>
              </a:rPr>
              <a:t>Numeracy test scores of tertiary graduates and teachers </a:t>
            </a:r>
            <a:endParaRPr lang="en-GB" sz="1400" dirty="0">
              <a:solidFill>
                <a:schemeClr val="bg1"/>
              </a:solidFill>
            </a:endParaRPr>
          </a:p>
        </p:txBody>
      </p:sp>
      <p:sp>
        <p:nvSpPr>
          <p:cNvPr id="8" name="TextBox 1"/>
          <p:cNvSpPr txBox="1"/>
          <p:nvPr/>
        </p:nvSpPr>
        <p:spPr>
          <a:xfrm>
            <a:off x="7594600" y="4814633"/>
            <a:ext cx="1403335" cy="27673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dirty="0">
                <a:solidFill>
                  <a:schemeClr val="bg1"/>
                </a:solidFill>
              </a:rPr>
              <a:t>Numeracy score</a:t>
            </a:r>
            <a:endParaRPr lang="en-GB" sz="1400" dirty="0">
              <a:solidFill>
                <a:schemeClr val="bg1"/>
              </a:solidFill>
            </a:endParaRPr>
          </a:p>
        </p:txBody>
      </p:sp>
      <p:graphicFrame>
        <p:nvGraphicFramePr>
          <p:cNvPr id="10" name="Content Placeholder 9"/>
          <p:cNvGraphicFramePr>
            <a:graphicFrameLocks noGrp="1"/>
          </p:cNvGraphicFramePr>
          <p:nvPr>
            <p:ph sz="quarter" idx="16"/>
            <p:extLst>
              <p:ext uri="{D42A27DB-BD31-4B8C-83A1-F6EECF244321}">
                <p14:modId xmlns:p14="http://schemas.microsoft.com/office/powerpoint/2010/main" val="2447579881"/>
              </p:ext>
            </p:extLst>
          </p:nvPr>
        </p:nvGraphicFramePr>
        <p:xfrm>
          <a:off x="-577477" y="663368"/>
          <a:ext cx="9495900" cy="4480132"/>
        </p:xfrm>
        <a:graphic>
          <a:graphicData uri="http://schemas.openxmlformats.org/drawingml/2006/chart">
            <c:chart xmlns:c="http://schemas.openxmlformats.org/drawingml/2006/chart" xmlns:r="http://schemas.openxmlformats.org/officeDocument/2006/relationships" r:id="rId3"/>
          </a:graphicData>
        </a:graphic>
      </p:graphicFrame>
      <p:sp>
        <p:nvSpPr>
          <p:cNvPr id="2" name="Rounded Rectangular Callout 1"/>
          <p:cNvSpPr/>
          <p:nvPr/>
        </p:nvSpPr>
        <p:spPr>
          <a:xfrm>
            <a:off x="2068601" y="1218245"/>
            <a:ext cx="2025635" cy="961465"/>
          </a:xfrm>
          <a:prstGeom prst="wedgeRoundRectCallout">
            <a:avLst>
              <a:gd name="adj1" fmla="val 66131"/>
              <a:gd name="adj2" fmla="val -3120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r>
              <a:rPr lang="en-GB" sz="1400" b="1" dirty="0"/>
              <a:t>Numeracy skills of middle half of college graduates</a:t>
            </a:r>
          </a:p>
        </p:txBody>
      </p:sp>
    </p:spTree>
    <p:extLst>
      <p:ext uri="{BB962C8B-B14F-4D97-AF65-F5344CB8AC3E}">
        <p14:creationId xmlns:p14="http://schemas.microsoft.com/office/powerpoint/2010/main" val="218127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8"/>
          </p:nvPr>
        </p:nvSpPr>
        <p:spPr/>
        <p:txBody>
          <a:bodyPr/>
          <a:lstStyle/>
          <a:p>
            <a:fld id="{B8364164-D7C2-4011-A351-B5EC1CE463BF}" type="slidenum">
              <a:rPr lang="ko-KR" altLang="en-US" smtClean="0"/>
              <a:pPr/>
              <a:t>26</a:t>
            </a:fld>
            <a:endParaRPr lang="ko-KR" altLang="en-US" dirty="0"/>
          </a:p>
        </p:txBody>
      </p:sp>
      <p:sp>
        <p:nvSpPr>
          <p:cNvPr id="4" name="Title 3"/>
          <p:cNvSpPr>
            <a:spLocks noGrp="1"/>
          </p:cNvSpPr>
          <p:nvPr>
            <p:ph type="title"/>
          </p:nvPr>
        </p:nvSpPr>
        <p:spPr/>
        <p:txBody>
          <a:bodyPr/>
          <a:lstStyle/>
          <a:p>
            <a:r>
              <a:rPr lang="en-GB" dirty="0"/>
              <a:t>Teachers’ skills</a:t>
            </a:r>
          </a:p>
        </p:txBody>
      </p:sp>
      <p:sp>
        <p:nvSpPr>
          <p:cNvPr id="6" name="Rectangle 5"/>
          <p:cNvSpPr/>
          <p:nvPr/>
        </p:nvSpPr>
        <p:spPr>
          <a:xfrm>
            <a:off x="622300" y="445869"/>
            <a:ext cx="7378700" cy="307777"/>
          </a:xfrm>
          <a:prstGeom prst="rect">
            <a:avLst/>
          </a:prstGeom>
        </p:spPr>
        <p:txBody>
          <a:bodyPr wrap="square">
            <a:spAutoFit/>
          </a:bodyPr>
          <a:lstStyle/>
          <a:p>
            <a:r>
              <a:rPr lang="en-US" sz="1400" dirty="0">
                <a:solidFill>
                  <a:schemeClr val="bg1"/>
                </a:solidFill>
              </a:rPr>
              <a:t>Numeracy test scores of tertiary graduates and teachers </a:t>
            </a:r>
            <a:endParaRPr lang="en-GB" sz="1400" dirty="0">
              <a:solidFill>
                <a:schemeClr val="bg1"/>
              </a:solidFill>
            </a:endParaRPr>
          </a:p>
        </p:txBody>
      </p:sp>
      <p:sp>
        <p:nvSpPr>
          <p:cNvPr id="8" name="TextBox 1"/>
          <p:cNvSpPr txBox="1"/>
          <p:nvPr/>
        </p:nvSpPr>
        <p:spPr>
          <a:xfrm>
            <a:off x="7594600" y="4814633"/>
            <a:ext cx="1403335" cy="27673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dirty="0">
                <a:solidFill>
                  <a:schemeClr val="bg1"/>
                </a:solidFill>
              </a:rPr>
              <a:t>Numeracy score</a:t>
            </a:r>
            <a:endParaRPr lang="en-GB" sz="1400" dirty="0">
              <a:solidFill>
                <a:schemeClr val="bg1"/>
              </a:solidFill>
            </a:endParaRPr>
          </a:p>
        </p:txBody>
      </p:sp>
      <p:graphicFrame>
        <p:nvGraphicFramePr>
          <p:cNvPr id="10" name="Content Placeholder 9"/>
          <p:cNvGraphicFramePr>
            <a:graphicFrameLocks noGrp="1"/>
          </p:cNvGraphicFramePr>
          <p:nvPr>
            <p:ph sz="quarter" idx="16"/>
            <p:extLst>
              <p:ext uri="{D42A27DB-BD31-4B8C-83A1-F6EECF244321}">
                <p14:modId xmlns:p14="http://schemas.microsoft.com/office/powerpoint/2010/main" val="2999457575"/>
              </p:ext>
            </p:extLst>
          </p:nvPr>
        </p:nvGraphicFramePr>
        <p:xfrm>
          <a:off x="-577477" y="663368"/>
          <a:ext cx="9495900" cy="4480132"/>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3906" y="713560"/>
            <a:ext cx="270000" cy="2700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620698" y="4408380"/>
            <a:ext cx="266548" cy="266548"/>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0444" y="911385"/>
            <a:ext cx="315627" cy="315627"/>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6426" y="1446475"/>
            <a:ext cx="303216" cy="303216"/>
          </a:xfrm>
          <a:prstGeom prst="rect">
            <a:avLst/>
          </a:prstGeom>
        </p:spPr>
      </p:pic>
      <p:sp>
        <p:nvSpPr>
          <p:cNvPr id="13" name="Rounded Rectangular Callout 12"/>
          <p:cNvSpPr/>
          <p:nvPr/>
        </p:nvSpPr>
        <p:spPr>
          <a:xfrm>
            <a:off x="2068601" y="1273630"/>
            <a:ext cx="2025635" cy="693964"/>
          </a:xfrm>
          <a:prstGeom prst="wedgeRoundRectCallout">
            <a:avLst>
              <a:gd name="adj1" fmla="val 127868"/>
              <a:gd name="adj2" fmla="val -32605"/>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r>
              <a:rPr lang="en-GB" sz="1400" b="1" dirty="0"/>
              <a:t>Numeracy skills of teachers</a:t>
            </a:r>
          </a:p>
        </p:txBody>
      </p:sp>
    </p:spTree>
    <p:extLst>
      <p:ext uri="{BB962C8B-B14F-4D97-AF65-F5344CB8AC3E}">
        <p14:creationId xmlns:p14="http://schemas.microsoft.com/office/powerpoint/2010/main" val="3473543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3" presetClass="entr" presetSubtype="32"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strVal val="4*#ppt_w"/>
                                          </p:val>
                                        </p:tav>
                                        <p:tav tm="100000">
                                          <p:val>
                                            <p:strVal val="#ppt_w"/>
                                          </p:val>
                                        </p:tav>
                                      </p:tavLst>
                                    </p:anim>
                                    <p:anim calcmode="lin" valueType="num">
                                      <p:cBhvr>
                                        <p:cTn id="12" dur="500" fill="hold"/>
                                        <p:tgtEl>
                                          <p:spTgt spid="11"/>
                                        </p:tgtEl>
                                        <p:attrNameLst>
                                          <p:attrName>ppt_h</p:attrName>
                                        </p:attrNameLst>
                                      </p:cBhvr>
                                      <p:tavLst>
                                        <p:tav tm="0">
                                          <p:val>
                                            <p:strVal val="4*#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32"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strVal val="4*#ppt_w"/>
                                          </p:val>
                                        </p:tav>
                                        <p:tav tm="100000">
                                          <p:val>
                                            <p:strVal val="#ppt_w"/>
                                          </p:val>
                                        </p:tav>
                                      </p:tavLst>
                                    </p:anim>
                                    <p:anim calcmode="lin" valueType="num">
                                      <p:cBhvr>
                                        <p:cTn id="18" dur="500" fill="hold"/>
                                        <p:tgtEl>
                                          <p:spTgt spid="12"/>
                                        </p:tgtEl>
                                        <p:attrNameLst>
                                          <p:attrName>ppt_h</p:attrName>
                                        </p:attrNameLst>
                                      </p:cBhvr>
                                      <p:tavLst>
                                        <p:tav tm="0">
                                          <p:val>
                                            <p:strVal val="4*#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6"/>
            <p:extLst>
              <p:ext uri="{D42A27DB-BD31-4B8C-83A1-F6EECF244321}">
                <p14:modId xmlns:p14="http://schemas.microsoft.com/office/powerpoint/2010/main" val="1412380588"/>
              </p:ext>
            </p:extLst>
          </p:nvPr>
        </p:nvGraphicFramePr>
        <p:xfrm>
          <a:off x="358247" y="1327150"/>
          <a:ext cx="8135937" cy="39957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8"/>
          </p:nvPr>
        </p:nvSpPr>
        <p:spPr/>
        <p:txBody>
          <a:bodyPr/>
          <a:lstStyle/>
          <a:p>
            <a:fld id="{B8364164-D7C2-4011-A351-B5EC1CE463BF}" type="slidenum">
              <a:rPr lang="ko-KR" altLang="en-US" smtClean="0"/>
              <a:pPr/>
              <a:t>27</a:t>
            </a:fld>
            <a:endParaRPr lang="ko-KR" altLang="en-US"/>
          </a:p>
        </p:txBody>
      </p:sp>
      <p:sp>
        <p:nvSpPr>
          <p:cNvPr id="4" name="Title 3"/>
          <p:cNvSpPr>
            <a:spLocks noGrp="1"/>
          </p:cNvSpPr>
          <p:nvPr>
            <p:ph type="title"/>
          </p:nvPr>
        </p:nvSpPr>
        <p:spPr/>
        <p:txBody>
          <a:bodyPr/>
          <a:lstStyle/>
          <a:p>
            <a:r>
              <a:rPr lang="en-GB" dirty="0"/>
              <a:t>Professionalism</a:t>
            </a:r>
          </a:p>
        </p:txBody>
      </p:sp>
      <p:sp>
        <p:nvSpPr>
          <p:cNvPr id="7" name="TextBox 6"/>
          <p:cNvSpPr txBox="1"/>
          <p:nvPr/>
        </p:nvSpPr>
        <p:spPr>
          <a:xfrm>
            <a:off x="1979348" y="1007303"/>
            <a:ext cx="4893733" cy="923330"/>
          </a:xfrm>
          <a:prstGeom prst="rect">
            <a:avLst/>
          </a:prstGeom>
          <a:noFill/>
          <a:ln>
            <a:noFill/>
          </a:ln>
        </p:spPr>
        <p:txBody>
          <a:bodyPr wrap="square" rtlCol="0" anchor="ctr">
            <a:spAutoFit/>
          </a:bodyPr>
          <a:lstStyle/>
          <a:p>
            <a:pPr algn="ctr" latinLnBrk="0"/>
            <a:r>
              <a:rPr lang="en-US" dirty="0">
                <a:solidFill>
                  <a:schemeClr val="bg1">
                    <a:lumMod val="65000"/>
                  </a:schemeClr>
                </a:solidFill>
                <a:latin typeface="Calibri" panose="020F0502020204030204" pitchFamily="34" charset="0"/>
                <a:cs typeface="Arial" panose="020B0604020202020204" pitchFamily="34" charset="0"/>
              </a:rPr>
              <a:t>Professionalism is the level of autonomy and internal regulation exercised by members of an occupation in providing services to society</a:t>
            </a:r>
            <a:endParaRPr lang="en-GB" dirty="0">
              <a:solidFill>
                <a:schemeClr val="bg1">
                  <a:lumMod val="65000"/>
                </a:schemeClr>
              </a:solidFill>
              <a:latin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642573960"/>
      </p:ext>
    </p:extLst>
  </p:cSld>
  <p:clrMapOvr>
    <a:masterClrMapping/>
  </p:clrMapOvr>
  <mc:AlternateContent xmlns:mc="http://schemas.openxmlformats.org/markup-compatibility/2006" xmlns:p14="http://schemas.microsoft.com/office/powerpoint/2010/main">
    <mc:Choice Requires="p14">
      <p:transition spd="slow" p14:dur="1400" advTm="17184">
        <p14:ripple/>
      </p:transition>
    </mc:Choice>
    <mc:Fallback xmlns="">
      <p:transition spd="slow" advTm="1718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3"/>
          <p:cNvSpPr txBox="1">
            <a:spLocks/>
          </p:cNvSpPr>
          <p:nvPr/>
        </p:nvSpPr>
        <p:spPr>
          <a:xfrm>
            <a:off x="1763688" y="-804365"/>
            <a:ext cx="4050450" cy="465516"/>
          </a:xfrm>
          <a:prstGeom prst="rect">
            <a:avLst/>
          </a:prstGeom>
        </p:spPr>
        <p:txBody>
          <a:bodyPr vert="horz" lIns="68580" tIns="34290" rIns="68580" bIns="34290" rtlCol="0" anchor="ctr">
            <a:normAutofit/>
          </a:bodyPr>
          <a:lstStyle/>
          <a:p>
            <a:pPr algn="ctr">
              <a:spcBef>
                <a:spcPct val="0"/>
              </a:spcBef>
              <a:defRPr/>
            </a:pPr>
            <a:r>
              <a:rPr lang="en-US" sz="1200" b="1">
                <a:solidFill>
                  <a:prstClr val="white"/>
                </a:solidFill>
                <a:latin typeface="Arial" pitchFamily="34" charset="0"/>
                <a:cs typeface="Arial" pitchFamily="34" charset="0"/>
              </a:rPr>
              <a:t>Mean mathematics performance, by school location, after accounting for socio-economic status</a:t>
            </a:r>
            <a:endParaRPr lang="en-GB" sz="1200" b="1" dirty="0">
              <a:solidFill>
                <a:prstClr val="white"/>
              </a:solidFill>
              <a:latin typeface="Arial" pitchFamily="34" charset="0"/>
              <a:cs typeface="Arial" pitchFamily="34" charset="0"/>
            </a:endParaRPr>
          </a:p>
        </p:txBody>
      </p:sp>
      <p:sp>
        <p:nvSpPr>
          <p:cNvPr id="6" name="TextBox 2"/>
          <p:cNvSpPr txBox="1"/>
          <p:nvPr/>
        </p:nvSpPr>
        <p:spPr>
          <a:xfrm>
            <a:off x="7110277" y="-662885"/>
            <a:ext cx="756089" cy="2763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25" dirty="0">
                <a:solidFill>
                  <a:prstClr val="white"/>
                </a:solidFill>
                <a:latin typeface="Arial" pitchFamily="34" charset="0"/>
                <a:cs typeface="Arial" pitchFamily="34" charset="0"/>
              </a:rPr>
              <a:t>Fig II.3.3</a:t>
            </a:r>
          </a:p>
        </p:txBody>
      </p:sp>
      <p:sp>
        <p:nvSpPr>
          <p:cNvPr id="7" name="슬라이드 번호 개체 틀 6"/>
          <p:cNvSpPr txBox="1">
            <a:spLocks/>
          </p:cNvSpPr>
          <p:nvPr/>
        </p:nvSpPr>
        <p:spPr>
          <a:xfrm>
            <a:off x="1143000" y="-662885"/>
            <a:ext cx="350658" cy="273844"/>
          </a:xfrm>
          <a:prstGeom prst="rect">
            <a:avLst/>
          </a:prstGeom>
        </p:spPr>
        <p:txBody>
          <a:bodyPr/>
          <a:lstStyle/>
          <a:p>
            <a:pPr defTabSz="685800">
              <a:defRPr/>
            </a:pPr>
            <a:fld id="{B8364164-D7C2-4011-A351-B5EC1CE463BF}" type="slidenum">
              <a:rPr lang="ko-KR" altLang="en-US" sz="1350">
                <a:solidFill>
                  <a:prstClr val="black"/>
                </a:solidFill>
              </a:rPr>
              <a:pPr defTabSz="685800">
                <a:defRPr/>
              </a:pPr>
              <a:t>28</a:t>
            </a:fld>
            <a:endParaRPr lang="ko-KR" altLang="en-US" sz="1350">
              <a:solidFill>
                <a:prstClr val="black"/>
              </a:solidFill>
            </a:endParaRPr>
          </a:p>
        </p:txBody>
      </p:sp>
      <p:pic>
        <p:nvPicPr>
          <p:cNvPr id="8" name="내용 개체 틀 19" descr="calculator.png"/>
          <p:cNvPicPr>
            <a:picLocks noChangeAspect="1"/>
          </p:cNvPicPr>
          <p:nvPr/>
        </p:nvPicPr>
        <p:blipFill>
          <a:blip r:embed="rId4" cstate="print">
            <a:duotone>
              <a:schemeClr val="bg2">
                <a:shade val="45000"/>
                <a:satMod val="135000"/>
              </a:schemeClr>
              <a:prstClr val="white"/>
            </a:duotone>
            <a:lum bright="100000" contrast="100000"/>
          </a:blip>
          <a:stretch>
            <a:fillRect/>
          </a:stretch>
        </p:blipFill>
        <p:spPr>
          <a:xfrm>
            <a:off x="6354198" y="-716891"/>
            <a:ext cx="324036" cy="324036"/>
          </a:xfrm>
          <a:prstGeom prst="rect">
            <a:avLst/>
          </a:prstGeom>
        </p:spPr>
      </p:pic>
      <p:sp>
        <p:nvSpPr>
          <p:cNvPr id="9" name="평행 사변형 8"/>
          <p:cNvSpPr/>
          <p:nvPr/>
        </p:nvSpPr>
        <p:spPr>
          <a:xfrm>
            <a:off x="1007604" y="-804365"/>
            <a:ext cx="6966774"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10" name="평행 사변형 9"/>
          <p:cNvSpPr/>
          <p:nvPr/>
        </p:nvSpPr>
        <p:spPr>
          <a:xfrm>
            <a:off x="737574" y="-804365"/>
            <a:ext cx="6426714" cy="504270"/>
          </a:xfrm>
          <a:prstGeom prst="parallelogram">
            <a:avLst>
              <a:gd name="adj" fmla="val 7910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dirty="0">
              <a:solidFill>
                <a:prstClr val="white"/>
              </a:solidFill>
              <a:latin typeface="Arial" pitchFamily="34" charset="0"/>
              <a:cs typeface="Arial" pitchFamily="34" charset="0"/>
            </a:endParaRPr>
          </a:p>
        </p:txBody>
      </p:sp>
      <p:sp>
        <p:nvSpPr>
          <p:cNvPr id="11" name="평행 사변형 10"/>
          <p:cNvSpPr/>
          <p:nvPr/>
        </p:nvSpPr>
        <p:spPr>
          <a:xfrm>
            <a:off x="722430" y="-804365"/>
            <a:ext cx="1019826"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12" name="슬라이드 번호 개체 틀 29"/>
          <p:cNvSpPr txBox="1">
            <a:spLocks/>
          </p:cNvSpPr>
          <p:nvPr/>
        </p:nvSpPr>
        <p:spPr>
          <a:xfrm>
            <a:off x="1143000" y="-662885"/>
            <a:ext cx="350658" cy="273844"/>
          </a:xfrm>
          <a:prstGeom prst="rect">
            <a:avLst/>
          </a:prstGeom>
        </p:spPr>
        <p:txBody>
          <a:bodyPr/>
          <a:lstStyle>
            <a:lvl1pPr>
              <a:defRPr b="1">
                <a:solidFill>
                  <a:srgbClr val="278D99"/>
                </a:solidFill>
                <a:latin typeface="Arial" pitchFamily="34" charset="0"/>
                <a:cs typeface="Arial" pitchFamily="34" charset="0"/>
              </a:defRPr>
            </a:lvl1pPr>
          </a:lstStyle>
          <a:p>
            <a:pPr>
              <a:defRPr/>
            </a:pPr>
            <a:fld id="{B8364164-D7C2-4011-A351-B5EC1CE463BF}" type="slidenum">
              <a:rPr lang="ko-KR" altLang="en-US" sz="1350"/>
              <a:pPr>
                <a:defRPr/>
              </a:pPr>
              <a:t>28</a:t>
            </a:fld>
            <a:endParaRPr lang="ko-KR" altLang="en-US" sz="1350" dirty="0"/>
          </a:p>
        </p:txBody>
      </p:sp>
      <p:sp>
        <p:nvSpPr>
          <p:cNvPr id="13" name="제목 31"/>
          <p:cNvSpPr txBox="1">
            <a:spLocks/>
          </p:cNvSpPr>
          <p:nvPr/>
        </p:nvSpPr>
        <p:spPr>
          <a:xfrm>
            <a:off x="738719" y="-11327"/>
            <a:ext cx="6196340" cy="465516"/>
          </a:xfrm>
          <a:prstGeom prst="rect">
            <a:avLst/>
          </a:prstGeom>
        </p:spPr>
        <p:txBody>
          <a:bodyPr vert="horz" lIns="68580" tIns="34290" rIns="68580" bIns="34290" rtlCol="0" anchor="ctr">
            <a:noAutofit/>
          </a:bodyPr>
          <a:lstStyle>
            <a:lvl1pPr algn="l">
              <a:defRPr sz="2800" b="1">
                <a:solidFill>
                  <a:schemeClr val="bg1"/>
                </a:solidFill>
              </a:defRPr>
            </a:lvl1pPr>
          </a:lstStyle>
          <a:p>
            <a:pPr>
              <a:spcBef>
                <a:spcPct val="0"/>
              </a:spcBef>
            </a:pPr>
            <a:r>
              <a:rPr lang="en-US" altLang="ko-KR" sz="1500" dirty="0">
                <a:solidFill>
                  <a:prstClr val="white"/>
                </a:solidFill>
                <a:latin typeface="Arial" pitchFamily="34" charset="0"/>
                <a:cs typeface="Arial" pitchFamily="34" charset="0"/>
              </a:rPr>
              <a:t>  Policy levers to teacher professionalism</a:t>
            </a:r>
            <a:endParaRPr lang="ko-KR" altLang="en-US" sz="1500" dirty="0">
              <a:solidFill>
                <a:schemeClr val="accent6">
                  <a:lumMod val="40000"/>
                  <a:lumOff val="60000"/>
                </a:schemeClr>
              </a:solidFill>
              <a:latin typeface="Arial" pitchFamily="34" charset="0"/>
              <a:cs typeface="Arial" pitchFamily="34" charset="0"/>
            </a:endParaRPr>
          </a:p>
        </p:txBody>
      </p:sp>
      <p:sp>
        <p:nvSpPr>
          <p:cNvPr id="2" name="Isosceles Triangle 1"/>
          <p:cNvSpPr/>
          <p:nvPr/>
        </p:nvSpPr>
        <p:spPr>
          <a:xfrm>
            <a:off x="3525982" y="2078181"/>
            <a:ext cx="2112818" cy="1877291"/>
          </a:xfrm>
          <a:prstGeom prst="triangl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4" name="Rectangle 3"/>
          <p:cNvSpPr/>
          <p:nvPr/>
        </p:nvSpPr>
        <p:spPr>
          <a:xfrm>
            <a:off x="3888318" y="1309396"/>
            <a:ext cx="1205346" cy="450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ular Callout 13"/>
          <p:cNvSpPr/>
          <p:nvPr/>
        </p:nvSpPr>
        <p:spPr>
          <a:xfrm>
            <a:off x="5875816" y="3622964"/>
            <a:ext cx="3241963" cy="1447869"/>
          </a:xfrm>
          <a:prstGeom prst="wedgeRoundRectCallout">
            <a:avLst>
              <a:gd name="adj1" fmla="val -56090"/>
              <a:gd name="adj2" fmla="val -2619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latinLnBrk="0"/>
            <a:r>
              <a:rPr lang="en-GB" sz="1600" dirty="0"/>
              <a:t>Knowledge base for teaching </a:t>
            </a:r>
            <a:r>
              <a:rPr lang="en-GB" sz="1200" dirty="0"/>
              <a:t>(initial education and incentives for professional development)</a:t>
            </a:r>
          </a:p>
        </p:txBody>
      </p:sp>
      <p:sp>
        <p:nvSpPr>
          <p:cNvPr id="26" name="Rounded Rectangular Callout 25"/>
          <p:cNvSpPr/>
          <p:nvPr/>
        </p:nvSpPr>
        <p:spPr>
          <a:xfrm>
            <a:off x="3040954" y="717283"/>
            <a:ext cx="3241963" cy="1078765"/>
          </a:xfrm>
          <a:prstGeom prst="wedgeRoundRectCallout">
            <a:avLst>
              <a:gd name="adj1" fmla="val -1816"/>
              <a:gd name="adj2" fmla="val 72095"/>
              <a:gd name="adj3" fmla="val 16667"/>
            </a:avLst>
          </a:prstGeom>
          <a:solidFill>
            <a:srgbClr val="9C3B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latinLnBrk="0"/>
            <a:r>
              <a:rPr lang="en-GB" sz="1600" dirty="0"/>
              <a:t>Autonomy: Teachers’ decision-making power over their work </a:t>
            </a:r>
            <a:r>
              <a:rPr lang="en-GB" sz="1200" dirty="0"/>
              <a:t>(teaching content, course offerings, discipline practices)</a:t>
            </a:r>
          </a:p>
        </p:txBody>
      </p:sp>
      <p:sp>
        <p:nvSpPr>
          <p:cNvPr id="29" name="Rounded Rectangular Callout 28"/>
          <p:cNvSpPr/>
          <p:nvPr/>
        </p:nvSpPr>
        <p:spPr>
          <a:xfrm>
            <a:off x="13854" y="3636818"/>
            <a:ext cx="3384669" cy="1508255"/>
          </a:xfrm>
          <a:prstGeom prst="wedgeRoundRectCallout">
            <a:avLst>
              <a:gd name="adj1" fmla="val 52234"/>
              <a:gd name="adj2" fmla="val -30496"/>
              <a:gd name="adj3" fmla="val 16667"/>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latinLnBrk="0"/>
            <a:r>
              <a:rPr lang="en-GB" sz="1600" dirty="0"/>
              <a:t>Peer networks: Opportunities for exchange and support needed to maintain high standards of teaching </a:t>
            </a:r>
            <a:r>
              <a:rPr lang="en-GB" sz="1200" dirty="0"/>
              <a:t>(participation in induction, mentoring, networks, feedback from direct observations)</a:t>
            </a:r>
            <a:endParaRPr lang="en-GB" sz="1600" dirty="0"/>
          </a:p>
        </p:txBody>
      </p:sp>
      <p:sp>
        <p:nvSpPr>
          <p:cNvPr id="15" name="TextBox 14"/>
          <p:cNvSpPr txBox="1"/>
          <p:nvPr/>
        </p:nvSpPr>
        <p:spPr>
          <a:xfrm>
            <a:off x="3634873" y="3150119"/>
            <a:ext cx="1953490" cy="523220"/>
          </a:xfrm>
          <a:prstGeom prst="rect">
            <a:avLst/>
          </a:prstGeom>
          <a:noFill/>
          <a:ln>
            <a:noFill/>
          </a:ln>
        </p:spPr>
        <p:txBody>
          <a:bodyPr wrap="square" rtlCol="0" anchor="ctr">
            <a:spAutoFit/>
          </a:bodyPr>
          <a:lstStyle/>
          <a:p>
            <a:pPr algn="ctr"/>
            <a:r>
              <a:rPr lang="en-GB" sz="1400" b="1" dirty="0">
                <a:latin typeface="Arial" panose="020B0604020202020204" pitchFamily="34" charset="0"/>
                <a:cs typeface="Arial" panose="020B0604020202020204" pitchFamily="34" charset="0"/>
              </a:rPr>
              <a:t>Teacher</a:t>
            </a:r>
            <a:br>
              <a:rPr lang="en-GB" sz="1400" b="1" dirty="0">
                <a:latin typeface="Arial" panose="020B0604020202020204" pitchFamily="34" charset="0"/>
                <a:cs typeface="Arial" panose="020B0604020202020204" pitchFamily="34" charset="0"/>
              </a:rPr>
            </a:br>
            <a:r>
              <a:rPr lang="en-GB" sz="1400" b="1" dirty="0">
                <a:latin typeface="Arial" panose="020B0604020202020204" pitchFamily="34" charset="0"/>
                <a:cs typeface="Arial" panose="020B0604020202020204" pitchFamily="34" charset="0"/>
              </a:rPr>
              <a:t>professionalism</a:t>
            </a:r>
          </a:p>
        </p:txBody>
      </p:sp>
    </p:spTree>
    <p:custDataLst>
      <p:tags r:id="rId1"/>
    </p:custDataLst>
    <p:extLst>
      <p:ext uri="{BB962C8B-B14F-4D97-AF65-F5344CB8AC3E}">
        <p14:creationId xmlns:p14="http://schemas.microsoft.com/office/powerpoint/2010/main" val="3707228408"/>
      </p:ext>
    </p:extLst>
  </p:cSld>
  <p:clrMapOvr>
    <a:masterClrMapping/>
  </p:clrMapOvr>
  <mc:AlternateContent xmlns:mc="http://schemas.openxmlformats.org/markup-compatibility/2006" xmlns:p14="http://schemas.microsoft.com/office/powerpoint/2010/main">
    <mc:Choice Requires="p14">
      <p:transition spd="slow" p14:dur="1400" advTm="15487">
        <p14:ripple/>
      </p:transition>
    </mc:Choice>
    <mc:Fallback xmlns="">
      <p:transition spd="slow" advTm="1548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6" grpId="0" animBg="1"/>
      <p:bldP spid="2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3"/>
          <p:cNvSpPr txBox="1">
            <a:spLocks/>
          </p:cNvSpPr>
          <p:nvPr/>
        </p:nvSpPr>
        <p:spPr>
          <a:xfrm>
            <a:off x="1763688" y="-804365"/>
            <a:ext cx="4050450" cy="465516"/>
          </a:xfrm>
          <a:prstGeom prst="rect">
            <a:avLst/>
          </a:prstGeom>
        </p:spPr>
        <p:txBody>
          <a:bodyPr vert="horz" lIns="68580" tIns="34290" rIns="68580" bIns="34290" rtlCol="0" anchor="ctr">
            <a:normAutofit/>
          </a:bodyPr>
          <a:lstStyle/>
          <a:p>
            <a:pPr algn="ctr">
              <a:spcBef>
                <a:spcPct val="0"/>
              </a:spcBef>
              <a:defRPr/>
            </a:pPr>
            <a:r>
              <a:rPr lang="en-US" sz="1200" b="1">
                <a:solidFill>
                  <a:prstClr val="white"/>
                </a:solidFill>
                <a:latin typeface="Arial" pitchFamily="34" charset="0"/>
                <a:cs typeface="Arial" pitchFamily="34" charset="0"/>
              </a:rPr>
              <a:t>Mean mathematics performance, by school location, after accounting for socio-economic status</a:t>
            </a:r>
            <a:endParaRPr lang="en-GB" sz="1200" b="1" dirty="0">
              <a:solidFill>
                <a:prstClr val="white"/>
              </a:solidFill>
              <a:latin typeface="Arial" pitchFamily="34" charset="0"/>
              <a:cs typeface="Arial" pitchFamily="34" charset="0"/>
            </a:endParaRPr>
          </a:p>
        </p:txBody>
      </p:sp>
      <p:sp>
        <p:nvSpPr>
          <p:cNvPr id="6" name="TextBox 2"/>
          <p:cNvSpPr txBox="1"/>
          <p:nvPr/>
        </p:nvSpPr>
        <p:spPr>
          <a:xfrm>
            <a:off x="7110277" y="-662885"/>
            <a:ext cx="756089" cy="2763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25" dirty="0">
                <a:solidFill>
                  <a:prstClr val="white"/>
                </a:solidFill>
                <a:latin typeface="Arial" pitchFamily="34" charset="0"/>
                <a:cs typeface="Arial" pitchFamily="34" charset="0"/>
              </a:rPr>
              <a:t>Fig II.3.3</a:t>
            </a:r>
          </a:p>
        </p:txBody>
      </p:sp>
      <p:sp>
        <p:nvSpPr>
          <p:cNvPr id="7" name="슬라이드 번호 개체 틀 6"/>
          <p:cNvSpPr txBox="1">
            <a:spLocks/>
          </p:cNvSpPr>
          <p:nvPr/>
        </p:nvSpPr>
        <p:spPr>
          <a:xfrm>
            <a:off x="1143000" y="-662885"/>
            <a:ext cx="350658" cy="273844"/>
          </a:xfrm>
          <a:prstGeom prst="rect">
            <a:avLst/>
          </a:prstGeom>
        </p:spPr>
        <p:txBody>
          <a:bodyPr/>
          <a:lstStyle/>
          <a:p>
            <a:pPr defTabSz="685800">
              <a:defRPr/>
            </a:pPr>
            <a:fld id="{B8364164-D7C2-4011-A351-B5EC1CE463BF}" type="slidenum">
              <a:rPr lang="ko-KR" altLang="en-US" sz="1350">
                <a:solidFill>
                  <a:prstClr val="black"/>
                </a:solidFill>
              </a:rPr>
              <a:pPr defTabSz="685800">
                <a:defRPr/>
              </a:pPr>
              <a:t>29</a:t>
            </a:fld>
            <a:endParaRPr lang="ko-KR" altLang="en-US" sz="1350">
              <a:solidFill>
                <a:prstClr val="black"/>
              </a:solidFill>
            </a:endParaRPr>
          </a:p>
        </p:txBody>
      </p:sp>
      <p:pic>
        <p:nvPicPr>
          <p:cNvPr id="8" name="내용 개체 틀 19" descr="calculator.png"/>
          <p:cNvPicPr>
            <a:picLocks noChangeAspect="1"/>
          </p:cNvPicPr>
          <p:nvPr/>
        </p:nvPicPr>
        <p:blipFill>
          <a:blip r:embed="rId4" cstate="print">
            <a:duotone>
              <a:schemeClr val="bg2">
                <a:shade val="45000"/>
                <a:satMod val="135000"/>
              </a:schemeClr>
              <a:prstClr val="white"/>
            </a:duotone>
            <a:lum bright="100000" contrast="100000"/>
          </a:blip>
          <a:stretch>
            <a:fillRect/>
          </a:stretch>
        </p:blipFill>
        <p:spPr>
          <a:xfrm>
            <a:off x="6354198" y="-716891"/>
            <a:ext cx="324036" cy="324036"/>
          </a:xfrm>
          <a:prstGeom prst="rect">
            <a:avLst/>
          </a:prstGeom>
        </p:spPr>
      </p:pic>
      <p:sp>
        <p:nvSpPr>
          <p:cNvPr id="9" name="평행 사변형 8"/>
          <p:cNvSpPr/>
          <p:nvPr/>
        </p:nvSpPr>
        <p:spPr>
          <a:xfrm>
            <a:off x="1007604" y="-804365"/>
            <a:ext cx="6966774"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10" name="평행 사변형 9"/>
          <p:cNvSpPr/>
          <p:nvPr/>
        </p:nvSpPr>
        <p:spPr>
          <a:xfrm>
            <a:off x="737574" y="-804365"/>
            <a:ext cx="6426714" cy="504270"/>
          </a:xfrm>
          <a:prstGeom prst="parallelogram">
            <a:avLst>
              <a:gd name="adj" fmla="val 7910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dirty="0">
              <a:solidFill>
                <a:prstClr val="white"/>
              </a:solidFill>
              <a:latin typeface="Arial" pitchFamily="34" charset="0"/>
              <a:cs typeface="Arial" pitchFamily="34" charset="0"/>
            </a:endParaRPr>
          </a:p>
        </p:txBody>
      </p:sp>
      <p:sp>
        <p:nvSpPr>
          <p:cNvPr id="11" name="평행 사변형 10"/>
          <p:cNvSpPr/>
          <p:nvPr/>
        </p:nvSpPr>
        <p:spPr>
          <a:xfrm>
            <a:off x="722430" y="-804365"/>
            <a:ext cx="1019826"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12" name="슬라이드 번호 개체 틀 29"/>
          <p:cNvSpPr txBox="1">
            <a:spLocks/>
          </p:cNvSpPr>
          <p:nvPr/>
        </p:nvSpPr>
        <p:spPr>
          <a:xfrm>
            <a:off x="1143000" y="-662885"/>
            <a:ext cx="350658" cy="273844"/>
          </a:xfrm>
          <a:prstGeom prst="rect">
            <a:avLst/>
          </a:prstGeom>
        </p:spPr>
        <p:txBody>
          <a:bodyPr/>
          <a:lstStyle>
            <a:lvl1pPr>
              <a:defRPr b="1">
                <a:solidFill>
                  <a:srgbClr val="278D99"/>
                </a:solidFill>
                <a:latin typeface="Arial" pitchFamily="34" charset="0"/>
                <a:cs typeface="Arial" pitchFamily="34" charset="0"/>
              </a:defRPr>
            </a:lvl1pPr>
          </a:lstStyle>
          <a:p>
            <a:pPr>
              <a:defRPr/>
            </a:pPr>
            <a:fld id="{B8364164-D7C2-4011-A351-B5EC1CE463BF}" type="slidenum">
              <a:rPr lang="ko-KR" altLang="en-US" sz="1350"/>
              <a:pPr>
                <a:defRPr/>
              </a:pPr>
              <a:t>29</a:t>
            </a:fld>
            <a:endParaRPr lang="ko-KR" altLang="en-US" sz="1350" dirty="0"/>
          </a:p>
        </p:txBody>
      </p:sp>
      <p:sp>
        <p:nvSpPr>
          <p:cNvPr id="13" name="제목 31"/>
          <p:cNvSpPr txBox="1">
            <a:spLocks/>
          </p:cNvSpPr>
          <p:nvPr/>
        </p:nvSpPr>
        <p:spPr>
          <a:xfrm>
            <a:off x="738719" y="-11327"/>
            <a:ext cx="6196340" cy="465516"/>
          </a:xfrm>
          <a:prstGeom prst="rect">
            <a:avLst/>
          </a:prstGeom>
        </p:spPr>
        <p:txBody>
          <a:bodyPr vert="horz" lIns="68580" tIns="34290" rIns="68580" bIns="34290" rtlCol="0" anchor="ctr">
            <a:noAutofit/>
          </a:bodyPr>
          <a:lstStyle>
            <a:lvl1pPr algn="l">
              <a:defRPr sz="2800" b="1">
                <a:solidFill>
                  <a:schemeClr val="bg1"/>
                </a:solidFill>
              </a:defRPr>
            </a:lvl1pPr>
          </a:lstStyle>
          <a:p>
            <a:pPr>
              <a:spcBef>
                <a:spcPct val="0"/>
              </a:spcBef>
            </a:pPr>
            <a:r>
              <a:rPr lang="en-US" altLang="ko-KR" sz="1500" dirty="0">
                <a:solidFill>
                  <a:prstClr val="white"/>
                </a:solidFill>
                <a:latin typeface="Arial" pitchFamily="34" charset="0"/>
                <a:cs typeface="Arial" pitchFamily="34" charset="0"/>
              </a:rPr>
              <a:t>  Teacher professionalism</a:t>
            </a:r>
            <a:endParaRPr lang="ko-KR" altLang="en-US" sz="1500" dirty="0">
              <a:solidFill>
                <a:schemeClr val="accent6">
                  <a:lumMod val="40000"/>
                  <a:lumOff val="60000"/>
                </a:schemeClr>
              </a:solidFill>
              <a:latin typeface="Arial" pitchFamily="34" charset="0"/>
              <a:cs typeface="Arial" pitchFamily="34"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77660" y="1308898"/>
            <a:ext cx="3848546" cy="2799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80964" y="1316166"/>
            <a:ext cx="3854928" cy="2804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70334" y="1308898"/>
            <a:ext cx="3845882" cy="2797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80965" y="1316167"/>
            <a:ext cx="3858677" cy="280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50658" y="1316166"/>
            <a:ext cx="3865558" cy="2812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888318" y="1309396"/>
            <a:ext cx="1205346" cy="450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ular Callout 13"/>
          <p:cNvSpPr/>
          <p:nvPr/>
        </p:nvSpPr>
        <p:spPr>
          <a:xfrm>
            <a:off x="5875816" y="3622964"/>
            <a:ext cx="3241963" cy="1447869"/>
          </a:xfrm>
          <a:prstGeom prst="wedgeRoundRectCallout">
            <a:avLst>
              <a:gd name="adj1" fmla="val -56090"/>
              <a:gd name="adj2" fmla="val -26194"/>
              <a:gd name="adj3" fmla="val 16667"/>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latinLnBrk="0"/>
            <a:r>
              <a:rPr lang="en-GB" sz="1600" dirty="0"/>
              <a:t>Knowledge base for teaching </a:t>
            </a:r>
            <a:r>
              <a:rPr lang="en-GB" sz="1200" dirty="0"/>
              <a:t>(initial education and incentives for professional development)</a:t>
            </a:r>
          </a:p>
        </p:txBody>
      </p:sp>
      <p:sp>
        <p:nvSpPr>
          <p:cNvPr id="26" name="Rounded Rectangular Callout 25"/>
          <p:cNvSpPr/>
          <p:nvPr/>
        </p:nvSpPr>
        <p:spPr>
          <a:xfrm>
            <a:off x="3040954" y="717283"/>
            <a:ext cx="3241963" cy="1078765"/>
          </a:xfrm>
          <a:prstGeom prst="wedgeRoundRectCallout">
            <a:avLst>
              <a:gd name="adj1" fmla="val -1816"/>
              <a:gd name="adj2" fmla="val 72095"/>
              <a:gd name="adj3" fmla="val 16667"/>
            </a:avLst>
          </a:prstGeom>
          <a:solidFill>
            <a:srgbClr val="9C3B2F">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latinLnBrk="0"/>
            <a:r>
              <a:rPr lang="en-GB" sz="1600" dirty="0"/>
              <a:t>Autonomy: Teachers’ decision-making power over their work </a:t>
            </a:r>
            <a:r>
              <a:rPr lang="en-GB" sz="1200" dirty="0"/>
              <a:t>(teaching content, course offerings, discipline practices)</a:t>
            </a:r>
          </a:p>
        </p:txBody>
      </p:sp>
      <p:sp>
        <p:nvSpPr>
          <p:cNvPr id="29" name="Rounded Rectangular Callout 28"/>
          <p:cNvSpPr/>
          <p:nvPr/>
        </p:nvSpPr>
        <p:spPr>
          <a:xfrm>
            <a:off x="13854" y="3636818"/>
            <a:ext cx="3384669" cy="1508255"/>
          </a:xfrm>
          <a:prstGeom prst="wedgeRoundRectCallout">
            <a:avLst>
              <a:gd name="adj1" fmla="val 52234"/>
              <a:gd name="adj2" fmla="val -30496"/>
              <a:gd name="adj3" fmla="val 16667"/>
            </a:avLst>
          </a:prstGeom>
          <a:solidFill>
            <a:schemeClr val="accent3">
              <a:lumMod val="50000"/>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latinLnBrk="0"/>
            <a:r>
              <a:rPr lang="en-GB" sz="1600" dirty="0"/>
              <a:t>Peer networks: Opportunities for exchange and support needed to maintain high standards of teaching </a:t>
            </a:r>
            <a:r>
              <a:rPr lang="en-GB" sz="1200" dirty="0"/>
              <a:t>(participation in induction, mentoring, networks, feedback from direct observations)</a:t>
            </a:r>
            <a:endParaRPr lang="en-GB" sz="1600" dirty="0"/>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1388" y="3896496"/>
            <a:ext cx="644998" cy="644998"/>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35772" y="3942601"/>
            <a:ext cx="625453" cy="625453"/>
          </a:xfrm>
          <a:prstGeom prst="rect">
            <a:avLst/>
          </a:prstGeom>
        </p:spPr>
      </p:pic>
      <p:pic>
        <p:nvPicPr>
          <p:cNvPr id="17" name="Picture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49208" y="3962146"/>
            <a:ext cx="625453" cy="625453"/>
          </a:xfrm>
          <a:prstGeom prst="rect">
            <a:avLst/>
          </a:prstGeom>
        </p:spPr>
      </p:pic>
      <p:pic>
        <p:nvPicPr>
          <p:cNvPr id="18" name="Picture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10920" y="3942601"/>
            <a:ext cx="625453" cy="625453"/>
          </a:xfrm>
          <a:prstGeom prst="rect">
            <a:avLst/>
          </a:prstGeom>
        </p:spPr>
      </p:pic>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14670" y="3933017"/>
            <a:ext cx="644998" cy="644998"/>
          </a:xfrm>
          <a:prstGeom prst="rect">
            <a:avLst/>
          </a:prstGeom>
        </p:spPr>
      </p:pic>
    </p:spTree>
    <p:custDataLst>
      <p:tags r:id="rId1"/>
    </p:custDataLst>
    <p:extLst>
      <p:ext uri="{BB962C8B-B14F-4D97-AF65-F5344CB8AC3E}">
        <p14:creationId xmlns:p14="http://schemas.microsoft.com/office/powerpoint/2010/main" val="2615548206"/>
      </p:ext>
    </p:extLst>
  </p:cSld>
  <p:clrMapOvr>
    <a:masterClrMapping/>
  </p:clrMapOvr>
  <mc:AlternateContent xmlns:mc="http://schemas.openxmlformats.org/markup-compatibility/2006" xmlns:p14="http://schemas.microsoft.com/office/powerpoint/2010/main">
    <mc:Choice Requires="p14">
      <p:transition spd="med" p14:dur="700" advTm="41982">
        <p:fade/>
      </p:transition>
    </mc:Choice>
    <mc:Fallback xmlns="">
      <p:transition spd="med" advTm="419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ppt_w"/>
                                          </p:val>
                                        </p:tav>
                                        <p:tav tm="100000">
                                          <p:val>
                                            <p:strVal val="#ppt_w"/>
                                          </p:val>
                                        </p:tav>
                                      </p:tavLst>
                                    </p:anim>
                                    <p:anim calcmode="lin" valueType="num">
                                      <p:cBhvr>
                                        <p:cTn id="8" dur="500" fill="hold"/>
                                        <p:tgtEl>
                                          <p:spTgt spid="3"/>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par>
                          <p:cTn id="14" fill="hold">
                            <p:stCondLst>
                              <p:cond delay="500"/>
                            </p:stCondLst>
                            <p:childTnLst>
                              <p:par>
                                <p:cTn id="15" presetID="1" presetClass="exit" presetSubtype="0" fill="hold" nodeType="afterEffect">
                                  <p:stCondLst>
                                    <p:cond delay="0"/>
                                  </p:stCondLst>
                                  <p:childTnLst>
                                    <p:set>
                                      <p:cBhvr>
                                        <p:cTn id="16" dur="1" fill="hold">
                                          <p:stCondLst>
                                            <p:cond delay="0"/>
                                          </p:stCondLst>
                                        </p:cTn>
                                        <p:tgtEl>
                                          <p:spTgt spid="1031"/>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030"/>
                                        </p:tgtEl>
                                        <p:attrNameLst>
                                          <p:attrName>style.visibility</p:attrName>
                                        </p:attrNameLst>
                                      </p:cBhvr>
                                      <p:to>
                                        <p:strVal val="visible"/>
                                      </p:to>
                                    </p:set>
                                  </p:childTnLst>
                                </p:cTn>
                              </p:par>
                              <p:par>
                                <p:cTn id="19" presetID="23" presetClass="entr" presetSubtype="32"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strVal val="4*#ppt_w"/>
                                          </p:val>
                                        </p:tav>
                                        <p:tav tm="100000">
                                          <p:val>
                                            <p:strVal val="#ppt_w"/>
                                          </p:val>
                                        </p:tav>
                                      </p:tavLst>
                                    </p:anim>
                                    <p:anim calcmode="lin" valueType="num">
                                      <p:cBhvr>
                                        <p:cTn id="22" dur="500" fill="hold"/>
                                        <p:tgtEl>
                                          <p:spTgt spid="16"/>
                                        </p:tgtEl>
                                        <p:attrNameLst>
                                          <p:attrName>ppt_h</p:attrName>
                                        </p:attrNameLst>
                                      </p:cBhvr>
                                      <p:tavLst>
                                        <p:tav tm="0">
                                          <p:val>
                                            <p:strVal val="4*#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par>
                          <p:cTn id="28" fill="hold">
                            <p:stCondLst>
                              <p:cond delay="500"/>
                            </p:stCondLst>
                            <p:childTnLst>
                              <p:par>
                                <p:cTn id="29" presetID="1" presetClass="exit" presetSubtype="0" fill="hold" nodeType="afterEffect">
                                  <p:stCondLst>
                                    <p:cond delay="0"/>
                                  </p:stCondLst>
                                  <p:childTnLst>
                                    <p:set>
                                      <p:cBhvr>
                                        <p:cTn id="30" dur="1" fill="hold">
                                          <p:stCondLst>
                                            <p:cond delay="0"/>
                                          </p:stCondLst>
                                        </p:cTn>
                                        <p:tgtEl>
                                          <p:spTgt spid="1030"/>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childTnLst>
                                </p:cTn>
                              </p:par>
                              <p:par>
                                <p:cTn id="33" presetID="23" presetClass="entr" presetSubtype="32"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strVal val="4*#ppt_w"/>
                                          </p:val>
                                        </p:tav>
                                        <p:tav tm="100000">
                                          <p:val>
                                            <p:strVal val="#ppt_w"/>
                                          </p:val>
                                        </p:tav>
                                      </p:tavLst>
                                    </p:anim>
                                    <p:anim calcmode="lin" valueType="num">
                                      <p:cBhvr>
                                        <p:cTn id="36" dur="500" fill="hold"/>
                                        <p:tgtEl>
                                          <p:spTgt spid="17"/>
                                        </p:tgtEl>
                                        <p:attrNameLst>
                                          <p:attrName>ppt_h</p:attrName>
                                        </p:attrNameLst>
                                      </p:cBhvr>
                                      <p:tavLst>
                                        <p:tav tm="0">
                                          <p:val>
                                            <p:strVal val="4*#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childTnLst>
                          </p:cTn>
                        </p:par>
                        <p:par>
                          <p:cTn id="42" fill="hold">
                            <p:stCondLst>
                              <p:cond delay="500"/>
                            </p:stCondLst>
                            <p:childTnLst>
                              <p:par>
                                <p:cTn id="43" presetID="1" presetClass="exit" presetSubtype="0" fill="hold" nodeType="afterEffect">
                                  <p:stCondLst>
                                    <p:cond delay="0"/>
                                  </p:stCondLst>
                                  <p:childTnLst>
                                    <p:set>
                                      <p:cBhvr>
                                        <p:cTn id="44" dur="1" fill="hold">
                                          <p:stCondLst>
                                            <p:cond delay="0"/>
                                          </p:stCondLst>
                                        </p:cTn>
                                        <p:tgtEl>
                                          <p:spTgt spid="1026"/>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1027"/>
                                        </p:tgtEl>
                                        <p:attrNameLst>
                                          <p:attrName>style.visibility</p:attrName>
                                        </p:attrNameLst>
                                      </p:cBhvr>
                                      <p:to>
                                        <p:strVal val="visible"/>
                                      </p:to>
                                    </p:set>
                                  </p:childTnLst>
                                </p:cTn>
                              </p:par>
                              <p:par>
                                <p:cTn id="47" presetID="23" presetClass="entr" presetSubtype="32"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500" fill="hold"/>
                                        <p:tgtEl>
                                          <p:spTgt spid="18"/>
                                        </p:tgtEl>
                                        <p:attrNameLst>
                                          <p:attrName>ppt_w</p:attrName>
                                        </p:attrNameLst>
                                      </p:cBhvr>
                                      <p:tavLst>
                                        <p:tav tm="0">
                                          <p:val>
                                            <p:strVal val="4*#ppt_w"/>
                                          </p:val>
                                        </p:tav>
                                        <p:tav tm="100000">
                                          <p:val>
                                            <p:strVal val="#ppt_w"/>
                                          </p:val>
                                        </p:tav>
                                      </p:tavLst>
                                    </p:anim>
                                    <p:anim calcmode="lin" valueType="num">
                                      <p:cBhvr>
                                        <p:cTn id="50" dur="500" fill="hold"/>
                                        <p:tgtEl>
                                          <p:spTgt spid="18"/>
                                        </p:tgtEl>
                                        <p:attrNameLst>
                                          <p:attrName>ppt_h</p:attrName>
                                        </p:attrNameLst>
                                      </p:cBhvr>
                                      <p:tavLst>
                                        <p:tav tm="0">
                                          <p:val>
                                            <p:strVal val="4*#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8"/>
                                        </p:tgtEl>
                                      </p:cBhvr>
                                    </p:animEffect>
                                    <p:set>
                                      <p:cBhvr>
                                        <p:cTn id="55" dur="1" fill="hold">
                                          <p:stCondLst>
                                            <p:cond delay="499"/>
                                          </p:stCondLst>
                                        </p:cTn>
                                        <p:tgtEl>
                                          <p:spTgt spid="18"/>
                                        </p:tgtEl>
                                        <p:attrNameLst>
                                          <p:attrName>style.visibility</p:attrName>
                                        </p:attrNameLst>
                                      </p:cBhvr>
                                      <p:to>
                                        <p:strVal val="hidden"/>
                                      </p:to>
                                    </p:set>
                                  </p:childTnLst>
                                </p:cTn>
                              </p:par>
                            </p:childTnLst>
                          </p:cTn>
                        </p:par>
                        <p:par>
                          <p:cTn id="56" fill="hold">
                            <p:stCondLst>
                              <p:cond delay="500"/>
                            </p:stCondLst>
                            <p:childTnLst>
                              <p:par>
                                <p:cTn id="57" presetID="1" presetClass="exit" presetSubtype="0" fill="hold" nodeType="afterEffect">
                                  <p:stCondLst>
                                    <p:cond delay="0"/>
                                  </p:stCondLst>
                                  <p:childTnLst>
                                    <p:set>
                                      <p:cBhvr>
                                        <p:cTn id="58" dur="1" fill="hold">
                                          <p:stCondLst>
                                            <p:cond delay="0"/>
                                          </p:stCondLst>
                                        </p:cTn>
                                        <p:tgtEl>
                                          <p:spTgt spid="1027"/>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1028"/>
                                        </p:tgtEl>
                                        <p:attrNameLst>
                                          <p:attrName>style.visibility</p:attrName>
                                        </p:attrNameLst>
                                      </p:cBhvr>
                                      <p:to>
                                        <p:strVal val="visible"/>
                                      </p:to>
                                    </p:set>
                                  </p:childTnLst>
                                </p:cTn>
                              </p:par>
                              <p:par>
                                <p:cTn id="61" presetID="23" presetClass="entr" presetSubtype="32"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500" fill="hold"/>
                                        <p:tgtEl>
                                          <p:spTgt spid="19"/>
                                        </p:tgtEl>
                                        <p:attrNameLst>
                                          <p:attrName>ppt_w</p:attrName>
                                        </p:attrNameLst>
                                      </p:cBhvr>
                                      <p:tavLst>
                                        <p:tav tm="0">
                                          <p:val>
                                            <p:strVal val="4*#ppt_w"/>
                                          </p:val>
                                        </p:tav>
                                        <p:tav tm="100000">
                                          <p:val>
                                            <p:strVal val="#ppt_w"/>
                                          </p:val>
                                        </p:tav>
                                      </p:tavLst>
                                    </p:anim>
                                    <p:anim calcmode="lin" valueType="num">
                                      <p:cBhvr>
                                        <p:cTn id="64" dur="500" fill="hold"/>
                                        <p:tgtEl>
                                          <p:spTgt spid="1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Robotics</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959" y="552990"/>
            <a:ext cx="4590510" cy="4590510"/>
          </a:xfrm>
          <a:prstGeom prst="rect">
            <a:avLst/>
          </a:prstGeom>
        </p:spPr>
      </p:pic>
      <p:pic>
        <p:nvPicPr>
          <p:cNvPr id="5"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681047" y="2561776"/>
            <a:ext cx="4352089" cy="2581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223965" y="552990"/>
            <a:ext cx="3120305" cy="234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2"/>
          <p:cNvSpPr txBox="1">
            <a:spLocks/>
          </p:cNvSpPr>
          <p:nvPr/>
        </p:nvSpPr>
        <p:spPr>
          <a:xfrm>
            <a:off x="5005957" y="3140384"/>
            <a:ext cx="3702268" cy="1852016"/>
          </a:xfrm>
          <a:prstGeom prst="rect">
            <a:avLst/>
          </a:prstGeom>
        </p:spPr>
        <p:txBody>
          <a:bodyPr/>
          <a:lstStyle>
            <a:lvl1pPr marL="257175" indent="-257175" algn="l" defTabSz="685800" rtl="0" eaLnBrk="1" latinLnBrk="0" hangingPunct="1">
              <a:spcBef>
                <a:spcPct val="20000"/>
              </a:spcBef>
              <a:buFont typeface="Arial" pitchFamily="34" charset="0"/>
              <a:buChar char="•"/>
              <a:defRPr sz="2400" kern="1200">
                <a:solidFill>
                  <a:schemeClr val="bg1"/>
                </a:solidFill>
                <a:latin typeface="Arial" pitchFamily="34" charset="0"/>
                <a:ea typeface="+mn-ea"/>
                <a:cs typeface="Arial" pitchFamily="34" charset="0"/>
              </a:defRPr>
            </a:lvl1pPr>
            <a:lvl2pPr marL="557213" indent="-214313" algn="l" defTabSz="685800" rtl="0" eaLnBrk="1" latinLnBrk="1" hangingPunct="1">
              <a:spcBef>
                <a:spcPct val="20000"/>
              </a:spcBef>
              <a:buFont typeface="Arial" pitchFamily="34" charset="0"/>
              <a:buChar char="–"/>
              <a:defRPr sz="2100" kern="1200">
                <a:solidFill>
                  <a:schemeClr val="bg1"/>
                </a:solidFill>
                <a:latin typeface="Arial" pitchFamily="34" charset="0"/>
                <a:ea typeface="+mn-ea"/>
                <a:cs typeface="Arial" pitchFamily="34" charset="0"/>
              </a:defRPr>
            </a:lvl2pPr>
            <a:lvl3pPr marL="857250" indent="-171450" algn="l" defTabSz="685800" rtl="0" eaLnBrk="1" latinLnBrk="1" hangingPunct="1">
              <a:spcBef>
                <a:spcPct val="20000"/>
              </a:spcBef>
              <a:buFont typeface="Arial" pitchFamily="34" charset="0"/>
              <a:buChar char="•"/>
              <a:defRPr sz="1800" kern="1200">
                <a:solidFill>
                  <a:schemeClr val="bg1"/>
                </a:solidFill>
                <a:latin typeface="Arial" pitchFamily="34" charset="0"/>
                <a:ea typeface="+mn-ea"/>
                <a:cs typeface="Arial" pitchFamily="34" charset="0"/>
              </a:defRPr>
            </a:lvl3pPr>
            <a:lvl4pPr marL="1200150" indent="-171450" algn="l" defTabSz="685800" rtl="0" eaLnBrk="1" latinLnBrk="1" hangingPunct="1">
              <a:spcBef>
                <a:spcPct val="20000"/>
              </a:spcBef>
              <a:buFont typeface="Arial" pitchFamily="34" charset="0"/>
              <a:buChar char="–"/>
              <a:defRPr sz="1500" kern="1200">
                <a:solidFill>
                  <a:schemeClr val="bg1"/>
                </a:solidFill>
                <a:latin typeface="Arial" pitchFamily="34" charset="0"/>
                <a:ea typeface="+mn-ea"/>
                <a:cs typeface="Arial" pitchFamily="34" charset="0"/>
              </a:defRPr>
            </a:lvl4pPr>
            <a:lvl5pPr marL="1543050" indent="-171450" algn="l" defTabSz="685800" rtl="0" eaLnBrk="1" latinLnBrk="1" hangingPunct="1">
              <a:spcBef>
                <a:spcPct val="20000"/>
              </a:spcBef>
              <a:buFont typeface="Arial" pitchFamily="34" charset="0"/>
              <a:buChar char="»"/>
              <a:defRPr sz="1500" kern="1200">
                <a:solidFill>
                  <a:schemeClr val="bg1"/>
                </a:solidFill>
                <a:latin typeface="Arial" pitchFamily="34" charset="0"/>
                <a:ea typeface="+mn-ea"/>
                <a:cs typeface="Arial" pitchFamily="34" charset="0"/>
              </a:defRPr>
            </a:lvl5pPr>
            <a:lvl6pPr marL="18859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b="1" dirty="0">
                <a:latin typeface="Calibri" panose="020F0502020204030204" pitchFamily="34" charset="0"/>
              </a:rPr>
              <a:t>The Auto-auto</a:t>
            </a:r>
          </a:p>
          <a:p>
            <a:pPr marL="0" indent="0" algn="ctr">
              <a:buFont typeface="Arial" pitchFamily="34" charset="0"/>
              <a:buNone/>
            </a:pPr>
            <a:r>
              <a:rPr lang="en-US" sz="2000" b="1" dirty="0">
                <a:latin typeface="Calibri" panose="020F0502020204030204" pitchFamily="34" charset="0"/>
              </a:rPr>
              <a:t>&gt;1m km, </a:t>
            </a:r>
          </a:p>
          <a:p>
            <a:pPr marL="0" indent="0" algn="ctr">
              <a:buFont typeface="Arial" pitchFamily="34" charset="0"/>
              <a:buNone/>
            </a:pPr>
            <a:r>
              <a:rPr lang="en-US" sz="2000" b="1" dirty="0">
                <a:latin typeface="Calibri" panose="020F0502020204030204" pitchFamily="34" charset="0"/>
              </a:rPr>
              <a:t>one minor accident, </a:t>
            </a:r>
          </a:p>
          <a:p>
            <a:pPr marL="0" indent="0" algn="ctr">
              <a:buFont typeface="Arial" pitchFamily="34" charset="0"/>
              <a:buNone/>
            </a:pPr>
            <a:r>
              <a:rPr lang="en-US" sz="2000" b="1" dirty="0">
                <a:latin typeface="Calibri" panose="020F0502020204030204" pitchFamily="34" charset="0"/>
              </a:rPr>
              <a:t>occasional human intervention</a:t>
            </a:r>
          </a:p>
        </p:txBody>
      </p:sp>
    </p:spTree>
    <p:custDataLst>
      <p:tags r:id="rId1"/>
    </p:custDataLst>
    <p:extLst>
      <p:ext uri="{BB962C8B-B14F-4D97-AF65-F5344CB8AC3E}">
        <p14:creationId xmlns:p14="http://schemas.microsoft.com/office/powerpoint/2010/main" val="1465677141"/>
      </p:ext>
    </p:extLst>
  </p:cSld>
  <p:clrMapOvr>
    <a:masterClrMapping/>
  </p:clrMapOvr>
  <mc:AlternateContent xmlns:mc="http://schemas.openxmlformats.org/markup-compatibility/2006" xmlns:p14="http://schemas.microsoft.com/office/powerpoint/2010/main">
    <mc:Choice Requires="p14">
      <p:transition spd="slow" p14:dur="2000" advTm="24904">
        <p14:prism isContent="1"/>
      </p:transition>
    </mc:Choice>
    <mc:Fallback xmlns="">
      <p:transition spd="slow" advTm="2490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 name="Picture 35" descr="G:\GEC\EPDC\EPDC 2015\TALIS Teacher Professionalism\Chapter 2\Output\Fig11_Sept10.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1332166" y="1179542"/>
            <a:ext cx="1840802" cy="1575959"/>
          </a:xfrm>
          <a:prstGeom prst="rect">
            <a:avLst/>
          </a:prstGeom>
          <a:noFill/>
          <a:ln>
            <a:noFill/>
          </a:ln>
        </p:spPr>
      </p:pic>
      <p:sp>
        <p:nvSpPr>
          <p:cNvPr id="37" name="Down Arrow Callout 36"/>
          <p:cNvSpPr/>
          <p:nvPr/>
        </p:nvSpPr>
        <p:spPr>
          <a:xfrm>
            <a:off x="1332166" y="712722"/>
            <a:ext cx="1840802" cy="467713"/>
          </a:xfrm>
          <a:prstGeom prst="downArrowCallout">
            <a:avLst/>
          </a:prstGeom>
          <a:solidFill>
            <a:schemeClr val="accent2">
              <a:lumMod val="60000"/>
              <a:lumOff val="40000"/>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t>High Peer Networks/</a:t>
            </a:r>
          </a:p>
          <a:p>
            <a:pPr algn="ctr"/>
            <a:r>
              <a:rPr lang="en-GB" sz="1100" b="1" dirty="0"/>
              <a:t>Low Autonomy</a:t>
            </a:r>
          </a:p>
        </p:txBody>
      </p:sp>
      <p:sp>
        <p:nvSpPr>
          <p:cNvPr id="38" name="Down Arrow Callout 37"/>
          <p:cNvSpPr/>
          <p:nvPr/>
        </p:nvSpPr>
        <p:spPr>
          <a:xfrm>
            <a:off x="3519583" y="712723"/>
            <a:ext cx="1970532" cy="467712"/>
          </a:xfrm>
          <a:prstGeom prst="downArrowCallout">
            <a:avLst/>
          </a:prstGeom>
          <a:solidFill>
            <a:schemeClr val="tx2">
              <a:lumMod val="60000"/>
              <a:lumOff val="40000"/>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High Autonomy</a:t>
            </a:r>
          </a:p>
        </p:txBody>
      </p:sp>
      <p:pic>
        <p:nvPicPr>
          <p:cNvPr id="39" name="Picture 38" descr="G:\GEC\EPDC\EPDC 2015\TALIS Teacher Professionalism\Chapter 2\Output\Fig13_Sept10.jpg"/>
          <p:cNvPicPr/>
          <p:nvPr/>
        </p:nvPicPr>
        <p:blipFill>
          <a:blip r:embed="rId4" cstate="email">
            <a:extLst>
              <a:ext uri="{28A0092B-C50C-407E-A947-70E740481C1C}">
                <a14:useLocalDpi xmlns:a14="http://schemas.microsoft.com/office/drawing/2010/main"/>
              </a:ext>
            </a:extLst>
          </a:blip>
          <a:srcRect/>
          <a:stretch>
            <a:fillRect/>
          </a:stretch>
        </p:blipFill>
        <p:spPr bwMode="auto">
          <a:xfrm>
            <a:off x="3519583" y="1201020"/>
            <a:ext cx="1943957" cy="1554480"/>
          </a:xfrm>
          <a:prstGeom prst="rect">
            <a:avLst/>
          </a:prstGeom>
          <a:noFill/>
          <a:ln>
            <a:noFill/>
          </a:ln>
        </p:spPr>
      </p:pic>
      <p:sp>
        <p:nvSpPr>
          <p:cNvPr id="40" name="Down Arrow Callout 39"/>
          <p:cNvSpPr/>
          <p:nvPr/>
        </p:nvSpPr>
        <p:spPr>
          <a:xfrm>
            <a:off x="5704999" y="733308"/>
            <a:ext cx="1970532" cy="467712"/>
          </a:xfrm>
          <a:prstGeom prst="downArrowCallout">
            <a:avLst/>
          </a:prstGeom>
          <a:solidFill>
            <a:schemeClr val="accent6">
              <a:lumMod val="60000"/>
              <a:lumOff val="40000"/>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Knowledge Emphasis</a:t>
            </a:r>
          </a:p>
        </p:txBody>
      </p:sp>
      <p:pic>
        <p:nvPicPr>
          <p:cNvPr id="41" name="Picture 40" descr="G:\GEC\EPDC\EPDC 2015\TALIS Teacher Professionalism\Chapter 2\Output\Fig15_Sept10.jpg"/>
          <p:cNvPicPr/>
          <p:nvPr/>
        </p:nvPicPr>
        <p:blipFill>
          <a:blip r:embed="rId5" cstate="email">
            <a:extLst>
              <a:ext uri="{28A0092B-C50C-407E-A947-70E740481C1C}">
                <a14:useLocalDpi xmlns:a14="http://schemas.microsoft.com/office/drawing/2010/main"/>
              </a:ext>
            </a:extLst>
          </a:blip>
          <a:srcRect/>
          <a:stretch>
            <a:fillRect/>
          </a:stretch>
        </p:blipFill>
        <p:spPr bwMode="auto">
          <a:xfrm>
            <a:off x="5704999" y="1179542"/>
            <a:ext cx="1970531" cy="1528763"/>
          </a:xfrm>
          <a:prstGeom prst="rect">
            <a:avLst/>
          </a:prstGeom>
          <a:noFill/>
          <a:ln>
            <a:noFill/>
          </a:ln>
        </p:spPr>
      </p:pic>
      <p:sp>
        <p:nvSpPr>
          <p:cNvPr id="42" name="Down Arrow Callout 41"/>
          <p:cNvSpPr/>
          <p:nvPr/>
        </p:nvSpPr>
        <p:spPr>
          <a:xfrm>
            <a:off x="2252567" y="2937681"/>
            <a:ext cx="1840802" cy="467713"/>
          </a:xfrm>
          <a:prstGeom prst="downArrowCallout">
            <a:avLst/>
          </a:prstGeom>
          <a:solidFill>
            <a:schemeClr val="accent3">
              <a:lumMod val="75000"/>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t>Balanced Domains/</a:t>
            </a:r>
          </a:p>
          <a:p>
            <a:pPr algn="ctr"/>
            <a:r>
              <a:rPr lang="en-GB" sz="1100" b="1" dirty="0"/>
              <a:t>High Professionalism</a:t>
            </a:r>
          </a:p>
        </p:txBody>
      </p:sp>
      <p:pic>
        <p:nvPicPr>
          <p:cNvPr id="43" name="Picture 42" descr="G:\GEC\EPDC\EPDC 2015\TALIS Teacher Professionalism\Chapter 2\Output\Fig17_Sept10.jpg"/>
          <p:cNvPicPr/>
          <p:nvPr/>
        </p:nvPicPr>
        <p:blipFill>
          <a:blip r:embed="rId6" cstate="email">
            <a:extLst>
              <a:ext uri="{28A0092B-C50C-407E-A947-70E740481C1C}">
                <a14:useLocalDpi xmlns:a14="http://schemas.microsoft.com/office/drawing/2010/main"/>
              </a:ext>
            </a:extLst>
          </a:blip>
          <a:srcRect/>
          <a:stretch>
            <a:fillRect/>
          </a:stretch>
        </p:blipFill>
        <p:spPr bwMode="auto">
          <a:xfrm>
            <a:off x="2252568" y="3499894"/>
            <a:ext cx="1840801" cy="1490186"/>
          </a:xfrm>
          <a:prstGeom prst="rect">
            <a:avLst/>
          </a:prstGeom>
          <a:noFill/>
          <a:ln>
            <a:noFill/>
          </a:ln>
        </p:spPr>
      </p:pic>
      <p:sp>
        <p:nvSpPr>
          <p:cNvPr id="44" name="Down Arrow Callout 43"/>
          <p:cNvSpPr/>
          <p:nvPr/>
        </p:nvSpPr>
        <p:spPr>
          <a:xfrm>
            <a:off x="4736020" y="2937681"/>
            <a:ext cx="1840802" cy="467713"/>
          </a:xfrm>
          <a:prstGeom prst="downArrowCallout">
            <a:avLst/>
          </a:prstGeom>
          <a:solidFill>
            <a:schemeClr val="accent4">
              <a:lumMod val="60000"/>
              <a:lumOff val="40000"/>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t>Balanced Domains/</a:t>
            </a:r>
          </a:p>
          <a:p>
            <a:pPr algn="ctr"/>
            <a:r>
              <a:rPr lang="en-GB" sz="1100" b="1" dirty="0"/>
              <a:t>Low Professionalism</a:t>
            </a:r>
          </a:p>
        </p:txBody>
      </p:sp>
      <p:pic>
        <p:nvPicPr>
          <p:cNvPr id="45" name="Picture 44" descr="G:\GEC\EPDC\EPDC 2015\TALIS Teacher Professionalism\Chapter 2\Output\Fig19_Sept10.jpg"/>
          <p:cNvPicPr/>
          <p:nvPr/>
        </p:nvPicPr>
        <p:blipFill>
          <a:blip r:embed="rId7" cstate="email">
            <a:extLst>
              <a:ext uri="{28A0092B-C50C-407E-A947-70E740481C1C}">
                <a14:useLocalDpi xmlns:a14="http://schemas.microsoft.com/office/drawing/2010/main"/>
              </a:ext>
            </a:extLst>
          </a:blip>
          <a:srcRect/>
          <a:stretch>
            <a:fillRect/>
          </a:stretch>
        </p:blipFill>
        <p:spPr bwMode="auto">
          <a:xfrm>
            <a:off x="4736020" y="3465127"/>
            <a:ext cx="1840802" cy="1559719"/>
          </a:xfrm>
          <a:prstGeom prst="rect">
            <a:avLst/>
          </a:prstGeom>
          <a:noFill/>
          <a:ln>
            <a:noFill/>
          </a:ln>
        </p:spPr>
      </p:pic>
      <p:sp>
        <p:nvSpPr>
          <p:cNvPr id="46" name="제목 31"/>
          <p:cNvSpPr txBox="1">
            <a:spLocks/>
          </p:cNvSpPr>
          <p:nvPr/>
        </p:nvSpPr>
        <p:spPr>
          <a:xfrm>
            <a:off x="738719" y="-11327"/>
            <a:ext cx="6196340" cy="465516"/>
          </a:xfrm>
          <a:prstGeom prst="rect">
            <a:avLst/>
          </a:prstGeom>
        </p:spPr>
        <p:txBody>
          <a:bodyPr vert="horz" lIns="68580" tIns="34290" rIns="68580" bIns="34290" rtlCol="0" anchor="ctr">
            <a:noAutofit/>
          </a:bodyPr>
          <a:lstStyle>
            <a:lvl1pPr algn="l">
              <a:defRPr sz="2800" b="1">
                <a:solidFill>
                  <a:schemeClr val="bg1"/>
                </a:solidFill>
              </a:defRPr>
            </a:lvl1pPr>
          </a:lstStyle>
          <a:p>
            <a:pPr>
              <a:spcBef>
                <a:spcPct val="0"/>
              </a:spcBef>
            </a:pPr>
            <a:r>
              <a:rPr lang="en-US" altLang="ko-KR" sz="1500" dirty="0">
                <a:solidFill>
                  <a:prstClr val="white"/>
                </a:solidFill>
                <a:latin typeface="Arial" pitchFamily="34" charset="0"/>
                <a:cs typeface="Arial" pitchFamily="34" charset="0"/>
              </a:rPr>
              <a:t>  Teacher professionalism</a:t>
            </a:r>
            <a:endParaRPr lang="ko-KR" altLang="en-US" sz="1500" dirty="0">
              <a:solidFill>
                <a:schemeClr val="accent6">
                  <a:lumMod val="40000"/>
                  <a:lumOff val="60000"/>
                </a:schemeClr>
              </a:solidFill>
              <a:latin typeface="Arial" pitchFamily="34" charset="0"/>
              <a:cs typeface="Arial" pitchFamily="34" charset="0"/>
            </a:endParaRPr>
          </a:p>
        </p:txBody>
      </p: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90115" y="3292492"/>
            <a:ext cx="345270" cy="345270"/>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79932" y="1027450"/>
            <a:ext cx="345270" cy="345270"/>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42767" y="1050835"/>
            <a:ext cx="345270" cy="345270"/>
          </a:xfrm>
          <a:prstGeom prst="rect">
            <a:avLst/>
          </a:prstGeom>
        </p:spPr>
      </p:pic>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12234" y="1052857"/>
            <a:ext cx="356059" cy="356059"/>
          </a:xfrm>
          <a:prstGeom prst="rect">
            <a:avLst/>
          </a:prstGeom>
        </p:spPr>
      </p:pic>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3013350" y="3365388"/>
            <a:ext cx="322781" cy="322781"/>
          </a:xfrm>
          <a:prstGeom prst="rect">
            <a:avLst/>
          </a:prstGeom>
        </p:spPr>
      </p:pic>
    </p:spTree>
    <p:extLst>
      <p:ext uri="{BB962C8B-B14F-4D97-AF65-F5344CB8AC3E}">
        <p14:creationId xmlns:p14="http://schemas.microsoft.com/office/powerpoint/2010/main" val="653180384"/>
      </p:ext>
    </p:extLst>
  </p:cSld>
  <p:clrMapOvr>
    <a:masterClrMapping/>
  </p:clrMapOvr>
  <mc:AlternateContent xmlns:mc="http://schemas.openxmlformats.org/markup-compatibility/2006" xmlns:p14="http://schemas.microsoft.com/office/powerpoint/2010/main">
    <mc:Choice Requires="p14">
      <p:transition spd="med" p14:dur="700" advTm="19901">
        <p:fade/>
      </p:transition>
    </mc:Choice>
    <mc:Fallback xmlns="">
      <p:transition spd="med" advTm="199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par>
                                <p:cTn id="12" presetID="10"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
                                        <p:tgtEl>
                                          <p:spTgt spid="16"/>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
                                        <p:tgtEl>
                                          <p:spTgt spid="17"/>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500"/>
                                        <p:tgtEl>
                                          <p:spTgt spid="40"/>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
                                        <p:tgtEl>
                                          <p:spTgt spid="18"/>
                                        </p:tgtEl>
                                      </p:cBhvr>
                                    </p:animEffect>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500"/>
                                        <p:tgtEl>
                                          <p:spTgt spid="41"/>
                                        </p:tgtEl>
                                      </p:cBhvr>
                                    </p:animEffect>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500"/>
                                        <p:tgtEl>
                                          <p:spTgt spid="42"/>
                                        </p:tgtEl>
                                      </p:cBhvr>
                                    </p:animEffect>
                                  </p:childTnLst>
                                </p:cTn>
                              </p:par>
                            </p:childTnLst>
                          </p:cTn>
                        </p:par>
                        <p:par>
                          <p:cTn id="41" fill="hold">
                            <p:stCondLst>
                              <p:cond delay="3500"/>
                            </p:stCondLst>
                            <p:childTnLst>
                              <p:par>
                                <p:cTn id="42" presetID="10" presetClass="entr" presetSubtype="0"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
                                        <p:tgtEl>
                                          <p:spTgt spid="19"/>
                                        </p:tgtEl>
                                      </p:cBhvr>
                                    </p:animEffect>
                                  </p:childTnLst>
                                </p:cTn>
                              </p:par>
                            </p:childTnLst>
                          </p:cTn>
                        </p:par>
                        <p:par>
                          <p:cTn id="45" fill="hold">
                            <p:stCondLst>
                              <p:cond delay="3510"/>
                            </p:stCondLst>
                            <p:childTnLst>
                              <p:par>
                                <p:cTn id="46" presetID="10" presetClass="entr" presetSubtype="0" fill="hold" nodeType="after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fade">
                                      <p:cBhvr>
                                        <p:cTn id="48" dur="500"/>
                                        <p:tgtEl>
                                          <p:spTgt spid="43"/>
                                        </p:tgtEl>
                                      </p:cBhvr>
                                    </p:animEffect>
                                  </p:childTnLst>
                                </p:cTn>
                              </p:par>
                            </p:childTnLst>
                          </p:cTn>
                        </p:par>
                        <p:par>
                          <p:cTn id="49" fill="hold">
                            <p:stCondLst>
                              <p:cond delay="4010"/>
                            </p:stCondLst>
                            <p:childTnLst>
                              <p:par>
                                <p:cTn id="50" presetID="10" presetClass="entr" presetSubtype="0" fill="hold" grpId="0" nodeType="after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fade">
                                      <p:cBhvr>
                                        <p:cTn id="52" dur="500"/>
                                        <p:tgtEl>
                                          <p:spTgt spid="44"/>
                                        </p:tgtEl>
                                      </p:cBhvr>
                                    </p:animEffect>
                                  </p:childTnLst>
                                </p:cTn>
                              </p:par>
                              <p:par>
                                <p:cTn id="53" presetID="10" presetClass="entr" presetSubtype="0"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
                                        <p:tgtEl>
                                          <p:spTgt spid="15"/>
                                        </p:tgtEl>
                                      </p:cBhvr>
                                    </p:animEffect>
                                  </p:childTnLst>
                                </p:cTn>
                              </p:par>
                            </p:childTnLst>
                          </p:cTn>
                        </p:par>
                        <p:par>
                          <p:cTn id="56" fill="hold">
                            <p:stCondLst>
                              <p:cond delay="4510"/>
                            </p:stCondLst>
                            <p:childTnLst>
                              <p:par>
                                <p:cTn id="57" presetID="10" presetClass="entr" presetSubtype="0" fill="hold" nodeType="after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fade">
                                      <p:cBhvr>
                                        <p:cTn id="5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40" grpId="0" animBg="1"/>
      <p:bldP spid="42" grpId="0" animBg="1"/>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Chart 24"/>
          <p:cNvGraphicFramePr/>
          <p:nvPr>
            <p:extLst>
              <p:ext uri="{D42A27DB-BD31-4B8C-83A1-F6EECF244321}">
                <p14:modId xmlns:p14="http://schemas.microsoft.com/office/powerpoint/2010/main" val="2433419047"/>
              </p:ext>
            </p:extLst>
          </p:nvPr>
        </p:nvGraphicFramePr>
        <p:xfrm>
          <a:off x="119124" y="585138"/>
          <a:ext cx="9024876" cy="5112929"/>
        </p:xfrm>
        <a:graphic>
          <a:graphicData uri="http://schemas.openxmlformats.org/drawingml/2006/chart">
            <c:chart xmlns:c="http://schemas.openxmlformats.org/drawingml/2006/chart" xmlns:r="http://schemas.openxmlformats.org/officeDocument/2006/relationships" r:id="rId4"/>
          </a:graphicData>
        </a:graphic>
      </p:graphicFrame>
      <p:sp>
        <p:nvSpPr>
          <p:cNvPr id="5" name="Title 3"/>
          <p:cNvSpPr txBox="1">
            <a:spLocks/>
          </p:cNvSpPr>
          <p:nvPr/>
        </p:nvSpPr>
        <p:spPr>
          <a:xfrm>
            <a:off x="827584" y="0"/>
            <a:ext cx="5400600" cy="465516"/>
          </a:xfrm>
          <a:prstGeom prst="rect">
            <a:avLst/>
          </a:prstGeom>
        </p:spPr>
        <p:txBody>
          <a:bodyPr vert="horz" lIns="91440" tIns="45720" rIns="91440" bIns="45720" rtlCol="0" anchor="ctr">
            <a:normAutofit fontScale="92500" lnSpcReduction="20000"/>
          </a:bodyPr>
          <a:lstStyle/>
          <a:p>
            <a:pPr algn="ctr">
              <a:spcBef>
                <a:spcPct val="0"/>
              </a:spcBef>
              <a:defRPr/>
            </a:pPr>
            <a:r>
              <a:rPr lang="en-US" sz="1600" b="1">
                <a:solidFill>
                  <a:prstClr val="white"/>
                </a:solidFill>
                <a:latin typeface="Arial" pitchFamily="34" charset="0"/>
                <a:cs typeface="Arial" pitchFamily="34" charset="0"/>
              </a:rPr>
              <a:t>Mean mathematics performance, by school location, after accounting for socio-economic status</a:t>
            </a:r>
            <a:endParaRPr lang="en-GB" sz="1600" b="1" dirty="0">
              <a:solidFill>
                <a:prstClr val="white"/>
              </a:solidFill>
              <a:latin typeface="Arial" pitchFamily="34" charset="0"/>
              <a:cs typeface="Arial" pitchFamily="34" charset="0"/>
            </a:endParaRPr>
          </a:p>
        </p:txBody>
      </p:sp>
      <p:sp>
        <p:nvSpPr>
          <p:cNvPr id="6" name="TextBox 2"/>
          <p:cNvSpPr txBox="1"/>
          <p:nvPr/>
        </p:nvSpPr>
        <p:spPr>
          <a:xfrm>
            <a:off x="7956370" y="141480"/>
            <a:ext cx="1008118" cy="2763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dirty="0">
                <a:solidFill>
                  <a:prstClr val="white"/>
                </a:solidFill>
                <a:latin typeface="Arial" pitchFamily="34" charset="0"/>
                <a:cs typeface="Arial" pitchFamily="34" charset="0"/>
              </a:rPr>
              <a:t>Fig II.3.3</a:t>
            </a:r>
          </a:p>
        </p:txBody>
      </p:sp>
      <p:sp>
        <p:nvSpPr>
          <p:cNvPr id="7" name="슬라이드 번호 개체 틀 6"/>
          <p:cNvSpPr txBox="1">
            <a:spLocks/>
          </p:cNvSpPr>
          <p:nvPr/>
        </p:nvSpPr>
        <p:spPr>
          <a:xfrm>
            <a:off x="0" y="141480"/>
            <a:ext cx="467544" cy="273844"/>
          </a:xfrm>
          <a:prstGeom prst="rect">
            <a:avLst/>
          </a:prstGeom>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B8364164-D7C2-4011-A351-B5EC1CE463BF}" type="slidenum">
              <a:rPr kumimoji="0" lang="ko-KR" altLang="en-US" sz="1800" b="0" i="0" u="none" strike="noStrike" kern="1200" cap="none" spc="0" normalizeH="0" baseline="0" noProof="0" smtClean="0">
                <a:ln>
                  <a:noFill/>
                </a:ln>
                <a:solidFill>
                  <a:prstClr val="black"/>
                </a:solidFill>
                <a:effectLst/>
                <a:uLnTx/>
                <a:uFillTx/>
                <a:latin typeface="+mn-lt"/>
                <a:ea typeface="+mn-ea"/>
                <a:cs typeface="+mn-cs"/>
              </a:rPr>
              <a:pPr marL="0" marR="0" lvl="0" indent="0" algn="l" defTabSz="914400" rtl="0" eaLnBrk="1" fontAlgn="auto" latinLnBrk="1" hangingPunct="1">
                <a:lnSpc>
                  <a:spcPct val="100000"/>
                </a:lnSpc>
                <a:spcBef>
                  <a:spcPts val="0"/>
                </a:spcBef>
                <a:spcAft>
                  <a:spcPts val="0"/>
                </a:spcAft>
                <a:buClrTx/>
                <a:buSzTx/>
                <a:buFontTx/>
                <a:buNone/>
                <a:tabLst/>
                <a:defRPr/>
              </a:pPr>
              <a:t>31</a:t>
            </a:fld>
            <a:endParaRPr kumimoji="0" lang="ko-KR" altLang="en-US" sz="1800" b="0" i="0" u="none" strike="noStrike" kern="1200" cap="none" spc="0" normalizeH="0" baseline="0" noProof="0">
              <a:ln>
                <a:noFill/>
              </a:ln>
              <a:solidFill>
                <a:prstClr val="black"/>
              </a:solidFill>
              <a:effectLst/>
              <a:uLnTx/>
              <a:uFillTx/>
              <a:latin typeface="+mn-lt"/>
              <a:ea typeface="+mn-ea"/>
              <a:cs typeface="+mn-cs"/>
            </a:endParaRPr>
          </a:p>
        </p:txBody>
      </p:sp>
      <p:pic>
        <p:nvPicPr>
          <p:cNvPr id="8" name="내용 개체 틀 19" descr="calculator.png"/>
          <p:cNvPicPr>
            <a:picLocks noChangeAspect="1"/>
          </p:cNvPicPr>
          <p:nvPr/>
        </p:nvPicPr>
        <p:blipFill>
          <a:blip r:embed="rId5" cstate="print">
            <a:duotone>
              <a:schemeClr val="bg2">
                <a:shade val="45000"/>
                <a:satMod val="135000"/>
              </a:schemeClr>
              <a:prstClr val="white"/>
            </a:duotone>
            <a:lum bright="100000" contrast="100000"/>
          </a:blip>
          <a:stretch>
            <a:fillRect/>
          </a:stretch>
        </p:blipFill>
        <p:spPr>
          <a:xfrm>
            <a:off x="6948264" y="87474"/>
            <a:ext cx="432048" cy="324036"/>
          </a:xfrm>
          <a:prstGeom prst="rect">
            <a:avLst/>
          </a:prstGeom>
        </p:spPr>
      </p:pic>
      <p:sp>
        <p:nvSpPr>
          <p:cNvPr id="9" name="평행 사변형 8"/>
          <p:cNvSpPr/>
          <p:nvPr/>
        </p:nvSpPr>
        <p:spPr>
          <a:xfrm>
            <a:off x="-180528" y="0"/>
            <a:ext cx="9289032"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10" name="평행 사변형 9"/>
          <p:cNvSpPr/>
          <p:nvPr/>
        </p:nvSpPr>
        <p:spPr>
          <a:xfrm>
            <a:off x="-540568" y="0"/>
            <a:ext cx="8568952" cy="504270"/>
          </a:xfrm>
          <a:prstGeom prst="parallelogram">
            <a:avLst>
              <a:gd name="adj" fmla="val 79101"/>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latin typeface="Arial" pitchFamily="34" charset="0"/>
              <a:cs typeface="Arial" pitchFamily="34" charset="0"/>
            </a:endParaRPr>
          </a:p>
        </p:txBody>
      </p:sp>
      <p:sp>
        <p:nvSpPr>
          <p:cNvPr id="11" name="평행 사변형 10"/>
          <p:cNvSpPr/>
          <p:nvPr/>
        </p:nvSpPr>
        <p:spPr>
          <a:xfrm>
            <a:off x="-560760" y="0"/>
            <a:ext cx="1359768"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12" name="슬라이드 번호 개체 틀 29"/>
          <p:cNvSpPr txBox="1">
            <a:spLocks/>
          </p:cNvSpPr>
          <p:nvPr/>
        </p:nvSpPr>
        <p:spPr>
          <a:xfrm>
            <a:off x="0" y="141480"/>
            <a:ext cx="467544" cy="273844"/>
          </a:xfrm>
          <a:prstGeom prst="rect">
            <a:avLst/>
          </a:prstGeom>
        </p:spPr>
        <p:txBody>
          <a:bodyPr/>
          <a:lstStyle>
            <a:lvl1pPr>
              <a:defRPr b="1">
                <a:solidFill>
                  <a:srgbClr val="278D99"/>
                </a:solidFill>
                <a:latin typeface="Arial" pitchFamily="34" charset="0"/>
                <a:cs typeface="Arial" pitchFamily="34" charset="0"/>
              </a:defRPr>
            </a:lvl1pPr>
          </a:lstStyle>
          <a:p>
            <a:pPr>
              <a:defRPr/>
            </a:pPr>
            <a:fld id="{B8364164-D7C2-4011-A351-B5EC1CE463BF}" type="slidenum">
              <a:rPr lang="ko-KR" altLang="en-US" smtClean="0"/>
              <a:pPr>
                <a:defRPr/>
              </a:pPr>
              <a:t>31</a:t>
            </a:fld>
            <a:endParaRPr lang="ko-KR" altLang="en-US" dirty="0"/>
          </a:p>
        </p:txBody>
      </p:sp>
      <p:sp>
        <p:nvSpPr>
          <p:cNvPr id="13" name="제목 31"/>
          <p:cNvSpPr txBox="1">
            <a:spLocks/>
          </p:cNvSpPr>
          <p:nvPr/>
        </p:nvSpPr>
        <p:spPr>
          <a:xfrm>
            <a:off x="827584" y="21858"/>
            <a:ext cx="7316956" cy="465516"/>
          </a:xfrm>
          <a:prstGeom prst="rect">
            <a:avLst/>
          </a:prstGeom>
        </p:spPr>
        <p:txBody>
          <a:bodyPr vert="horz" lIns="91440" tIns="45720" rIns="91440" bIns="45720" rtlCol="0" anchor="ctr">
            <a:noAutofit/>
          </a:bodyPr>
          <a:lstStyle>
            <a:lvl1pPr algn="l">
              <a:defRPr sz="2800" b="1">
                <a:solidFill>
                  <a:schemeClr val="bg1"/>
                </a:solidFill>
              </a:defRPr>
            </a:lvl1pPr>
          </a:lstStyle>
          <a:p>
            <a:pPr>
              <a:spcBef>
                <a:spcPct val="0"/>
              </a:spcBef>
            </a:pPr>
            <a:r>
              <a:rPr lang="en-US" altLang="ko-KR" sz="2000" dirty="0">
                <a:solidFill>
                  <a:prstClr val="white"/>
                </a:solidFill>
                <a:latin typeface="Arial" pitchFamily="34" charset="0"/>
                <a:cs typeface="Arial" pitchFamily="34" charset="0"/>
              </a:rPr>
              <a:t>TALIS Teacher professionalism index</a:t>
            </a:r>
            <a:endParaRPr lang="ko-KR" altLang="en-US" sz="2000" dirty="0">
              <a:solidFill>
                <a:schemeClr val="accent6">
                  <a:lumMod val="40000"/>
                  <a:lumOff val="60000"/>
                </a:schemeClr>
              </a:solidFill>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1994012220"/>
      </p:ext>
    </p:extLst>
  </p:cSld>
  <p:clrMapOvr>
    <a:masterClrMapping/>
  </p:clrMapOvr>
  <mc:AlternateContent xmlns:mc="http://schemas.openxmlformats.org/markup-compatibility/2006" xmlns:p14="http://schemas.microsoft.com/office/powerpoint/2010/main">
    <mc:Choice Requires="p14">
      <p:transition spd="slow" p14:dur="1400" advTm="18150">
        <p14:ripple/>
      </p:transition>
    </mc:Choice>
    <mc:Fallback xmlns="">
      <p:transition spd="slow" advTm="181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5">
                                            <p:graphicEl>
                                              <a:chart seriesIdx="0" categoryIdx="-4" bldStep="series"/>
                                            </p:graphicEl>
                                          </p:spTgt>
                                        </p:tgtEl>
                                        <p:attrNameLst>
                                          <p:attrName>style.visibility</p:attrName>
                                        </p:attrNameLst>
                                      </p:cBhvr>
                                      <p:to>
                                        <p:strVal val="visible"/>
                                      </p:to>
                                    </p:set>
                                    <p:animEffect transition="in" filter="wipe(down)">
                                      <p:cBhvr>
                                        <p:cTn id="7" dur="500"/>
                                        <p:tgtEl>
                                          <p:spTgt spid="25">
                                            <p:graphicEl>
                                              <a:chart seriesIdx="0" categoryIdx="-4" bldStep="series"/>
                                            </p:graphicEl>
                                          </p:spTgt>
                                        </p:tgtEl>
                                      </p:cBhvr>
                                    </p:animEffect>
                                  </p:childTnLst>
                                </p:cTn>
                              </p:par>
                            </p:childTnLst>
                          </p:cTn>
                        </p:par>
                        <p:par>
                          <p:cTn id="8" fill="hold">
                            <p:stCondLst>
                              <p:cond delay="500"/>
                            </p:stCondLst>
                            <p:childTnLst>
                              <p:par>
                                <p:cTn id="9" presetID="22" presetClass="entr" presetSubtype="4" fill="hold" grpId="0" nodeType="afterEffect">
                                  <p:stCondLst>
                                    <p:cond delay="1000"/>
                                  </p:stCondLst>
                                  <p:childTnLst>
                                    <p:set>
                                      <p:cBhvr>
                                        <p:cTn id="10" dur="1" fill="hold">
                                          <p:stCondLst>
                                            <p:cond delay="0"/>
                                          </p:stCondLst>
                                        </p:cTn>
                                        <p:tgtEl>
                                          <p:spTgt spid="25">
                                            <p:graphicEl>
                                              <a:chart seriesIdx="1" categoryIdx="-4" bldStep="series"/>
                                            </p:graphicEl>
                                          </p:spTgt>
                                        </p:tgtEl>
                                        <p:attrNameLst>
                                          <p:attrName>style.visibility</p:attrName>
                                        </p:attrNameLst>
                                      </p:cBhvr>
                                      <p:to>
                                        <p:strVal val="visible"/>
                                      </p:to>
                                    </p:set>
                                    <p:animEffect transition="in" filter="wipe(down)">
                                      <p:cBhvr>
                                        <p:cTn id="11" dur="500"/>
                                        <p:tgtEl>
                                          <p:spTgt spid="25">
                                            <p:graphicEl>
                                              <a:chart seriesIdx="1" categoryIdx="-4" bldStep="series"/>
                                            </p:graphicEl>
                                          </p:spTgt>
                                        </p:tgtEl>
                                      </p:cBhvr>
                                    </p:animEffect>
                                  </p:childTnLst>
                                </p:cTn>
                              </p:par>
                            </p:childTnLst>
                          </p:cTn>
                        </p:par>
                        <p:par>
                          <p:cTn id="12" fill="hold">
                            <p:stCondLst>
                              <p:cond delay="2000"/>
                            </p:stCondLst>
                            <p:childTnLst>
                              <p:par>
                                <p:cTn id="13" presetID="22" presetClass="entr" presetSubtype="4" fill="hold" grpId="0" nodeType="afterEffect">
                                  <p:stCondLst>
                                    <p:cond delay="1000"/>
                                  </p:stCondLst>
                                  <p:childTnLst>
                                    <p:set>
                                      <p:cBhvr>
                                        <p:cTn id="14" dur="1" fill="hold">
                                          <p:stCondLst>
                                            <p:cond delay="0"/>
                                          </p:stCondLst>
                                        </p:cTn>
                                        <p:tgtEl>
                                          <p:spTgt spid="25">
                                            <p:graphicEl>
                                              <a:chart seriesIdx="2" categoryIdx="-4" bldStep="series"/>
                                            </p:graphicEl>
                                          </p:spTgt>
                                        </p:tgtEl>
                                        <p:attrNameLst>
                                          <p:attrName>style.visibility</p:attrName>
                                        </p:attrNameLst>
                                      </p:cBhvr>
                                      <p:to>
                                        <p:strVal val="visible"/>
                                      </p:to>
                                    </p:set>
                                    <p:animEffect transition="in" filter="wipe(down)">
                                      <p:cBhvr>
                                        <p:cTn id="15" dur="500"/>
                                        <p:tgtEl>
                                          <p:spTgt spid="25">
                                            <p:graphicEl>
                                              <a:chart seriesIdx="2"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uiExpand="1">
        <p:bldSub>
          <a:bldChart bld="series" animBg="0"/>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00131E"/>
            </a:gs>
            <a:gs pos="50000">
              <a:srgbClr val="00456C"/>
            </a:gs>
            <a:gs pos="100000">
              <a:srgbClr val="00131E"/>
            </a:gs>
          </a:gsLst>
          <a:lin ang="5400000" scaled="1"/>
        </a:gradFill>
        <a:effectLst/>
      </p:bgPr>
    </p:bg>
    <p:spTree>
      <p:nvGrpSpPr>
        <p:cNvPr id="1" name=""/>
        <p:cNvGrpSpPr/>
        <p:nvPr/>
      </p:nvGrpSpPr>
      <p:grpSpPr>
        <a:xfrm>
          <a:off x="0" y="0"/>
          <a:ext cx="0" cy="0"/>
          <a:chOff x="0" y="0"/>
          <a:chExt cx="0" cy="0"/>
        </a:xfrm>
      </p:grpSpPr>
      <p:graphicFrame>
        <p:nvGraphicFramePr>
          <p:cNvPr id="25" name="Chart 24"/>
          <p:cNvGraphicFramePr/>
          <p:nvPr>
            <p:extLst>
              <p:ext uri="{D42A27DB-BD31-4B8C-83A1-F6EECF244321}">
                <p14:modId xmlns:p14="http://schemas.microsoft.com/office/powerpoint/2010/main" val="2433419047"/>
              </p:ext>
            </p:extLst>
          </p:nvPr>
        </p:nvGraphicFramePr>
        <p:xfrm>
          <a:off x="119124" y="585138"/>
          <a:ext cx="9024876" cy="5112929"/>
        </p:xfrm>
        <a:graphic>
          <a:graphicData uri="http://schemas.openxmlformats.org/drawingml/2006/chart">
            <c:chart xmlns:c="http://schemas.openxmlformats.org/drawingml/2006/chart" xmlns:r="http://schemas.openxmlformats.org/officeDocument/2006/relationships" r:id="rId4"/>
          </a:graphicData>
        </a:graphic>
      </p:graphicFrame>
      <p:sp>
        <p:nvSpPr>
          <p:cNvPr id="5" name="Title 3"/>
          <p:cNvSpPr txBox="1">
            <a:spLocks/>
          </p:cNvSpPr>
          <p:nvPr/>
        </p:nvSpPr>
        <p:spPr>
          <a:xfrm>
            <a:off x="827584" y="0"/>
            <a:ext cx="5400600" cy="465516"/>
          </a:xfrm>
          <a:prstGeom prst="rect">
            <a:avLst/>
          </a:prstGeom>
        </p:spPr>
        <p:txBody>
          <a:bodyPr vert="horz" lIns="91440" tIns="45720" rIns="91440" bIns="45720" rtlCol="0" anchor="ctr">
            <a:normAutofit fontScale="92500" lnSpcReduction="20000"/>
          </a:bodyPr>
          <a:lstStyle/>
          <a:p>
            <a:pPr algn="ctr">
              <a:spcBef>
                <a:spcPct val="0"/>
              </a:spcBef>
              <a:defRPr/>
            </a:pPr>
            <a:r>
              <a:rPr lang="en-US" sz="1600" b="1">
                <a:solidFill>
                  <a:prstClr val="white"/>
                </a:solidFill>
                <a:latin typeface="Arial" pitchFamily="34" charset="0"/>
                <a:cs typeface="Arial" pitchFamily="34" charset="0"/>
              </a:rPr>
              <a:t>Mean mathematics performance, by school location, after accounting for socio-economic status</a:t>
            </a:r>
            <a:endParaRPr lang="en-GB" sz="1600" b="1" dirty="0">
              <a:solidFill>
                <a:prstClr val="white"/>
              </a:solidFill>
              <a:latin typeface="Arial" pitchFamily="34" charset="0"/>
              <a:cs typeface="Arial" pitchFamily="34" charset="0"/>
            </a:endParaRPr>
          </a:p>
        </p:txBody>
      </p:sp>
      <p:sp>
        <p:nvSpPr>
          <p:cNvPr id="6" name="TextBox 2"/>
          <p:cNvSpPr txBox="1"/>
          <p:nvPr/>
        </p:nvSpPr>
        <p:spPr>
          <a:xfrm>
            <a:off x="7956370" y="141480"/>
            <a:ext cx="1008118" cy="2763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dirty="0">
                <a:solidFill>
                  <a:prstClr val="white"/>
                </a:solidFill>
                <a:latin typeface="Arial" pitchFamily="34" charset="0"/>
                <a:cs typeface="Arial" pitchFamily="34" charset="0"/>
              </a:rPr>
              <a:t>Fig II.3.3</a:t>
            </a:r>
          </a:p>
        </p:txBody>
      </p:sp>
      <p:sp>
        <p:nvSpPr>
          <p:cNvPr id="7" name="슬라이드 번호 개체 틀 6"/>
          <p:cNvSpPr txBox="1">
            <a:spLocks/>
          </p:cNvSpPr>
          <p:nvPr/>
        </p:nvSpPr>
        <p:spPr>
          <a:xfrm>
            <a:off x="0" y="141480"/>
            <a:ext cx="467544" cy="273844"/>
          </a:xfrm>
          <a:prstGeom prst="rect">
            <a:avLst/>
          </a:prstGeom>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B8364164-D7C2-4011-A351-B5EC1CE463BF}" type="slidenum">
              <a:rPr kumimoji="0" lang="ko-KR" altLang="en-US" sz="1800" b="0" i="0" u="none" strike="noStrike" kern="1200" cap="none" spc="0" normalizeH="0" baseline="0" noProof="0" smtClean="0">
                <a:ln>
                  <a:noFill/>
                </a:ln>
                <a:solidFill>
                  <a:prstClr val="black"/>
                </a:solidFill>
                <a:effectLst/>
                <a:uLnTx/>
                <a:uFillTx/>
                <a:latin typeface="+mn-lt"/>
                <a:ea typeface="+mn-ea"/>
                <a:cs typeface="+mn-cs"/>
              </a:rPr>
              <a:pPr marL="0" marR="0" lvl="0" indent="0" algn="l" defTabSz="914400" rtl="0" eaLnBrk="1" fontAlgn="auto" latinLnBrk="1" hangingPunct="1">
                <a:lnSpc>
                  <a:spcPct val="100000"/>
                </a:lnSpc>
                <a:spcBef>
                  <a:spcPts val="0"/>
                </a:spcBef>
                <a:spcAft>
                  <a:spcPts val="0"/>
                </a:spcAft>
                <a:buClrTx/>
                <a:buSzTx/>
                <a:buFontTx/>
                <a:buNone/>
                <a:tabLst/>
                <a:defRPr/>
              </a:pPr>
              <a:t>32</a:t>
            </a:fld>
            <a:endParaRPr kumimoji="0" lang="ko-KR" altLang="en-US" sz="1800" b="0" i="0" u="none" strike="noStrike" kern="1200" cap="none" spc="0" normalizeH="0" baseline="0" noProof="0">
              <a:ln>
                <a:noFill/>
              </a:ln>
              <a:solidFill>
                <a:prstClr val="black"/>
              </a:solidFill>
              <a:effectLst/>
              <a:uLnTx/>
              <a:uFillTx/>
              <a:latin typeface="+mn-lt"/>
              <a:ea typeface="+mn-ea"/>
              <a:cs typeface="+mn-cs"/>
            </a:endParaRPr>
          </a:p>
        </p:txBody>
      </p:sp>
      <p:pic>
        <p:nvPicPr>
          <p:cNvPr id="8" name="내용 개체 틀 19" descr="calculator.png"/>
          <p:cNvPicPr>
            <a:picLocks noChangeAspect="1"/>
          </p:cNvPicPr>
          <p:nvPr/>
        </p:nvPicPr>
        <p:blipFill>
          <a:blip r:embed="rId5" cstate="print">
            <a:duotone>
              <a:schemeClr val="bg2">
                <a:shade val="45000"/>
                <a:satMod val="135000"/>
              </a:schemeClr>
              <a:prstClr val="white"/>
            </a:duotone>
            <a:lum bright="100000" contrast="100000"/>
          </a:blip>
          <a:stretch>
            <a:fillRect/>
          </a:stretch>
        </p:blipFill>
        <p:spPr>
          <a:xfrm>
            <a:off x="6948264" y="87474"/>
            <a:ext cx="432048" cy="324036"/>
          </a:xfrm>
          <a:prstGeom prst="rect">
            <a:avLst/>
          </a:prstGeom>
        </p:spPr>
      </p:pic>
      <p:sp>
        <p:nvSpPr>
          <p:cNvPr id="9" name="평행 사변형 8"/>
          <p:cNvSpPr/>
          <p:nvPr/>
        </p:nvSpPr>
        <p:spPr>
          <a:xfrm>
            <a:off x="-180528" y="0"/>
            <a:ext cx="9289032"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10" name="평행 사변형 9"/>
          <p:cNvSpPr/>
          <p:nvPr/>
        </p:nvSpPr>
        <p:spPr>
          <a:xfrm>
            <a:off x="-540568" y="0"/>
            <a:ext cx="8568952" cy="504270"/>
          </a:xfrm>
          <a:prstGeom prst="parallelogram">
            <a:avLst>
              <a:gd name="adj" fmla="val 79101"/>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latin typeface="Arial" pitchFamily="34" charset="0"/>
              <a:cs typeface="Arial" pitchFamily="34" charset="0"/>
            </a:endParaRPr>
          </a:p>
        </p:txBody>
      </p:sp>
      <p:sp>
        <p:nvSpPr>
          <p:cNvPr id="11" name="평행 사변형 10"/>
          <p:cNvSpPr/>
          <p:nvPr/>
        </p:nvSpPr>
        <p:spPr>
          <a:xfrm>
            <a:off x="-560760" y="0"/>
            <a:ext cx="1359768"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12" name="슬라이드 번호 개체 틀 29"/>
          <p:cNvSpPr txBox="1">
            <a:spLocks/>
          </p:cNvSpPr>
          <p:nvPr/>
        </p:nvSpPr>
        <p:spPr>
          <a:xfrm>
            <a:off x="0" y="141480"/>
            <a:ext cx="467544" cy="273844"/>
          </a:xfrm>
          <a:prstGeom prst="rect">
            <a:avLst/>
          </a:prstGeom>
        </p:spPr>
        <p:txBody>
          <a:bodyPr/>
          <a:lstStyle>
            <a:lvl1pPr>
              <a:defRPr b="1">
                <a:solidFill>
                  <a:srgbClr val="278D99"/>
                </a:solidFill>
                <a:latin typeface="Arial" pitchFamily="34" charset="0"/>
                <a:cs typeface="Arial" pitchFamily="34" charset="0"/>
              </a:defRPr>
            </a:lvl1pPr>
          </a:lstStyle>
          <a:p>
            <a:pPr>
              <a:defRPr/>
            </a:pPr>
            <a:fld id="{B8364164-D7C2-4011-A351-B5EC1CE463BF}" type="slidenum">
              <a:rPr lang="ko-KR" altLang="en-US" smtClean="0"/>
              <a:pPr>
                <a:defRPr/>
              </a:pPr>
              <a:t>32</a:t>
            </a:fld>
            <a:endParaRPr lang="ko-KR" altLang="en-US" dirty="0"/>
          </a:p>
        </p:txBody>
      </p:sp>
      <p:sp>
        <p:nvSpPr>
          <p:cNvPr id="13" name="제목 31"/>
          <p:cNvSpPr txBox="1">
            <a:spLocks/>
          </p:cNvSpPr>
          <p:nvPr/>
        </p:nvSpPr>
        <p:spPr>
          <a:xfrm>
            <a:off x="827584" y="21858"/>
            <a:ext cx="7316956" cy="465516"/>
          </a:xfrm>
          <a:prstGeom prst="rect">
            <a:avLst/>
          </a:prstGeom>
        </p:spPr>
        <p:txBody>
          <a:bodyPr vert="horz" lIns="91440" tIns="45720" rIns="91440" bIns="45720" rtlCol="0" anchor="ctr">
            <a:noAutofit/>
          </a:bodyPr>
          <a:lstStyle>
            <a:lvl1pPr algn="l">
              <a:defRPr sz="2800" b="1">
                <a:solidFill>
                  <a:schemeClr val="bg1"/>
                </a:solidFill>
              </a:defRPr>
            </a:lvl1pPr>
          </a:lstStyle>
          <a:p>
            <a:pPr>
              <a:spcBef>
                <a:spcPct val="0"/>
              </a:spcBef>
            </a:pPr>
            <a:r>
              <a:rPr lang="en-US" altLang="ko-KR" sz="2000" dirty="0">
                <a:solidFill>
                  <a:prstClr val="white"/>
                </a:solidFill>
                <a:latin typeface="Arial" pitchFamily="34" charset="0"/>
                <a:cs typeface="Arial" pitchFamily="34" charset="0"/>
              </a:rPr>
              <a:t>TALIS Teacher professionalism and PISA learning</a:t>
            </a:r>
            <a:endParaRPr lang="ko-KR" altLang="en-US" sz="2000" dirty="0">
              <a:solidFill>
                <a:schemeClr val="accent6">
                  <a:lumMod val="40000"/>
                  <a:lumOff val="60000"/>
                </a:schemeClr>
              </a:solidFill>
              <a:latin typeface="Arial" pitchFamily="34" charset="0"/>
              <a:cs typeface="Arial" pitchFamily="34" charset="0"/>
            </a:endParaRPr>
          </a:p>
        </p:txBody>
      </p:sp>
      <p:sp>
        <p:nvSpPr>
          <p:cNvPr id="2" name="Rectangle 1"/>
          <p:cNvSpPr/>
          <p:nvPr/>
        </p:nvSpPr>
        <p:spPr>
          <a:xfrm>
            <a:off x="6350" y="487374"/>
            <a:ext cx="9144000" cy="4639230"/>
          </a:xfrm>
          <a:prstGeom prst="rect">
            <a:avLst/>
          </a:prstGeom>
          <a:gradFill>
            <a:gsLst>
              <a:gs pos="0">
                <a:schemeClr val="tx2">
                  <a:lumMod val="50000"/>
                  <a:alpha val="89000"/>
                </a:schemeClr>
              </a:gs>
              <a:gs pos="56000">
                <a:schemeClr val="tx2">
                  <a:lumMod val="75000"/>
                  <a:alpha val="70000"/>
                </a:schemeClr>
              </a:gs>
              <a:gs pos="100000">
                <a:schemeClr val="tx2">
                  <a:lumMod val="5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4" name="Chart 13"/>
          <p:cNvGraphicFramePr>
            <a:graphicFrameLocks/>
          </p:cNvGraphicFramePr>
          <p:nvPr>
            <p:extLst>
              <p:ext uri="{D42A27DB-BD31-4B8C-83A1-F6EECF244321}">
                <p14:modId xmlns:p14="http://schemas.microsoft.com/office/powerpoint/2010/main" val="3057458283"/>
              </p:ext>
            </p:extLst>
          </p:nvPr>
        </p:nvGraphicFramePr>
        <p:xfrm>
          <a:off x="241300" y="584200"/>
          <a:ext cx="8674100" cy="4406900"/>
        </p:xfrm>
        <a:graphic>
          <a:graphicData uri="http://schemas.openxmlformats.org/drawingml/2006/chart">
            <c:chart xmlns:c="http://schemas.openxmlformats.org/drawingml/2006/chart" xmlns:r="http://schemas.openxmlformats.org/officeDocument/2006/relationships" r:id="rId6"/>
          </a:graphicData>
        </a:graphic>
      </p:graphicFrame>
    </p:spTree>
    <p:custDataLst>
      <p:tags r:id="rId1"/>
    </p:custDataLst>
    <p:extLst>
      <p:ext uri="{BB962C8B-B14F-4D97-AF65-F5344CB8AC3E}">
        <p14:creationId xmlns:p14="http://schemas.microsoft.com/office/powerpoint/2010/main" val="2952884993"/>
      </p:ext>
    </p:extLst>
  </p:cSld>
  <p:clrMapOvr>
    <a:masterClrMapping/>
  </p:clrMapOvr>
  <mc:AlternateContent xmlns:mc="http://schemas.openxmlformats.org/markup-compatibility/2006" xmlns:p14="http://schemas.microsoft.com/office/powerpoint/2010/main">
    <mc:Choice Requires="p14">
      <p:transition spd="slow" p14:dur="1500" advTm="18150">
        <p:fade/>
      </p:transition>
    </mc:Choice>
    <mc:Fallback xmlns="">
      <p:transition spd="slow" advTm="181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Content Placeholder 34"/>
          <p:cNvGraphicFramePr>
            <a:graphicFrameLocks noGrp="1"/>
          </p:cNvGraphicFramePr>
          <p:nvPr>
            <p:ph idx="1"/>
            <p:extLst>
              <p:ext uri="{D42A27DB-BD31-4B8C-83A1-F6EECF244321}">
                <p14:modId xmlns:p14="http://schemas.microsoft.com/office/powerpoint/2010/main" val="1430360686"/>
              </p:ext>
            </p:extLst>
          </p:nvPr>
        </p:nvGraphicFramePr>
        <p:xfrm>
          <a:off x="147700" y="789467"/>
          <a:ext cx="8845364" cy="40191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2A020832-E319-49F4-8DFE-4C9D4DD7AAB2}" type="slidenum">
              <a:rPr lang="en-GB" smtClean="0">
                <a:solidFill>
                  <a:prstClr val="black"/>
                </a:solidFill>
              </a:rPr>
              <a:pPr/>
              <a:t>33</a:t>
            </a:fld>
            <a:endParaRPr lang="en-GB">
              <a:solidFill>
                <a:prstClr val="black"/>
              </a:solidFill>
            </a:endParaRPr>
          </a:p>
        </p:txBody>
      </p:sp>
      <p:sp>
        <p:nvSpPr>
          <p:cNvPr id="22" name="슬라이드 번호 개체 틀 6"/>
          <p:cNvSpPr txBox="1">
            <a:spLocks/>
          </p:cNvSpPr>
          <p:nvPr/>
        </p:nvSpPr>
        <p:spPr>
          <a:xfrm>
            <a:off x="-123824" y="30825"/>
            <a:ext cx="467544" cy="273844"/>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B8364164-D7C2-4011-A351-B5EC1CE463BF}" type="slidenum">
              <a:rPr lang="ko-KR" altLang="en-US" smtClean="0">
                <a:solidFill>
                  <a:prstClr val="black"/>
                </a:solidFill>
              </a:rPr>
              <a:pPr/>
              <a:t>33</a:t>
            </a:fld>
            <a:endParaRPr lang="ko-KR" altLang="en-US">
              <a:solidFill>
                <a:prstClr val="black"/>
              </a:solidFill>
            </a:endParaRPr>
          </a:p>
        </p:txBody>
      </p:sp>
      <p:pic>
        <p:nvPicPr>
          <p:cNvPr id="23" name="내용 개체 틀 19" descr="calculator.png"/>
          <p:cNvPicPr>
            <a:picLocks noChangeAspect="1"/>
          </p:cNvPicPr>
          <p:nvPr/>
        </p:nvPicPr>
        <p:blipFill>
          <a:blip r:embed="rId8" cstate="print">
            <a:duotone>
              <a:schemeClr val="bg2">
                <a:shade val="45000"/>
                <a:satMod val="135000"/>
              </a:schemeClr>
              <a:prstClr val="white"/>
            </a:duotone>
            <a:lum bright="100000" contrast="100000"/>
          </a:blip>
          <a:stretch>
            <a:fillRect/>
          </a:stretch>
        </p:blipFill>
        <p:spPr>
          <a:xfrm>
            <a:off x="6824440" y="-23181"/>
            <a:ext cx="432048" cy="324036"/>
          </a:xfrm>
          <a:prstGeom prst="rect">
            <a:avLst/>
          </a:prstGeom>
        </p:spPr>
      </p:pic>
      <p:sp>
        <p:nvSpPr>
          <p:cNvPr id="24" name="슬라이드 번호 개체 틀 29"/>
          <p:cNvSpPr txBox="1">
            <a:spLocks/>
          </p:cNvSpPr>
          <p:nvPr/>
        </p:nvSpPr>
        <p:spPr>
          <a:xfrm>
            <a:off x="-123824" y="30825"/>
            <a:ext cx="467544" cy="273844"/>
          </a:xfrm>
          <a:prstGeom prst="rect">
            <a:avLst/>
          </a:prstGeom>
        </p:spPr>
        <p:txBody>
          <a:bodyPr/>
          <a:lstStyle>
            <a:lvl1pPr>
              <a:defRPr b="1">
                <a:solidFill>
                  <a:srgbClr val="278D99"/>
                </a:solidFill>
                <a:latin typeface="Arial" pitchFamily="34" charset="0"/>
                <a:cs typeface="Arial" pitchFamily="34" charset="0"/>
              </a:defRPr>
            </a:lvl1pPr>
          </a:lstStyle>
          <a:p>
            <a:fld id="{B8364164-D7C2-4011-A351-B5EC1CE463BF}" type="slidenum">
              <a:rPr lang="ko-KR" altLang="en-US" smtClean="0"/>
              <a:pPr/>
              <a:t>33</a:t>
            </a:fld>
            <a:endParaRPr lang="ko-KR" altLang="en-US" dirty="0"/>
          </a:p>
        </p:txBody>
      </p:sp>
      <p:sp>
        <p:nvSpPr>
          <p:cNvPr id="26" name="Title 3"/>
          <p:cNvSpPr txBox="1">
            <a:spLocks/>
          </p:cNvSpPr>
          <p:nvPr/>
        </p:nvSpPr>
        <p:spPr>
          <a:xfrm>
            <a:off x="856160" y="3645"/>
            <a:ext cx="5400600" cy="465516"/>
          </a:xfrm>
          <a:prstGeom prst="rect">
            <a:avLst/>
          </a:prstGeom>
        </p:spPr>
        <p:txBody>
          <a:bodyPr vert="horz" lIns="91440" tIns="45720" rIns="91440" bIns="45720" rtlCol="0" anchor="ctr">
            <a:normAutofit fontScale="92500" lnSpcReduction="20000"/>
          </a:bodyPr>
          <a:lstStyle/>
          <a:p>
            <a:pPr algn="ctr">
              <a:spcBef>
                <a:spcPct val="0"/>
              </a:spcBef>
            </a:pPr>
            <a:r>
              <a:rPr lang="en-US" sz="1600" b="1">
                <a:solidFill>
                  <a:prstClr val="white"/>
                </a:solidFill>
                <a:latin typeface="Arial" pitchFamily="34" charset="0"/>
                <a:cs typeface="Arial" pitchFamily="34" charset="0"/>
              </a:rPr>
              <a:t>Mean mathematics performance, by school location, after accounting for socio-economic status</a:t>
            </a:r>
            <a:endParaRPr lang="en-GB" sz="1600" b="1" dirty="0">
              <a:solidFill>
                <a:prstClr val="white"/>
              </a:solidFill>
              <a:latin typeface="Arial" pitchFamily="34" charset="0"/>
              <a:cs typeface="Arial" pitchFamily="34" charset="0"/>
            </a:endParaRPr>
          </a:p>
        </p:txBody>
      </p:sp>
      <p:sp>
        <p:nvSpPr>
          <p:cNvPr id="27" name="TextBox 2"/>
          <p:cNvSpPr txBox="1"/>
          <p:nvPr/>
        </p:nvSpPr>
        <p:spPr>
          <a:xfrm>
            <a:off x="7984946" y="145125"/>
            <a:ext cx="1008118" cy="2763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dirty="0">
                <a:solidFill>
                  <a:prstClr val="white"/>
                </a:solidFill>
                <a:latin typeface="Arial" pitchFamily="34" charset="0"/>
                <a:cs typeface="Arial" pitchFamily="34" charset="0"/>
              </a:rPr>
              <a:t>Fig II.3.3</a:t>
            </a:r>
          </a:p>
        </p:txBody>
      </p:sp>
      <p:sp>
        <p:nvSpPr>
          <p:cNvPr id="28" name="슬라이드 번호 개체 틀 6"/>
          <p:cNvSpPr txBox="1">
            <a:spLocks/>
          </p:cNvSpPr>
          <p:nvPr/>
        </p:nvSpPr>
        <p:spPr>
          <a:xfrm>
            <a:off x="28576" y="145125"/>
            <a:ext cx="467544" cy="273844"/>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B8364164-D7C2-4011-A351-B5EC1CE463BF}" type="slidenum">
              <a:rPr lang="ko-KR" altLang="en-US" smtClean="0">
                <a:solidFill>
                  <a:prstClr val="black"/>
                </a:solidFill>
              </a:rPr>
              <a:pPr/>
              <a:t>33</a:t>
            </a:fld>
            <a:endParaRPr lang="ko-KR" altLang="en-US">
              <a:solidFill>
                <a:prstClr val="black"/>
              </a:solidFill>
            </a:endParaRPr>
          </a:p>
        </p:txBody>
      </p:sp>
      <p:pic>
        <p:nvPicPr>
          <p:cNvPr id="29" name="내용 개체 틀 19" descr="calculator.png"/>
          <p:cNvPicPr>
            <a:picLocks noChangeAspect="1"/>
          </p:cNvPicPr>
          <p:nvPr/>
        </p:nvPicPr>
        <p:blipFill>
          <a:blip r:embed="rId8" cstate="print">
            <a:duotone>
              <a:schemeClr val="bg2">
                <a:shade val="45000"/>
                <a:satMod val="135000"/>
              </a:schemeClr>
              <a:prstClr val="white"/>
            </a:duotone>
            <a:lum bright="100000" contrast="100000"/>
          </a:blip>
          <a:stretch>
            <a:fillRect/>
          </a:stretch>
        </p:blipFill>
        <p:spPr>
          <a:xfrm>
            <a:off x="6976840" y="91119"/>
            <a:ext cx="432048" cy="324036"/>
          </a:xfrm>
          <a:prstGeom prst="rect">
            <a:avLst/>
          </a:prstGeom>
        </p:spPr>
      </p:pic>
      <p:sp>
        <p:nvSpPr>
          <p:cNvPr id="30" name="평행 사변형 9"/>
          <p:cNvSpPr/>
          <p:nvPr/>
        </p:nvSpPr>
        <p:spPr>
          <a:xfrm>
            <a:off x="-151952" y="3645"/>
            <a:ext cx="9289032"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31" name="평행 사변형 10"/>
          <p:cNvSpPr/>
          <p:nvPr/>
        </p:nvSpPr>
        <p:spPr>
          <a:xfrm>
            <a:off x="-511992" y="3645"/>
            <a:ext cx="8568952" cy="504270"/>
          </a:xfrm>
          <a:prstGeom prst="parallelogram">
            <a:avLst>
              <a:gd name="adj" fmla="val 79101"/>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32" name="평행 사변형 11"/>
          <p:cNvSpPr/>
          <p:nvPr/>
        </p:nvSpPr>
        <p:spPr>
          <a:xfrm>
            <a:off x="-532184" y="3645"/>
            <a:ext cx="1359768"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33" name="슬라이드 번호 개체 틀 29"/>
          <p:cNvSpPr txBox="1">
            <a:spLocks/>
          </p:cNvSpPr>
          <p:nvPr/>
        </p:nvSpPr>
        <p:spPr>
          <a:xfrm>
            <a:off x="28576" y="145125"/>
            <a:ext cx="467544" cy="273844"/>
          </a:xfrm>
          <a:prstGeom prst="rect">
            <a:avLst/>
          </a:prstGeom>
        </p:spPr>
        <p:txBody>
          <a:bodyPr/>
          <a:lstStyle>
            <a:lvl1pPr>
              <a:defRPr b="1">
                <a:solidFill>
                  <a:srgbClr val="278D99"/>
                </a:solidFill>
                <a:latin typeface="Arial" pitchFamily="34" charset="0"/>
                <a:cs typeface="Arial" pitchFamily="34" charset="0"/>
              </a:defRPr>
            </a:lvl1pPr>
          </a:lstStyle>
          <a:p>
            <a:fld id="{B8364164-D7C2-4011-A351-B5EC1CE463BF}" type="slidenum">
              <a:rPr lang="ko-KR" altLang="en-US" smtClean="0"/>
              <a:pPr/>
              <a:t>33</a:t>
            </a:fld>
            <a:endParaRPr lang="ko-KR" altLang="en-US" dirty="0"/>
          </a:p>
        </p:txBody>
      </p:sp>
      <p:sp>
        <p:nvSpPr>
          <p:cNvPr id="34" name="제목 31"/>
          <p:cNvSpPr txBox="1">
            <a:spLocks/>
          </p:cNvSpPr>
          <p:nvPr/>
        </p:nvSpPr>
        <p:spPr>
          <a:xfrm>
            <a:off x="856160" y="25503"/>
            <a:ext cx="6552728" cy="465516"/>
          </a:xfrm>
          <a:prstGeom prst="rect">
            <a:avLst/>
          </a:prstGeom>
        </p:spPr>
        <p:txBody>
          <a:bodyPr vert="horz" lIns="91440" tIns="45720" rIns="91440" bIns="45720" rtlCol="0" anchor="ctr">
            <a:noAutofit/>
          </a:bodyPr>
          <a:lstStyle>
            <a:lvl1pPr algn="l">
              <a:defRPr sz="2800" b="1">
                <a:solidFill>
                  <a:schemeClr val="bg1"/>
                </a:solidFill>
              </a:defRPr>
            </a:lvl1pPr>
          </a:lstStyle>
          <a:p>
            <a:pPr>
              <a:spcBef>
                <a:spcPct val="0"/>
              </a:spcBef>
            </a:pPr>
            <a:r>
              <a:rPr lang="en-US" altLang="ko-KR" sz="2000" dirty="0">
                <a:solidFill>
                  <a:prstClr val="white"/>
                </a:solidFill>
                <a:latin typeface="Arial" pitchFamily="34" charset="0"/>
                <a:cs typeface="Arial" pitchFamily="34" charset="0"/>
              </a:rPr>
              <a:t>Teacher outcomes</a:t>
            </a:r>
            <a:endParaRPr lang="ko-KR" altLang="en-US" sz="2000" dirty="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1266315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5">
                                            <p:graphicEl>
                                              <a:dgm id="{11FFFDDD-6B5C-4E18-865B-133F1CED3501}"/>
                                            </p:graphicEl>
                                          </p:spTgt>
                                        </p:tgtEl>
                                        <p:attrNameLst>
                                          <p:attrName>style.visibility</p:attrName>
                                        </p:attrNameLst>
                                      </p:cBhvr>
                                      <p:to>
                                        <p:strVal val="visible"/>
                                      </p:to>
                                    </p:set>
                                    <p:animEffect transition="in" filter="fade">
                                      <p:cBhvr>
                                        <p:cTn id="7" dur="500"/>
                                        <p:tgtEl>
                                          <p:spTgt spid="35">
                                            <p:graphicEl>
                                              <a:dgm id="{11FFFDDD-6B5C-4E18-865B-133F1CED3501}"/>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5">
                                            <p:graphicEl>
                                              <a:dgm id="{BAE14672-073F-45DA-AE01-79198B90306C}"/>
                                            </p:graphicEl>
                                          </p:spTgt>
                                        </p:tgtEl>
                                        <p:attrNameLst>
                                          <p:attrName>style.visibility</p:attrName>
                                        </p:attrNameLst>
                                      </p:cBhvr>
                                      <p:to>
                                        <p:strVal val="visible"/>
                                      </p:to>
                                    </p:set>
                                    <p:animEffect transition="in" filter="fade">
                                      <p:cBhvr>
                                        <p:cTn id="11" dur="500"/>
                                        <p:tgtEl>
                                          <p:spTgt spid="35">
                                            <p:graphicEl>
                                              <a:dgm id="{BAE14672-073F-45DA-AE01-79198B90306C}"/>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5">
                                            <p:graphicEl>
                                              <a:dgm id="{9886F698-0035-44FD-9AE9-9E00A38AAD09}"/>
                                            </p:graphicEl>
                                          </p:spTgt>
                                        </p:tgtEl>
                                        <p:attrNameLst>
                                          <p:attrName>style.visibility</p:attrName>
                                        </p:attrNameLst>
                                      </p:cBhvr>
                                      <p:to>
                                        <p:strVal val="visible"/>
                                      </p:to>
                                    </p:set>
                                    <p:animEffect transition="in" filter="fade">
                                      <p:cBhvr>
                                        <p:cTn id="15" dur="500"/>
                                        <p:tgtEl>
                                          <p:spTgt spid="35">
                                            <p:graphicEl>
                                              <a:dgm id="{9886F698-0035-44FD-9AE9-9E00A38AAD09}"/>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5">
                                            <p:graphicEl>
                                              <a:dgm id="{43387CF8-D620-479F-982B-DE00EE03E9B7}"/>
                                            </p:graphicEl>
                                          </p:spTgt>
                                        </p:tgtEl>
                                        <p:attrNameLst>
                                          <p:attrName>style.visibility</p:attrName>
                                        </p:attrNameLst>
                                      </p:cBhvr>
                                      <p:to>
                                        <p:strVal val="visible"/>
                                      </p:to>
                                    </p:set>
                                    <p:animEffect transition="in" filter="fade">
                                      <p:cBhvr>
                                        <p:cTn id="19" dur="500"/>
                                        <p:tgtEl>
                                          <p:spTgt spid="35">
                                            <p:graphicEl>
                                              <a:dgm id="{43387CF8-D620-479F-982B-DE00EE03E9B7}"/>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5">
                                            <p:graphicEl>
                                              <a:dgm id="{1CED8A7A-6B36-4368-9C2D-77539CF37CC2}"/>
                                            </p:graphicEl>
                                          </p:spTgt>
                                        </p:tgtEl>
                                        <p:attrNameLst>
                                          <p:attrName>style.visibility</p:attrName>
                                        </p:attrNameLst>
                                      </p:cBhvr>
                                      <p:to>
                                        <p:strVal val="visible"/>
                                      </p:to>
                                    </p:set>
                                    <p:animEffect transition="in" filter="fade">
                                      <p:cBhvr>
                                        <p:cTn id="24" dur="500"/>
                                        <p:tgtEl>
                                          <p:spTgt spid="35">
                                            <p:graphicEl>
                                              <a:dgm id="{1CED8A7A-6B36-4368-9C2D-77539CF37CC2}"/>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5">
                                            <p:graphicEl>
                                              <a:dgm id="{E991A5DA-D311-44FE-90DF-04B20FE9AB87}"/>
                                            </p:graphicEl>
                                          </p:spTgt>
                                        </p:tgtEl>
                                        <p:attrNameLst>
                                          <p:attrName>style.visibility</p:attrName>
                                        </p:attrNameLst>
                                      </p:cBhvr>
                                      <p:to>
                                        <p:strVal val="visible"/>
                                      </p:to>
                                    </p:set>
                                    <p:animEffect transition="in" filter="fade">
                                      <p:cBhvr>
                                        <p:cTn id="29" dur="500"/>
                                        <p:tgtEl>
                                          <p:spTgt spid="35">
                                            <p:graphicEl>
                                              <a:dgm id="{E991A5DA-D311-44FE-90DF-04B20FE9AB87}"/>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5">
                                            <p:graphicEl>
                                              <a:dgm id="{30C53424-7156-4A5F-8105-3A77FE3053A5}"/>
                                            </p:graphicEl>
                                          </p:spTgt>
                                        </p:tgtEl>
                                        <p:attrNameLst>
                                          <p:attrName>style.visibility</p:attrName>
                                        </p:attrNameLst>
                                      </p:cBhvr>
                                      <p:to>
                                        <p:strVal val="visible"/>
                                      </p:to>
                                    </p:set>
                                    <p:animEffect transition="in" filter="fade">
                                      <p:cBhvr>
                                        <p:cTn id="34" dur="500"/>
                                        <p:tgtEl>
                                          <p:spTgt spid="35">
                                            <p:graphicEl>
                                              <a:dgm id="{30C53424-7156-4A5F-8105-3A77FE3053A5}"/>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5">
                                            <p:graphicEl>
                                              <a:dgm id="{8E95A823-4F29-4F61-892C-3BDE8AB7708F}"/>
                                            </p:graphicEl>
                                          </p:spTgt>
                                        </p:tgtEl>
                                        <p:attrNameLst>
                                          <p:attrName>style.visibility</p:attrName>
                                        </p:attrNameLst>
                                      </p:cBhvr>
                                      <p:to>
                                        <p:strVal val="visible"/>
                                      </p:to>
                                    </p:set>
                                    <p:animEffect transition="in" filter="fade">
                                      <p:cBhvr>
                                        <p:cTn id="39" dur="500"/>
                                        <p:tgtEl>
                                          <p:spTgt spid="35">
                                            <p:graphicEl>
                                              <a:dgm id="{8E95A823-4F29-4F61-892C-3BDE8AB7708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5" grpId="0" uiExpand="1">
        <p:bldSub>
          <a:bldDgm bld="lvl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Chart 24"/>
          <p:cNvGraphicFramePr/>
          <p:nvPr>
            <p:extLst>
              <p:ext uri="{D42A27DB-BD31-4B8C-83A1-F6EECF244321}">
                <p14:modId xmlns:p14="http://schemas.microsoft.com/office/powerpoint/2010/main" val="67141783"/>
              </p:ext>
            </p:extLst>
          </p:nvPr>
        </p:nvGraphicFramePr>
        <p:xfrm>
          <a:off x="119124" y="631667"/>
          <a:ext cx="9024876" cy="4087960"/>
        </p:xfrm>
        <a:graphic>
          <a:graphicData uri="http://schemas.openxmlformats.org/drawingml/2006/chart">
            <c:chart xmlns:c="http://schemas.openxmlformats.org/drawingml/2006/chart" xmlns:r="http://schemas.openxmlformats.org/officeDocument/2006/relationships" r:id="rId4"/>
          </a:graphicData>
        </a:graphic>
      </p:graphicFrame>
      <p:sp>
        <p:nvSpPr>
          <p:cNvPr id="5" name="Title 3"/>
          <p:cNvSpPr txBox="1">
            <a:spLocks/>
          </p:cNvSpPr>
          <p:nvPr/>
        </p:nvSpPr>
        <p:spPr>
          <a:xfrm>
            <a:off x="827584" y="0"/>
            <a:ext cx="5400600" cy="465516"/>
          </a:xfrm>
          <a:prstGeom prst="rect">
            <a:avLst/>
          </a:prstGeom>
        </p:spPr>
        <p:txBody>
          <a:bodyPr vert="horz" lIns="91440" tIns="45720" rIns="91440" bIns="45720" rtlCol="0" anchor="ctr">
            <a:normAutofit fontScale="92500" lnSpcReduction="20000"/>
          </a:bodyPr>
          <a:lstStyle/>
          <a:p>
            <a:pPr algn="ctr">
              <a:spcBef>
                <a:spcPct val="0"/>
              </a:spcBef>
              <a:defRPr/>
            </a:pPr>
            <a:r>
              <a:rPr lang="en-US" sz="1600" b="1">
                <a:solidFill>
                  <a:prstClr val="white"/>
                </a:solidFill>
                <a:latin typeface="Arial" pitchFamily="34" charset="0"/>
                <a:cs typeface="Arial" pitchFamily="34" charset="0"/>
              </a:rPr>
              <a:t>Mean mathematics performance, by school location, after accounting for socio-economic status</a:t>
            </a:r>
            <a:endParaRPr lang="en-GB" sz="1600" b="1" dirty="0">
              <a:solidFill>
                <a:prstClr val="white"/>
              </a:solidFill>
              <a:latin typeface="Arial" pitchFamily="34" charset="0"/>
              <a:cs typeface="Arial" pitchFamily="34" charset="0"/>
            </a:endParaRPr>
          </a:p>
        </p:txBody>
      </p:sp>
      <p:sp>
        <p:nvSpPr>
          <p:cNvPr id="6" name="TextBox 2"/>
          <p:cNvSpPr txBox="1"/>
          <p:nvPr/>
        </p:nvSpPr>
        <p:spPr>
          <a:xfrm>
            <a:off x="7956370" y="141480"/>
            <a:ext cx="1008118" cy="2763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dirty="0">
                <a:solidFill>
                  <a:prstClr val="white"/>
                </a:solidFill>
                <a:latin typeface="Arial" pitchFamily="34" charset="0"/>
                <a:cs typeface="Arial" pitchFamily="34" charset="0"/>
              </a:rPr>
              <a:t>Fig II.3.3</a:t>
            </a:r>
          </a:p>
        </p:txBody>
      </p:sp>
      <p:sp>
        <p:nvSpPr>
          <p:cNvPr id="7" name="슬라이드 번호 개체 틀 6"/>
          <p:cNvSpPr txBox="1">
            <a:spLocks/>
          </p:cNvSpPr>
          <p:nvPr/>
        </p:nvSpPr>
        <p:spPr>
          <a:xfrm>
            <a:off x="0" y="141480"/>
            <a:ext cx="467544" cy="273844"/>
          </a:xfrm>
          <a:prstGeom prst="rect">
            <a:avLst/>
          </a:prstGeom>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B8364164-D7C2-4011-A351-B5EC1CE463BF}" type="slidenum">
              <a:rPr kumimoji="0" lang="ko-KR" altLang="en-US" sz="1800" b="0" i="0" u="none" strike="noStrike" kern="1200" cap="none" spc="0" normalizeH="0" baseline="0" noProof="0" smtClean="0">
                <a:ln>
                  <a:noFill/>
                </a:ln>
                <a:solidFill>
                  <a:prstClr val="black"/>
                </a:solidFill>
                <a:effectLst/>
                <a:uLnTx/>
                <a:uFillTx/>
                <a:latin typeface="+mn-lt"/>
                <a:ea typeface="+mn-ea"/>
                <a:cs typeface="+mn-cs"/>
              </a:rPr>
              <a:pPr marL="0" marR="0" lvl="0" indent="0" algn="l" defTabSz="914400" rtl="0" eaLnBrk="1" fontAlgn="auto" latinLnBrk="1" hangingPunct="1">
                <a:lnSpc>
                  <a:spcPct val="100000"/>
                </a:lnSpc>
                <a:spcBef>
                  <a:spcPts val="0"/>
                </a:spcBef>
                <a:spcAft>
                  <a:spcPts val="0"/>
                </a:spcAft>
                <a:buClrTx/>
                <a:buSzTx/>
                <a:buFontTx/>
                <a:buNone/>
                <a:tabLst/>
                <a:defRPr/>
              </a:pPr>
              <a:t>34</a:t>
            </a:fld>
            <a:endParaRPr kumimoji="0" lang="ko-KR" altLang="en-US" sz="1800" b="0" i="0" u="none" strike="noStrike" kern="1200" cap="none" spc="0" normalizeH="0" baseline="0" noProof="0">
              <a:ln>
                <a:noFill/>
              </a:ln>
              <a:solidFill>
                <a:prstClr val="black"/>
              </a:solidFill>
              <a:effectLst/>
              <a:uLnTx/>
              <a:uFillTx/>
              <a:latin typeface="+mn-lt"/>
              <a:ea typeface="+mn-ea"/>
              <a:cs typeface="+mn-cs"/>
            </a:endParaRPr>
          </a:p>
        </p:txBody>
      </p:sp>
      <p:pic>
        <p:nvPicPr>
          <p:cNvPr id="8" name="내용 개체 틀 19" descr="calculator.png"/>
          <p:cNvPicPr>
            <a:picLocks noChangeAspect="1"/>
          </p:cNvPicPr>
          <p:nvPr/>
        </p:nvPicPr>
        <p:blipFill>
          <a:blip r:embed="rId5" cstate="print">
            <a:duotone>
              <a:schemeClr val="bg2">
                <a:shade val="45000"/>
                <a:satMod val="135000"/>
              </a:schemeClr>
              <a:prstClr val="white"/>
            </a:duotone>
            <a:lum bright="100000" contrast="100000"/>
          </a:blip>
          <a:stretch>
            <a:fillRect/>
          </a:stretch>
        </p:blipFill>
        <p:spPr>
          <a:xfrm>
            <a:off x="6948264" y="87474"/>
            <a:ext cx="432048" cy="324036"/>
          </a:xfrm>
          <a:prstGeom prst="rect">
            <a:avLst/>
          </a:prstGeom>
        </p:spPr>
      </p:pic>
      <p:sp>
        <p:nvSpPr>
          <p:cNvPr id="9" name="평행 사변형 8"/>
          <p:cNvSpPr/>
          <p:nvPr/>
        </p:nvSpPr>
        <p:spPr>
          <a:xfrm>
            <a:off x="-180528" y="0"/>
            <a:ext cx="9289032"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10" name="평행 사변형 9"/>
          <p:cNvSpPr/>
          <p:nvPr/>
        </p:nvSpPr>
        <p:spPr>
          <a:xfrm>
            <a:off x="-540568" y="0"/>
            <a:ext cx="8568952" cy="504270"/>
          </a:xfrm>
          <a:prstGeom prst="parallelogram">
            <a:avLst>
              <a:gd name="adj" fmla="val 79101"/>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latin typeface="Arial" pitchFamily="34" charset="0"/>
              <a:cs typeface="Arial" pitchFamily="34" charset="0"/>
            </a:endParaRPr>
          </a:p>
        </p:txBody>
      </p:sp>
      <p:sp>
        <p:nvSpPr>
          <p:cNvPr id="11" name="평행 사변형 10"/>
          <p:cNvSpPr/>
          <p:nvPr/>
        </p:nvSpPr>
        <p:spPr>
          <a:xfrm>
            <a:off x="-560760" y="0"/>
            <a:ext cx="1359768"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12" name="슬라이드 번호 개체 틀 29"/>
          <p:cNvSpPr txBox="1">
            <a:spLocks/>
          </p:cNvSpPr>
          <p:nvPr/>
        </p:nvSpPr>
        <p:spPr>
          <a:xfrm>
            <a:off x="0" y="141480"/>
            <a:ext cx="467544" cy="273844"/>
          </a:xfrm>
          <a:prstGeom prst="rect">
            <a:avLst/>
          </a:prstGeom>
        </p:spPr>
        <p:txBody>
          <a:bodyPr/>
          <a:lstStyle>
            <a:lvl1pPr>
              <a:defRPr b="1">
                <a:solidFill>
                  <a:srgbClr val="278D99"/>
                </a:solidFill>
                <a:latin typeface="Arial" pitchFamily="34" charset="0"/>
                <a:cs typeface="Arial" pitchFamily="34" charset="0"/>
              </a:defRPr>
            </a:lvl1pPr>
          </a:lstStyle>
          <a:p>
            <a:pPr>
              <a:defRPr/>
            </a:pPr>
            <a:fld id="{B8364164-D7C2-4011-A351-B5EC1CE463BF}" type="slidenum">
              <a:rPr lang="ko-KR" altLang="en-US" smtClean="0"/>
              <a:pPr>
                <a:defRPr/>
              </a:pPr>
              <a:t>34</a:t>
            </a:fld>
            <a:endParaRPr lang="ko-KR" altLang="en-US" dirty="0"/>
          </a:p>
        </p:txBody>
      </p:sp>
      <p:sp>
        <p:nvSpPr>
          <p:cNvPr id="13" name="제목 31"/>
          <p:cNvSpPr txBox="1">
            <a:spLocks/>
          </p:cNvSpPr>
          <p:nvPr/>
        </p:nvSpPr>
        <p:spPr>
          <a:xfrm>
            <a:off x="827584" y="21858"/>
            <a:ext cx="7316956" cy="465516"/>
          </a:xfrm>
          <a:prstGeom prst="rect">
            <a:avLst/>
          </a:prstGeom>
        </p:spPr>
        <p:txBody>
          <a:bodyPr vert="horz" lIns="91440" tIns="45720" rIns="91440" bIns="45720" rtlCol="0" anchor="ctr">
            <a:noAutofit/>
          </a:bodyPr>
          <a:lstStyle>
            <a:lvl1pPr algn="l">
              <a:defRPr sz="2800" b="1">
                <a:solidFill>
                  <a:schemeClr val="bg1"/>
                </a:solidFill>
              </a:defRPr>
            </a:lvl1pPr>
          </a:lstStyle>
          <a:p>
            <a:pPr>
              <a:spcBef>
                <a:spcPct val="0"/>
              </a:spcBef>
            </a:pPr>
            <a:r>
              <a:rPr lang="en-US" altLang="ko-KR" sz="2000" dirty="0">
                <a:solidFill>
                  <a:prstClr val="white"/>
                </a:solidFill>
                <a:latin typeface="Arial" pitchFamily="34" charset="0"/>
                <a:cs typeface="Arial" pitchFamily="34" charset="0"/>
              </a:rPr>
              <a:t>Teacher professionalism index and teacher outcomes</a:t>
            </a:r>
            <a:endParaRPr lang="ko-KR" altLang="en-US" sz="2000" dirty="0">
              <a:solidFill>
                <a:schemeClr val="accent6">
                  <a:lumMod val="40000"/>
                  <a:lumOff val="60000"/>
                </a:schemeClr>
              </a:solidFill>
              <a:latin typeface="Arial" pitchFamily="34" charset="0"/>
              <a:cs typeface="Arial" pitchFamily="34" charset="0"/>
            </a:endParaRPr>
          </a:p>
        </p:txBody>
      </p:sp>
      <p:sp>
        <p:nvSpPr>
          <p:cNvPr id="2" name="TextBox 1"/>
          <p:cNvSpPr txBox="1"/>
          <p:nvPr/>
        </p:nvSpPr>
        <p:spPr>
          <a:xfrm>
            <a:off x="501007" y="4580076"/>
            <a:ext cx="1470915" cy="523220"/>
          </a:xfrm>
          <a:prstGeom prst="rect">
            <a:avLst/>
          </a:prstGeom>
          <a:noFill/>
          <a:ln>
            <a:noFill/>
          </a:ln>
        </p:spPr>
        <p:txBody>
          <a:bodyPr wrap="square" rtlCol="0" anchor="ctr">
            <a:spAutoFit/>
          </a:bodyPr>
          <a:lstStyle/>
          <a:p>
            <a:pPr algn="ctr"/>
            <a:r>
              <a:rPr lang="en-GB" sz="1400" dirty="0">
                <a:solidFill>
                  <a:schemeClr val="bg1">
                    <a:lumMod val="85000"/>
                  </a:schemeClr>
                </a:solidFill>
                <a:latin typeface="Arial" panose="020B0604020202020204" pitchFamily="34" charset="0"/>
                <a:cs typeface="Arial" panose="020B0604020202020204" pitchFamily="34" charset="0"/>
              </a:rPr>
              <a:t>Perceptions of </a:t>
            </a:r>
          </a:p>
          <a:p>
            <a:pPr algn="ctr"/>
            <a:r>
              <a:rPr lang="en-GB" sz="1400" dirty="0">
                <a:solidFill>
                  <a:schemeClr val="bg1">
                    <a:lumMod val="85000"/>
                  </a:schemeClr>
                </a:solidFill>
                <a:latin typeface="Arial" panose="020B0604020202020204" pitchFamily="34" charset="0"/>
                <a:cs typeface="Arial" panose="020B0604020202020204" pitchFamily="34" charset="0"/>
              </a:rPr>
              <a:t>teachers’ status</a:t>
            </a:r>
          </a:p>
        </p:txBody>
      </p:sp>
      <p:sp>
        <p:nvSpPr>
          <p:cNvPr id="15" name="TextBox 14"/>
          <p:cNvSpPr txBox="1"/>
          <p:nvPr/>
        </p:nvSpPr>
        <p:spPr>
          <a:xfrm>
            <a:off x="2037224" y="4587229"/>
            <a:ext cx="1555609" cy="523220"/>
          </a:xfrm>
          <a:prstGeom prst="rect">
            <a:avLst/>
          </a:prstGeom>
          <a:noFill/>
          <a:ln>
            <a:noFill/>
          </a:ln>
        </p:spPr>
        <p:txBody>
          <a:bodyPr wrap="square" rtlCol="0" anchor="ctr">
            <a:spAutoFit/>
          </a:bodyPr>
          <a:lstStyle/>
          <a:p>
            <a:pPr algn="ctr"/>
            <a:r>
              <a:rPr lang="en-GB" sz="1400" dirty="0">
                <a:solidFill>
                  <a:schemeClr val="bg1">
                    <a:lumMod val="85000"/>
                  </a:schemeClr>
                </a:solidFill>
                <a:latin typeface="Arial" panose="020B0604020202020204" pitchFamily="34" charset="0"/>
                <a:cs typeface="Arial" panose="020B0604020202020204" pitchFamily="34" charset="0"/>
              </a:rPr>
              <a:t>Satisfaction with the profession</a:t>
            </a:r>
          </a:p>
        </p:txBody>
      </p:sp>
      <p:sp>
        <p:nvSpPr>
          <p:cNvPr id="17" name="TextBox 16"/>
          <p:cNvSpPr txBox="1"/>
          <p:nvPr/>
        </p:nvSpPr>
        <p:spPr>
          <a:xfrm>
            <a:off x="3568888" y="4587354"/>
            <a:ext cx="1790199" cy="523220"/>
          </a:xfrm>
          <a:prstGeom prst="rect">
            <a:avLst/>
          </a:prstGeom>
          <a:noFill/>
          <a:ln>
            <a:noFill/>
          </a:ln>
        </p:spPr>
        <p:txBody>
          <a:bodyPr wrap="square" rtlCol="0" anchor="ctr">
            <a:spAutoFit/>
          </a:bodyPr>
          <a:lstStyle/>
          <a:p>
            <a:pPr algn="ctr"/>
            <a:r>
              <a:rPr lang="en-GB" sz="1400" dirty="0">
                <a:solidFill>
                  <a:schemeClr val="bg1">
                    <a:lumMod val="85000"/>
                  </a:schemeClr>
                </a:solidFill>
                <a:latin typeface="Arial" panose="020B0604020202020204" pitchFamily="34" charset="0"/>
                <a:cs typeface="Arial" panose="020B0604020202020204" pitchFamily="34" charset="0"/>
              </a:rPr>
              <a:t>Satisfaction with the work environment</a:t>
            </a:r>
          </a:p>
        </p:txBody>
      </p:sp>
      <p:sp>
        <p:nvSpPr>
          <p:cNvPr id="18" name="TextBox 17"/>
          <p:cNvSpPr txBox="1"/>
          <p:nvPr/>
        </p:nvSpPr>
        <p:spPr>
          <a:xfrm>
            <a:off x="5275451" y="4587479"/>
            <a:ext cx="1555609" cy="523220"/>
          </a:xfrm>
          <a:prstGeom prst="rect">
            <a:avLst/>
          </a:prstGeom>
          <a:noFill/>
          <a:ln>
            <a:noFill/>
          </a:ln>
        </p:spPr>
        <p:txBody>
          <a:bodyPr wrap="square" rtlCol="0" anchor="ctr">
            <a:spAutoFit/>
          </a:bodyPr>
          <a:lstStyle/>
          <a:p>
            <a:pPr algn="ctr"/>
            <a:r>
              <a:rPr lang="en-GB" sz="1400" dirty="0">
                <a:solidFill>
                  <a:schemeClr val="bg1">
                    <a:lumMod val="85000"/>
                  </a:schemeClr>
                </a:solidFill>
                <a:latin typeface="Arial" panose="020B0604020202020204" pitchFamily="34" charset="0"/>
                <a:cs typeface="Arial" panose="020B0604020202020204" pitchFamily="34" charset="0"/>
              </a:rPr>
              <a:t>Teachers’ </a:t>
            </a:r>
          </a:p>
          <a:p>
            <a:pPr algn="ctr"/>
            <a:r>
              <a:rPr lang="en-GB" sz="1400" dirty="0">
                <a:solidFill>
                  <a:schemeClr val="bg1">
                    <a:lumMod val="85000"/>
                  </a:schemeClr>
                </a:solidFill>
                <a:latin typeface="Arial" panose="020B0604020202020204" pitchFamily="34" charset="0"/>
                <a:cs typeface="Arial" panose="020B0604020202020204" pitchFamily="34" charset="0"/>
              </a:rPr>
              <a:t>self-efficacy</a:t>
            </a:r>
          </a:p>
        </p:txBody>
      </p:sp>
      <p:sp>
        <p:nvSpPr>
          <p:cNvPr id="19" name="TextBox 18"/>
          <p:cNvSpPr txBox="1"/>
          <p:nvPr/>
        </p:nvSpPr>
        <p:spPr>
          <a:xfrm>
            <a:off x="-172501" y="504270"/>
            <a:ext cx="1902651" cy="276999"/>
          </a:xfrm>
          <a:prstGeom prst="rect">
            <a:avLst/>
          </a:prstGeom>
          <a:noFill/>
          <a:ln>
            <a:noFill/>
          </a:ln>
        </p:spPr>
        <p:txBody>
          <a:bodyPr wrap="square" rtlCol="0" anchor="ctr">
            <a:spAutoFit/>
          </a:bodyPr>
          <a:lstStyle/>
          <a:p>
            <a:pPr algn="ctr"/>
            <a:r>
              <a:rPr lang="en-GB" sz="1200" dirty="0">
                <a:solidFill>
                  <a:schemeClr val="bg1"/>
                </a:solidFill>
                <a:latin typeface="Arial" panose="020B0604020202020204" pitchFamily="34" charset="0"/>
                <a:cs typeface="Arial" panose="020B0604020202020204" pitchFamily="34" charset="0"/>
              </a:rPr>
              <a:t>Predicted percentile </a:t>
            </a:r>
          </a:p>
        </p:txBody>
      </p:sp>
    </p:spTree>
    <p:custDataLst>
      <p:tags r:id="rId1"/>
    </p:custDataLst>
    <p:extLst>
      <p:ext uri="{BB962C8B-B14F-4D97-AF65-F5344CB8AC3E}">
        <p14:creationId xmlns:p14="http://schemas.microsoft.com/office/powerpoint/2010/main" val="1737605231"/>
      </p:ext>
    </p:extLst>
  </p:cSld>
  <p:clrMapOvr>
    <a:masterClrMapping/>
  </p:clrMapOvr>
  <mc:AlternateContent xmlns:mc="http://schemas.openxmlformats.org/markup-compatibility/2006" xmlns:p14="http://schemas.microsoft.com/office/powerpoint/2010/main">
    <mc:Choice Requires="p14">
      <p:transition spd="slow" p14:dur="1200" advTm="36148">
        <p:dissolve/>
      </p:transition>
    </mc:Choice>
    <mc:Fallback xmlns="">
      <p:transition spd="slow" advTm="36148">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graphicEl>
                                              <a:chart seriesIdx="0" categoryIdx="-4" bldStep="series"/>
                                            </p:graphicEl>
                                          </p:spTgt>
                                        </p:tgtEl>
                                        <p:attrNameLst>
                                          <p:attrName>style.visibility</p:attrName>
                                        </p:attrNameLst>
                                      </p:cBhvr>
                                      <p:to>
                                        <p:strVal val="visible"/>
                                      </p:to>
                                    </p:set>
                                    <p:animEffect transition="in" filter="fade">
                                      <p:cBhvr>
                                        <p:cTn id="7" dur="500"/>
                                        <p:tgtEl>
                                          <p:spTgt spid="25">
                                            <p:graphicEl>
                                              <a:chart seriesIdx="0" categoryIdx="-4" bldStep="series"/>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graphicEl>
                                              <a:chart seriesIdx="1" categoryIdx="-4" bldStep="series"/>
                                            </p:graphicEl>
                                          </p:spTgt>
                                        </p:tgtEl>
                                        <p:attrNameLst>
                                          <p:attrName>style.visibility</p:attrName>
                                        </p:attrNameLst>
                                      </p:cBhvr>
                                      <p:to>
                                        <p:strVal val="visible"/>
                                      </p:to>
                                    </p:set>
                                    <p:animEffect transition="in" filter="fade">
                                      <p:cBhvr>
                                        <p:cTn id="12" dur="500"/>
                                        <p:tgtEl>
                                          <p:spTgt spid="25">
                                            <p:graphicEl>
                                              <a:chart seriesIdx="1" categoryIdx="-4" bldStep="series"/>
                                            </p:graphic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5">
                                            <p:graphicEl>
                                              <a:chart seriesIdx="2" categoryIdx="-4" bldStep="series"/>
                                            </p:graphicEl>
                                          </p:spTgt>
                                        </p:tgtEl>
                                        <p:attrNameLst>
                                          <p:attrName>style.visibility</p:attrName>
                                        </p:attrNameLst>
                                      </p:cBhvr>
                                      <p:to>
                                        <p:strVal val="visible"/>
                                      </p:to>
                                    </p:set>
                                    <p:animEffect transition="in" filter="fade">
                                      <p:cBhvr>
                                        <p:cTn id="16" dur="500"/>
                                        <p:tgtEl>
                                          <p:spTgt spid="25">
                                            <p:graphicEl>
                                              <a:chart seriesIdx="2"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uiExpand="1">
        <p:bldSub>
          <a:bldChart bld="series"/>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슬라이드 번호 개체 틀 6"/>
          <p:cNvSpPr txBox="1">
            <a:spLocks/>
          </p:cNvSpPr>
          <p:nvPr/>
        </p:nvSpPr>
        <p:spPr>
          <a:xfrm>
            <a:off x="1050132" y="30825"/>
            <a:ext cx="350658" cy="273844"/>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B8364164-D7C2-4011-A351-B5EC1CE463BF}" type="slidenum">
              <a:rPr lang="ko-KR" altLang="en-US" sz="1350">
                <a:solidFill>
                  <a:prstClr val="black"/>
                </a:solidFill>
              </a:rPr>
              <a:pPr/>
              <a:t>35</a:t>
            </a:fld>
            <a:endParaRPr lang="ko-KR" altLang="en-US" sz="1350">
              <a:solidFill>
                <a:prstClr val="black"/>
              </a:solidFill>
            </a:endParaRPr>
          </a:p>
        </p:txBody>
      </p:sp>
      <p:pic>
        <p:nvPicPr>
          <p:cNvPr id="23" name="내용 개체 틀 19" descr="calculator.png"/>
          <p:cNvPicPr>
            <a:picLocks noChangeAspect="1"/>
          </p:cNvPicPr>
          <p:nvPr/>
        </p:nvPicPr>
        <p:blipFill>
          <a:blip r:embed="rId3" cstate="print">
            <a:duotone>
              <a:schemeClr val="bg2">
                <a:shade val="45000"/>
                <a:satMod val="135000"/>
              </a:schemeClr>
              <a:prstClr val="white"/>
            </a:duotone>
            <a:lum bright="100000" contrast="100000"/>
          </a:blip>
          <a:stretch>
            <a:fillRect/>
          </a:stretch>
        </p:blipFill>
        <p:spPr>
          <a:xfrm>
            <a:off x="6261330" y="-23181"/>
            <a:ext cx="324036" cy="324036"/>
          </a:xfrm>
          <a:prstGeom prst="rect">
            <a:avLst/>
          </a:prstGeom>
        </p:spPr>
      </p:pic>
      <p:sp>
        <p:nvSpPr>
          <p:cNvPr id="24" name="슬라이드 번호 개체 틀 29"/>
          <p:cNvSpPr txBox="1">
            <a:spLocks/>
          </p:cNvSpPr>
          <p:nvPr/>
        </p:nvSpPr>
        <p:spPr>
          <a:xfrm>
            <a:off x="1050132" y="30825"/>
            <a:ext cx="350658" cy="273844"/>
          </a:xfrm>
          <a:prstGeom prst="rect">
            <a:avLst/>
          </a:prstGeom>
        </p:spPr>
        <p:txBody>
          <a:bodyPr/>
          <a:lstStyle>
            <a:lvl1pPr>
              <a:defRPr b="1">
                <a:solidFill>
                  <a:srgbClr val="278D99"/>
                </a:solidFill>
                <a:latin typeface="Arial" pitchFamily="34" charset="0"/>
                <a:cs typeface="Arial" pitchFamily="34" charset="0"/>
              </a:defRPr>
            </a:lvl1pPr>
          </a:lstStyle>
          <a:p>
            <a:fld id="{B8364164-D7C2-4011-A351-B5EC1CE463BF}" type="slidenum">
              <a:rPr lang="ko-KR" altLang="en-US" sz="1350"/>
              <a:pPr/>
              <a:t>35</a:t>
            </a:fld>
            <a:endParaRPr lang="ko-KR" altLang="en-US" sz="1350" dirty="0"/>
          </a:p>
        </p:txBody>
      </p:sp>
      <p:sp>
        <p:nvSpPr>
          <p:cNvPr id="26" name="Title 3"/>
          <p:cNvSpPr txBox="1">
            <a:spLocks/>
          </p:cNvSpPr>
          <p:nvPr/>
        </p:nvSpPr>
        <p:spPr>
          <a:xfrm>
            <a:off x="1785120" y="3645"/>
            <a:ext cx="4050450" cy="465516"/>
          </a:xfrm>
          <a:prstGeom prst="rect">
            <a:avLst/>
          </a:prstGeom>
        </p:spPr>
        <p:txBody>
          <a:bodyPr vert="horz" lIns="68580" tIns="34290" rIns="68580" bIns="34290" rtlCol="0" anchor="ctr">
            <a:normAutofit/>
          </a:bodyPr>
          <a:lstStyle/>
          <a:p>
            <a:pPr algn="ctr">
              <a:spcBef>
                <a:spcPct val="0"/>
              </a:spcBef>
            </a:pPr>
            <a:r>
              <a:rPr lang="en-US" sz="1200" b="1">
                <a:solidFill>
                  <a:prstClr val="white"/>
                </a:solidFill>
                <a:latin typeface="Arial" pitchFamily="34" charset="0"/>
                <a:cs typeface="Arial" pitchFamily="34" charset="0"/>
              </a:rPr>
              <a:t>Mean mathematics performance, by school location, after accounting for socio-economic status</a:t>
            </a:r>
            <a:endParaRPr lang="en-GB" sz="1200" b="1" dirty="0">
              <a:solidFill>
                <a:prstClr val="white"/>
              </a:solidFill>
              <a:latin typeface="Arial" pitchFamily="34" charset="0"/>
              <a:cs typeface="Arial" pitchFamily="34" charset="0"/>
            </a:endParaRPr>
          </a:p>
        </p:txBody>
      </p:sp>
      <p:sp>
        <p:nvSpPr>
          <p:cNvPr id="27" name="TextBox 2"/>
          <p:cNvSpPr txBox="1"/>
          <p:nvPr/>
        </p:nvSpPr>
        <p:spPr>
          <a:xfrm>
            <a:off x="7131709" y="145125"/>
            <a:ext cx="756089" cy="2763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25" dirty="0">
                <a:solidFill>
                  <a:prstClr val="white"/>
                </a:solidFill>
                <a:latin typeface="Arial" pitchFamily="34" charset="0"/>
                <a:cs typeface="Arial" pitchFamily="34" charset="0"/>
              </a:rPr>
              <a:t>Fig II.3.3</a:t>
            </a:r>
          </a:p>
        </p:txBody>
      </p:sp>
      <p:sp>
        <p:nvSpPr>
          <p:cNvPr id="28" name="슬라이드 번호 개체 틀 6"/>
          <p:cNvSpPr txBox="1">
            <a:spLocks/>
          </p:cNvSpPr>
          <p:nvPr/>
        </p:nvSpPr>
        <p:spPr>
          <a:xfrm>
            <a:off x="1164432" y="145125"/>
            <a:ext cx="350658" cy="273844"/>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B8364164-D7C2-4011-A351-B5EC1CE463BF}" type="slidenum">
              <a:rPr lang="ko-KR" altLang="en-US" sz="1350">
                <a:solidFill>
                  <a:prstClr val="black"/>
                </a:solidFill>
              </a:rPr>
              <a:pPr/>
              <a:t>35</a:t>
            </a:fld>
            <a:endParaRPr lang="ko-KR" altLang="en-US" sz="1350">
              <a:solidFill>
                <a:prstClr val="black"/>
              </a:solidFill>
            </a:endParaRPr>
          </a:p>
        </p:txBody>
      </p:sp>
      <p:pic>
        <p:nvPicPr>
          <p:cNvPr id="29" name="내용 개체 틀 19" descr="calculator.png"/>
          <p:cNvPicPr>
            <a:picLocks noChangeAspect="1"/>
          </p:cNvPicPr>
          <p:nvPr/>
        </p:nvPicPr>
        <p:blipFill>
          <a:blip r:embed="rId3" cstate="print">
            <a:duotone>
              <a:schemeClr val="bg2">
                <a:shade val="45000"/>
                <a:satMod val="135000"/>
              </a:schemeClr>
              <a:prstClr val="white"/>
            </a:duotone>
            <a:lum bright="100000" contrast="100000"/>
          </a:blip>
          <a:stretch>
            <a:fillRect/>
          </a:stretch>
        </p:blipFill>
        <p:spPr>
          <a:xfrm>
            <a:off x="6375630" y="91119"/>
            <a:ext cx="324036" cy="324036"/>
          </a:xfrm>
          <a:prstGeom prst="rect">
            <a:avLst/>
          </a:prstGeom>
        </p:spPr>
      </p:pic>
      <p:sp>
        <p:nvSpPr>
          <p:cNvPr id="30" name="평행 사변형 9"/>
          <p:cNvSpPr/>
          <p:nvPr/>
        </p:nvSpPr>
        <p:spPr>
          <a:xfrm>
            <a:off x="1029036" y="3645"/>
            <a:ext cx="6966774"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31" name="평행 사변형 10"/>
          <p:cNvSpPr/>
          <p:nvPr/>
        </p:nvSpPr>
        <p:spPr>
          <a:xfrm>
            <a:off x="759006" y="3645"/>
            <a:ext cx="6426714" cy="504270"/>
          </a:xfrm>
          <a:prstGeom prst="parallelogram">
            <a:avLst>
              <a:gd name="adj" fmla="val 7910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32" name="평행 사변형 11"/>
          <p:cNvSpPr/>
          <p:nvPr/>
        </p:nvSpPr>
        <p:spPr>
          <a:xfrm>
            <a:off x="743862" y="3645"/>
            <a:ext cx="1019826"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33" name="슬라이드 번호 개체 틀 29"/>
          <p:cNvSpPr txBox="1">
            <a:spLocks/>
          </p:cNvSpPr>
          <p:nvPr/>
        </p:nvSpPr>
        <p:spPr>
          <a:xfrm>
            <a:off x="1164432" y="145125"/>
            <a:ext cx="350658" cy="273844"/>
          </a:xfrm>
          <a:prstGeom prst="rect">
            <a:avLst/>
          </a:prstGeom>
        </p:spPr>
        <p:txBody>
          <a:bodyPr/>
          <a:lstStyle>
            <a:lvl1pPr>
              <a:defRPr b="1">
                <a:solidFill>
                  <a:srgbClr val="278D99"/>
                </a:solidFill>
                <a:latin typeface="Arial" pitchFamily="34" charset="0"/>
                <a:cs typeface="Arial" pitchFamily="34" charset="0"/>
              </a:defRPr>
            </a:lvl1pPr>
          </a:lstStyle>
          <a:p>
            <a:fld id="{B8364164-D7C2-4011-A351-B5EC1CE463BF}" type="slidenum">
              <a:rPr lang="ko-KR" altLang="en-US" sz="1350"/>
              <a:pPr/>
              <a:t>35</a:t>
            </a:fld>
            <a:endParaRPr lang="ko-KR" altLang="en-US" sz="1350" dirty="0"/>
          </a:p>
        </p:txBody>
      </p:sp>
      <p:sp>
        <p:nvSpPr>
          <p:cNvPr id="34" name="제목 31"/>
          <p:cNvSpPr txBox="1">
            <a:spLocks/>
          </p:cNvSpPr>
          <p:nvPr/>
        </p:nvSpPr>
        <p:spPr>
          <a:xfrm>
            <a:off x="1785120" y="25503"/>
            <a:ext cx="5147308" cy="465516"/>
          </a:xfrm>
          <a:prstGeom prst="rect">
            <a:avLst/>
          </a:prstGeom>
        </p:spPr>
        <p:txBody>
          <a:bodyPr vert="horz" lIns="68580" tIns="34290" rIns="68580" bIns="34290" rtlCol="0" anchor="ctr">
            <a:noAutofit/>
          </a:bodyPr>
          <a:lstStyle>
            <a:lvl1pPr algn="l">
              <a:defRPr sz="2800" b="1">
                <a:solidFill>
                  <a:schemeClr val="bg1"/>
                </a:solidFill>
              </a:defRPr>
            </a:lvl1pPr>
          </a:lstStyle>
          <a:p>
            <a:pPr>
              <a:spcBef>
                <a:spcPct val="0"/>
              </a:spcBef>
            </a:pPr>
            <a:r>
              <a:rPr lang="en-US" altLang="ko-KR" sz="1500" dirty="0">
                <a:solidFill>
                  <a:prstClr val="white"/>
                </a:solidFill>
                <a:latin typeface="Arial" pitchFamily="34" charset="0"/>
                <a:cs typeface="Arial" pitchFamily="34" charset="0"/>
              </a:rPr>
              <a:t>Knowledge domain in high and low socio-economically disadvantaged schools and teacher job satisfaction</a:t>
            </a:r>
            <a:endParaRPr lang="ko-KR" altLang="en-US" sz="1500" dirty="0">
              <a:solidFill>
                <a:prstClr val="white"/>
              </a:solidFill>
              <a:latin typeface="Arial" pitchFamily="34" charset="0"/>
              <a:cs typeface="Arial" pitchFamily="34" charset="0"/>
            </a:endParaRPr>
          </a:p>
        </p:txBody>
      </p:sp>
      <p:graphicFrame>
        <p:nvGraphicFramePr>
          <p:cNvPr id="17" name="Chart 16"/>
          <p:cNvGraphicFramePr/>
          <p:nvPr>
            <p:extLst/>
          </p:nvPr>
        </p:nvGraphicFramePr>
        <p:xfrm>
          <a:off x="354932" y="720798"/>
          <a:ext cx="8632657" cy="4087960"/>
        </p:xfrm>
        <a:graphic>
          <a:graphicData uri="http://schemas.openxmlformats.org/drawingml/2006/chart">
            <c:chart xmlns:c="http://schemas.openxmlformats.org/drawingml/2006/chart" xmlns:r="http://schemas.openxmlformats.org/officeDocument/2006/relationships" r:id="rId4"/>
          </a:graphicData>
        </a:graphic>
      </p:graphicFrame>
      <p:sp>
        <p:nvSpPr>
          <p:cNvPr id="2" name="Rectangle 1"/>
          <p:cNvSpPr/>
          <p:nvPr/>
        </p:nvSpPr>
        <p:spPr>
          <a:xfrm>
            <a:off x="1143001" y="507915"/>
            <a:ext cx="6744798" cy="369332"/>
          </a:xfrm>
          <a:prstGeom prst="rect">
            <a:avLst/>
          </a:prstGeom>
        </p:spPr>
        <p:txBody>
          <a:bodyPr wrap="square">
            <a:spAutoFit/>
          </a:bodyPr>
          <a:lstStyle/>
          <a:p>
            <a:r>
              <a:rPr lang="en-US" sz="900" dirty="0">
                <a:solidFill>
                  <a:schemeClr val="bg1"/>
                </a:solidFill>
              </a:rPr>
              <a:t>Association between satisfaction with current working environment and knowledge domain for each country separated by a high and low socio-economically disadvantaged concentration level.</a:t>
            </a:r>
            <a:endParaRPr lang="en-GB" sz="900" dirty="0">
              <a:solidFill>
                <a:schemeClr val="bg1"/>
              </a:solidFill>
            </a:endParaRPr>
          </a:p>
        </p:txBody>
      </p:sp>
      <p:sp>
        <p:nvSpPr>
          <p:cNvPr id="3" name="Rectangle 2"/>
          <p:cNvSpPr/>
          <p:nvPr/>
        </p:nvSpPr>
        <p:spPr>
          <a:xfrm rot="16200000">
            <a:off x="-595008" y="2516422"/>
            <a:ext cx="1669047" cy="230832"/>
          </a:xfrm>
          <a:prstGeom prst="rect">
            <a:avLst/>
          </a:prstGeom>
        </p:spPr>
        <p:txBody>
          <a:bodyPr wrap="none">
            <a:spAutoFit/>
          </a:bodyPr>
          <a:lstStyle/>
          <a:p>
            <a:r>
              <a:rPr lang="en-US" sz="900" dirty="0" err="1">
                <a:solidFill>
                  <a:schemeClr val="bg1"/>
                </a:solidFill>
              </a:rPr>
              <a:t>Unstandardised</a:t>
            </a:r>
            <a:r>
              <a:rPr lang="en-US" sz="900" dirty="0">
                <a:solidFill>
                  <a:schemeClr val="bg1"/>
                </a:solidFill>
              </a:rPr>
              <a:t> coefficients </a:t>
            </a:r>
            <a:endParaRPr lang="en-GB" sz="900" dirty="0">
              <a:solidFill>
                <a:schemeClr val="bg1"/>
              </a:solidFill>
            </a:endParaRPr>
          </a:p>
        </p:txBody>
      </p:sp>
    </p:spTree>
    <p:extLst>
      <p:ext uri="{BB962C8B-B14F-4D97-AF65-F5344CB8AC3E}">
        <p14:creationId xmlns:p14="http://schemas.microsoft.com/office/powerpoint/2010/main" val="4269574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graphicEl>
                                              <a:chart seriesIdx="0" categoryIdx="-4" bldStep="series"/>
                                            </p:graphicEl>
                                          </p:spTgt>
                                        </p:tgtEl>
                                        <p:attrNameLst>
                                          <p:attrName>style.visibility</p:attrName>
                                        </p:attrNameLst>
                                      </p:cBhvr>
                                      <p:to>
                                        <p:strVal val="visible"/>
                                      </p:to>
                                    </p:set>
                                    <p:animEffect transition="in" filter="fade">
                                      <p:cBhvr>
                                        <p:cTn id="7" dur="500"/>
                                        <p:tgtEl>
                                          <p:spTgt spid="17">
                                            <p:graphicEl>
                                              <a:chart seriesIdx="0" categoryIdx="-4" bldStep="series"/>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graphicEl>
                                              <a:chart seriesIdx="1" categoryIdx="-4" bldStep="series"/>
                                            </p:graphicEl>
                                          </p:spTgt>
                                        </p:tgtEl>
                                        <p:attrNameLst>
                                          <p:attrName>style.visibility</p:attrName>
                                        </p:attrNameLst>
                                      </p:cBhvr>
                                      <p:to>
                                        <p:strVal val="visible"/>
                                      </p:to>
                                    </p:set>
                                    <p:animEffect transition="in" filter="fade">
                                      <p:cBhvr>
                                        <p:cTn id="12" dur="500"/>
                                        <p:tgtEl>
                                          <p:spTgt spid="17">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Sub>
          <a:bldChart bld="series"/>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슬라이드 번호 개체 틀 6"/>
          <p:cNvSpPr txBox="1">
            <a:spLocks/>
          </p:cNvSpPr>
          <p:nvPr/>
        </p:nvSpPr>
        <p:spPr>
          <a:xfrm>
            <a:off x="1050132" y="30825"/>
            <a:ext cx="350658" cy="273844"/>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B8364164-D7C2-4011-A351-B5EC1CE463BF}" type="slidenum">
              <a:rPr lang="ko-KR" altLang="en-US" sz="1350">
                <a:solidFill>
                  <a:prstClr val="black"/>
                </a:solidFill>
              </a:rPr>
              <a:pPr/>
              <a:t>36</a:t>
            </a:fld>
            <a:endParaRPr lang="ko-KR" altLang="en-US" sz="1350">
              <a:solidFill>
                <a:prstClr val="black"/>
              </a:solidFill>
            </a:endParaRPr>
          </a:p>
        </p:txBody>
      </p:sp>
      <p:pic>
        <p:nvPicPr>
          <p:cNvPr id="23" name="내용 개체 틀 19" descr="calculator.png"/>
          <p:cNvPicPr>
            <a:picLocks noChangeAspect="1"/>
          </p:cNvPicPr>
          <p:nvPr/>
        </p:nvPicPr>
        <p:blipFill>
          <a:blip r:embed="rId3" cstate="print">
            <a:duotone>
              <a:schemeClr val="bg2">
                <a:shade val="45000"/>
                <a:satMod val="135000"/>
              </a:schemeClr>
              <a:prstClr val="white"/>
            </a:duotone>
            <a:lum bright="100000" contrast="100000"/>
          </a:blip>
          <a:stretch>
            <a:fillRect/>
          </a:stretch>
        </p:blipFill>
        <p:spPr>
          <a:xfrm>
            <a:off x="6261330" y="-23181"/>
            <a:ext cx="324036" cy="324036"/>
          </a:xfrm>
          <a:prstGeom prst="rect">
            <a:avLst/>
          </a:prstGeom>
        </p:spPr>
      </p:pic>
      <p:sp>
        <p:nvSpPr>
          <p:cNvPr id="24" name="슬라이드 번호 개체 틀 29"/>
          <p:cNvSpPr txBox="1">
            <a:spLocks/>
          </p:cNvSpPr>
          <p:nvPr/>
        </p:nvSpPr>
        <p:spPr>
          <a:xfrm>
            <a:off x="1050132" y="30825"/>
            <a:ext cx="350658" cy="273844"/>
          </a:xfrm>
          <a:prstGeom prst="rect">
            <a:avLst/>
          </a:prstGeom>
        </p:spPr>
        <p:txBody>
          <a:bodyPr/>
          <a:lstStyle>
            <a:lvl1pPr>
              <a:defRPr b="1">
                <a:solidFill>
                  <a:srgbClr val="278D99"/>
                </a:solidFill>
                <a:latin typeface="Arial" pitchFamily="34" charset="0"/>
                <a:cs typeface="Arial" pitchFamily="34" charset="0"/>
              </a:defRPr>
            </a:lvl1pPr>
          </a:lstStyle>
          <a:p>
            <a:fld id="{B8364164-D7C2-4011-A351-B5EC1CE463BF}" type="slidenum">
              <a:rPr lang="ko-KR" altLang="en-US" sz="1350"/>
              <a:pPr/>
              <a:t>36</a:t>
            </a:fld>
            <a:endParaRPr lang="ko-KR" altLang="en-US" sz="1350" dirty="0"/>
          </a:p>
        </p:txBody>
      </p:sp>
      <p:sp>
        <p:nvSpPr>
          <p:cNvPr id="26" name="Title 3"/>
          <p:cNvSpPr txBox="1">
            <a:spLocks/>
          </p:cNvSpPr>
          <p:nvPr/>
        </p:nvSpPr>
        <p:spPr>
          <a:xfrm>
            <a:off x="1785120" y="3645"/>
            <a:ext cx="4050450" cy="465516"/>
          </a:xfrm>
          <a:prstGeom prst="rect">
            <a:avLst/>
          </a:prstGeom>
        </p:spPr>
        <p:txBody>
          <a:bodyPr vert="horz" lIns="68580" tIns="34290" rIns="68580" bIns="34290" rtlCol="0" anchor="ctr">
            <a:normAutofit/>
          </a:bodyPr>
          <a:lstStyle/>
          <a:p>
            <a:pPr algn="ctr">
              <a:spcBef>
                <a:spcPct val="0"/>
              </a:spcBef>
            </a:pPr>
            <a:r>
              <a:rPr lang="en-US" sz="1200" b="1">
                <a:solidFill>
                  <a:prstClr val="white"/>
                </a:solidFill>
                <a:latin typeface="Arial" pitchFamily="34" charset="0"/>
                <a:cs typeface="Arial" pitchFamily="34" charset="0"/>
              </a:rPr>
              <a:t>Mean mathematics performance, by school location, after accounting for socio-economic status</a:t>
            </a:r>
            <a:endParaRPr lang="en-GB" sz="1200" b="1" dirty="0">
              <a:solidFill>
                <a:prstClr val="white"/>
              </a:solidFill>
              <a:latin typeface="Arial" pitchFamily="34" charset="0"/>
              <a:cs typeface="Arial" pitchFamily="34" charset="0"/>
            </a:endParaRPr>
          </a:p>
        </p:txBody>
      </p:sp>
      <p:sp>
        <p:nvSpPr>
          <p:cNvPr id="27" name="TextBox 2"/>
          <p:cNvSpPr txBox="1"/>
          <p:nvPr/>
        </p:nvSpPr>
        <p:spPr>
          <a:xfrm>
            <a:off x="7131709" y="145125"/>
            <a:ext cx="756089" cy="2763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25" dirty="0">
                <a:solidFill>
                  <a:prstClr val="white"/>
                </a:solidFill>
                <a:latin typeface="Arial" pitchFamily="34" charset="0"/>
                <a:cs typeface="Arial" pitchFamily="34" charset="0"/>
              </a:rPr>
              <a:t>Fig II.3.3</a:t>
            </a:r>
          </a:p>
        </p:txBody>
      </p:sp>
      <p:sp>
        <p:nvSpPr>
          <p:cNvPr id="28" name="슬라이드 번호 개체 틀 6"/>
          <p:cNvSpPr txBox="1">
            <a:spLocks/>
          </p:cNvSpPr>
          <p:nvPr/>
        </p:nvSpPr>
        <p:spPr>
          <a:xfrm>
            <a:off x="1164432" y="145125"/>
            <a:ext cx="350658" cy="273844"/>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B8364164-D7C2-4011-A351-B5EC1CE463BF}" type="slidenum">
              <a:rPr lang="ko-KR" altLang="en-US" sz="1350">
                <a:solidFill>
                  <a:prstClr val="black"/>
                </a:solidFill>
              </a:rPr>
              <a:pPr/>
              <a:t>36</a:t>
            </a:fld>
            <a:endParaRPr lang="ko-KR" altLang="en-US" sz="1350">
              <a:solidFill>
                <a:prstClr val="black"/>
              </a:solidFill>
            </a:endParaRPr>
          </a:p>
        </p:txBody>
      </p:sp>
      <p:pic>
        <p:nvPicPr>
          <p:cNvPr id="29" name="내용 개체 틀 19" descr="calculator.png"/>
          <p:cNvPicPr>
            <a:picLocks noChangeAspect="1"/>
          </p:cNvPicPr>
          <p:nvPr/>
        </p:nvPicPr>
        <p:blipFill>
          <a:blip r:embed="rId3" cstate="print">
            <a:duotone>
              <a:schemeClr val="bg2">
                <a:shade val="45000"/>
                <a:satMod val="135000"/>
              </a:schemeClr>
              <a:prstClr val="white"/>
            </a:duotone>
            <a:lum bright="100000" contrast="100000"/>
          </a:blip>
          <a:stretch>
            <a:fillRect/>
          </a:stretch>
        </p:blipFill>
        <p:spPr>
          <a:xfrm>
            <a:off x="6375630" y="91119"/>
            <a:ext cx="324036" cy="324036"/>
          </a:xfrm>
          <a:prstGeom prst="rect">
            <a:avLst/>
          </a:prstGeom>
        </p:spPr>
      </p:pic>
      <p:sp>
        <p:nvSpPr>
          <p:cNvPr id="30" name="평행 사변형 9"/>
          <p:cNvSpPr/>
          <p:nvPr/>
        </p:nvSpPr>
        <p:spPr>
          <a:xfrm>
            <a:off x="1029036" y="3645"/>
            <a:ext cx="6966774"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31" name="평행 사변형 10"/>
          <p:cNvSpPr/>
          <p:nvPr/>
        </p:nvSpPr>
        <p:spPr>
          <a:xfrm>
            <a:off x="759006" y="3645"/>
            <a:ext cx="6426714" cy="504270"/>
          </a:xfrm>
          <a:prstGeom prst="parallelogram">
            <a:avLst>
              <a:gd name="adj" fmla="val 7910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32" name="평행 사변형 11"/>
          <p:cNvSpPr/>
          <p:nvPr/>
        </p:nvSpPr>
        <p:spPr>
          <a:xfrm>
            <a:off x="743862" y="3645"/>
            <a:ext cx="1019826"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33" name="슬라이드 번호 개체 틀 29"/>
          <p:cNvSpPr txBox="1">
            <a:spLocks/>
          </p:cNvSpPr>
          <p:nvPr/>
        </p:nvSpPr>
        <p:spPr>
          <a:xfrm>
            <a:off x="1164432" y="145125"/>
            <a:ext cx="350658" cy="273844"/>
          </a:xfrm>
          <a:prstGeom prst="rect">
            <a:avLst/>
          </a:prstGeom>
        </p:spPr>
        <p:txBody>
          <a:bodyPr/>
          <a:lstStyle>
            <a:lvl1pPr>
              <a:defRPr b="1">
                <a:solidFill>
                  <a:srgbClr val="278D99"/>
                </a:solidFill>
                <a:latin typeface="Arial" pitchFamily="34" charset="0"/>
                <a:cs typeface="Arial" pitchFamily="34" charset="0"/>
              </a:defRPr>
            </a:lvl1pPr>
          </a:lstStyle>
          <a:p>
            <a:fld id="{B8364164-D7C2-4011-A351-B5EC1CE463BF}" type="slidenum">
              <a:rPr lang="ko-KR" altLang="en-US" sz="1350"/>
              <a:pPr/>
              <a:t>36</a:t>
            </a:fld>
            <a:endParaRPr lang="ko-KR" altLang="en-US" sz="1350" dirty="0"/>
          </a:p>
        </p:txBody>
      </p:sp>
      <p:sp>
        <p:nvSpPr>
          <p:cNvPr id="34" name="제목 31"/>
          <p:cNvSpPr txBox="1">
            <a:spLocks/>
          </p:cNvSpPr>
          <p:nvPr/>
        </p:nvSpPr>
        <p:spPr>
          <a:xfrm>
            <a:off x="1661338" y="25503"/>
            <a:ext cx="5598041" cy="465516"/>
          </a:xfrm>
          <a:prstGeom prst="rect">
            <a:avLst/>
          </a:prstGeom>
        </p:spPr>
        <p:txBody>
          <a:bodyPr vert="horz" lIns="68580" tIns="34290" rIns="68580" bIns="34290" rtlCol="0" anchor="ctr">
            <a:noAutofit/>
          </a:bodyPr>
          <a:lstStyle>
            <a:lvl1pPr algn="l">
              <a:defRPr sz="2800" b="1">
                <a:solidFill>
                  <a:schemeClr val="bg1"/>
                </a:solidFill>
              </a:defRPr>
            </a:lvl1pPr>
          </a:lstStyle>
          <a:p>
            <a:pPr>
              <a:spcBef>
                <a:spcPct val="0"/>
              </a:spcBef>
            </a:pPr>
            <a:r>
              <a:rPr lang="en-US" altLang="ko-KR" sz="1500" dirty="0">
                <a:solidFill>
                  <a:prstClr val="white"/>
                </a:solidFill>
                <a:latin typeface="Arial" pitchFamily="34" charset="0"/>
                <a:cs typeface="Arial" pitchFamily="34" charset="0"/>
              </a:rPr>
              <a:t>Peer networks domain in high and low socio-economically disadvantaged schools and teacher job satisfaction</a:t>
            </a:r>
            <a:endParaRPr lang="ko-KR" altLang="en-US" sz="1500" dirty="0">
              <a:solidFill>
                <a:prstClr val="white"/>
              </a:solidFill>
              <a:latin typeface="Arial" pitchFamily="34" charset="0"/>
              <a:cs typeface="Arial" pitchFamily="34" charset="0"/>
            </a:endParaRPr>
          </a:p>
        </p:txBody>
      </p:sp>
      <p:graphicFrame>
        <p:nvGraphicFramePr>
          <p:cNvPr id="17" name="Chart 16"/>
          <p:cNvGraphicFramePr/>
          <p:nvPr>
            <p:extLst>
              <p:ext uri="{D42A27DB-BD31-4B8C-83A1-F6EECF244321}">
                <p14:modId xmlns:p14="http://schemas.microsoft.com/office/powerpoint/2010/main" val="3598186011"/>
              </p:ext>
            </p:extLst>
          </p:nvPr>
        </p:nvGraphicFramePr>
        <p:xfrm>
          <a:off x="192505" y="720798"/>
          <a:ext cx="8807116" cy="4087960"/>
        </p:xfrm>
        <a:graphic>
          <a:graphicData uri="http://schemas.openxmlformats.org/drawingml/2006/chart">
            <c:chart xmlns:c="http://schemas.openxmlformats.org/drawingml/2006/chart" xmlns:r="http://schemas.openxmlformats.org/officeDocument/2006/relationships" r:id="rId4"/>
          </a:graphicData>
        </a:graphic>
      </p:graphicFrame>
      <p:sp>
        <p:nvSpPr>
          <p:cNvPr id="15" name="Rectangle 14"/>
          <p:cNvSpPr/>
          <p:nvPr/>
        </p:nvSpPr>
        <p:spPr>
          <a:xfrm>
            <a:off x="1143001" y="507915"/>
            <a:ext cx="6744798" cy="369332"/>
          </a:xfrm>
          <a:prstGeom prst="rect">
            <a:avLst/>
          </a:prstGeom>
        </p:spPr>
        <p:txBody>
          <a:bodyPr wrap="square">
            <a:spAutoFit/>
          </a:bodyPr>
          <a:lstStyle/>
          <a:p>
            <a:r>
              <a:rPr lang="en-US" sz="900" dirty="0">
                <a:solidFill>
                  <a:schemeClr val="bg1"/>
                </a:solidFill>
              </a:rPr>
              <a:t>Association between satisfaction with current working environment and peer networks domain for each country separated by a high and low socio-economically disadvantaged concentration level. </a:t>
            </a:r>
            <a:endParaRPr lang="en-GB" sz="900" dirty="0">
              <a:solidFill>
                <a:schemeClr val="bg1"/>
              </a:solidFill>
            </a:endParaRPr>
          </a:p>
        </p:txBody>
      </p:sp>
      <p:sp>
        <p:nvSpPr>
          <p:cNvPr id="16" name="Rectangle 15"/>
          <p:cNvSpPr/>
          <p:nvPr/>
        </p:nvSpPr>
        <p:spPr>
          <a:xfrm rot="16200000">
            <a:off x="-719108" y="2582595"/>
            <a:ext cx="1669047" cy="230832"/>
          </a:xfrm>
          <a:prstGeom prst="rect">
            <a:avLst/>
          </a:prstGeom>
        </p:spPr>
        <p:txBody>
          <a:bodyPr wrap="none">
            <a:spAutoFit/>
          </a:bodyPr>
          <a:lstStyle/>
          <a:p>
            <a:r>
              <a:rPr lang="en-US" sz="900" dirty="0" err="1">
                <a:solidFill>
                  <a:schemeClr val="bg1"/>
                </a:solidFill>
              </a:rPr>
              <a:t>Unstandardised</a:t>
            </a:r>
            <a:r>
              <a:rPr lang="en-US" sz="900" dirty="0">
                <a:solidFill>
                  <a:schemeClr val="bg1"/>
                </a:solidFill>
              </a:rPr>
              <a:t> coefficients </a:t>
            </a:r>
            <a:endParaRPr lang="en-GB" sz="900" dirty="0">
              <a:solidFill>
                <a:schemeClr val="bg1"/>
              </a:solidFill>
            </a:endParaRPr>
          </a:p>
        </p:txBody>
      </p:sp>
    </p:spTree>
    <p:extLst>
      <p:ext uri="{BB962C8B-B14F-4D97-AF65-F5344CB8AC3E}">
        <p14:creationId xmlns:p14="http://schemas.microsoft.com/office/powerpoint/2010/main" val="3448390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graphicEl>
                                              <a:chart seriesIdx="0" categoryIdx="-4" bldStep="series"/>
                                            </p:graphicEl>
                                          </p:spTgt>
                                        </p:tgtEl>
                                        <p:attrNameLst>
                                          <p:attrName>style.visibility</p:attrName>
                                        </p:attrNameLst>
                                      </p:cBhvr>
                                      <p:to>
                                        <p:strVal val="visible"/>
                                      </p:to>
                                    </p:set>
                                    <p:animEffect transition="in" filter="fade">
                                      <p:cBhvr>
                                        <p:cTn id="7" dur="500"/>
                                        <p:tgtEl>
                                          <p:spTgt spid="17">
                                            <p:graphicEl>
                                              <a:chart seriesIdx="0" categoryIdx="-4" bldStep="series"/>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graphicEl>
                                              <a:chart seriesIdx="1" categoryIdx="-4" bldStep="series"/>
                                            </p:graphicEl>
                                          </p:spTgt>
                                        </p:tgtEl>
                                        <p:attrNameLst>
                                          <p:attrName>style.visibility</p:attrName>
                                        </p:attrNameLst>
                                      </p:cBhvr>
                                      <p:to>
                                        <p:strVal val="visible"/>
                                      </p:to>
                                    </p:set>
                                    <p:animEffect transition="in" filter="fade">
                                      <p:cBhvr>
                                        <p:cTn id="12" dur="500"/>
                                        <p:tgtEl>
                                          <p:spTgt spid="17">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Sub>
          <a:bldChart bld="series"/>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Chart 24"/>
          <p:cNvGraphicFramePr/>
          <p:nvPr>
            <p:extLst>
              <p:ext uri="{D42A27DB-BD31-4B8C-83A1-F6EECF244321}">
                <p14:modId xmlns:p14="http://schemas.microsoft.com/office/powerpoint/2010/main" val="2433419047"/>
              </p:ext>
            </p:extLst>
          </p:nvPr>
        </p:nvGraphicFramePr>
        <p:xfrm>
          <a:off x="119124" y="585138"/>
          <a:ext cx="9024876" cy="5112929"/>
        </p:xfrm>
        <a:graphic>
          <a:graphicData uri="http://schemas.openxmlformats.org/drawingml/2006/chart">
            <c:chart xmlns:c="http://schemas.openxmlformats.org/drawingml/2006/chart" xmlns:r="http://schemas.openxmlformats.org/officeDocument/2006/relationships" r:id="rId4"/>
          </a:graphicData>
        </a:graphic>
      </p:graphicFrame>
      <p:sp>
        <p:nvSpPr>
          <p:cNvPr id="5" name="Title 3"/>
          <p:cNvSpPr txBox="1">
            <a:spLocks/>
          </p:cNvSpPr>
          <p:nvPr/>
        </p:nvSpPr>
        <p:spPr>
          <a:xfrm>
            <a:off x="827584" y="0"/>
            <a:ext cx="5400600" cy="465516"/>
          </a:xfrm>
          <a:prstGeom prst="rect">
            <a:avLst/>
          </a:prstGeom>
        </p:spPr>
        <p:txBody>
          <a:bodyPr vert="horz" lIns="91440" tIns="45720" rIns="91440" bIns="45720" rtlCol="0" anchor="ctr">
            <a:normAutofit fontScale="92500" lnSpcReduction="20000"/>
          </a:bodyPr>
          <a:lstStyle/>
          <a:p>
            <a:pPr algn="ctr">
              <a:spcBef>
                <a:spcPct val="0"/>
              </a:spcBef>
              <a:defRPr/>
            </a:pPr>
            <a:r>
              <a:rPr lang="en-US" sz="1600" b="1">
                <a:solidFill>
                  <a:prstClr val="white"/>
                </a:solidFill>
                <a:latin typeface="Arial" pitchFamily="34" charset="0"/>
                <a:cs typeface="Arial" pitchFamily="34" charset="0"/>
              </a:rPr>
              <a:t>Mean mathematics performance, by school location, after accounting for socio-economic status</a:t>
            </a:r>
            <a:endParaRPr lang="en-GB" sz="1600" b="1" dirty="0">
              <a:solidFill>
                <a:prstClr val="white"/>
              </a:solidFill>
              <a:latin typeface="Arial" pitchFamily="34" charset="0"/>
              <a:cs typeface="Arial" pitchFamily="34" charset="0"/>
            </a:endParaRPr>
          </a:p>
        </p:txBody>
      </p:sp>
      <p:sp>
        <p:nvSpPr>
          <p:cNvPr id="6" name="TextBox 2"/>
          <p:cNvSpPr txBox="1"/>
          <p:nvPr/>
        </p:nvSpPr>
        <p:spPr>
          <a:xfrm>
            <a:off x="7956370" y="141480"/>
            <a:ext cx="1008118" cy="2763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dirty="0">
                <a:solidFill>
                  <a:prstClr val="white"/>
                </a:solidFill>
                <a:latin typeface="Arial" pitchFamily="34" charset="0"/>
                <a:cs typeface="Arial" pitchFamily="34" charset="0"/>
              </a:rPr>
              <a:t>Fig II.3.3</a:t>
            </a:r>
          </a:p>
        </p:txBody>
      </p:sp>
      <p:sp>
        <p:nvSpPr>
          <p:cNvPr id="7" name="슬라이드 번호 개체 틀 6"/>
          <p:cNvSpPr txBox="1">
            <a:spLocks/>
          </p:cNvSpPr>
          <p:nvPr/>
        </p:nvSpPr>
        <p:spPr>
          <a:xfrm>
            <a:off x="0" y="141480"/>
            <a:ext cx="467544" cy="273844"/>
          </a:xfrm>
          <a:prstGeom prst="rect">
            <a:avLst/>
          </a:prstGeom>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B8364164-D7C2-4011-A351-B5EC1CE463BF}" type="slidenum">
              <a:rPr kumimoji="0" lang="ko-KR" altLang="en-US" sz="1800" b="0" i="0" u="none" strike="noStrike" kern="1200" cap="none" spc="0" normalizeH="0" baseline="0" noProof="0" smtClean="0">
                <a:ln>
                  <a:noFill/>
                </a:ln>
                <a:solidFill>
                  <a:prstClr val="black"/>
                </a:solidFill>
                <a:effectLst/>
                <a:uLnTx/>
                <a:uFillTx/>
                <a:latin typeface="+mn-lt"/>
                <a:ea typeface="+mn-ea"/>
                <a:cs typeface="+mn-cs"/>
              </a:rPr>
              <a:pPr marL="0" marR="0" lvl="0" indent="0" algn="l" defTabSz="914400" rtl="0" eaLnBrk="1" fontAlgn="auto" latinLnBrk="1" hangingPunct="1">
                <a:lnSpc>
                  <a:spcPct val="100000"/>
                </a:lnSpc>
                <a:spcBef>
                  <a:spcPts val="0"/>
                </a:spcBef>
                <a:spcAft>
                  <a:spcPts val="0"/>
                </a:spcAft>
                <a:buClrTx/>
                <a:buSzTx/>
                <a:buFontTx/>
                <a:buNone/>
                <a:tabLst/>
                <a:defRPr/>
              </a:pPr>
              <a:t>37</a:t>
            </a:fld>
            <a:endParaRPr kumimoji="0" lang="ko-KR" altLang="en-US" sz="1800" b="0" i="0" u="none" strike="noStrike" kern="1200" cap="none" spc="0" normalizeH="0" baseline="0" noProof="0">
              <a:ln>
                <a:noFill/>
              </a:ln>
              <a:solidFill>
                <a:prstClr val="black"/>
              </a:solidFill>
              <a:effectLst/>
              <a:uLnTx/>
              <a:uFillTx/>
              <a:latin typeface="+mn-lt"/>
              <a:ea typeface="+mn-ea"/>
              <a:cs typeface="+mn-cs"/>
            </a:endParaRPr>
          </a:p>
        </p:txBody>
      </p:sp>
      <p:pic>
        <p:nvPicPr>
          <p:cNvPr id="8" name="내용 개체 틀 19" descr="calculator.png"/>
          <p:cNvPicPr>
            <a:picLocks noChangeAspect="1"/>
          </p:cNvPicPr>
          <p:nvPr/>
        </p:nvPicPr>
        <p:blipFill>
          <a:blip r:embed="rId5" cstate="print">
            <a:duotone>
              <a:schemeClr val="bg2">
                <a:shade val="45000"/>
                <a:satMod val="135000"/>
              </a:schemeClr>
              <a:prstClr val="white"/>
            </a:duotone>
            <a:lum bright="100000" contrast="100000"/>
          </a:blip>
          <a:stretch>
            <a:fillRect/>
          </a:stretch>
        </p:blipFill>
        <p:spPr>
          <a:xfrm>
            <a:off x="6948264" y="87474"/>
            <a:ext cx="432048" cy="324036"/>
          </a:xfrm>
          <a:prstGeom prst="rect">
            <a:avLst/>
          </a:prstGeom>
        </p:spPr>
      </p:pic>
      <p:sp>
        <p:nvSpPr>
          <p:cNvPr id="9" name="평행 사변형 8"/>
          <p:cNvSpPr/>
          <p:nvPr/>
        </p:nvSpPr>
        <p:spPr>
          <a:xfrm>
            <a:off x="-180528" y="0"/>
            <a:ext cx="9289032"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10" name="평행 사변형 9"/>
          <p:cNvSpPr/>
          <p:nvPr/>
        </p:nvSpPr>
        <p:spPr>
          <a:xfrm>
            <a:off x="-540568" y="0"/>
            <a:ext cx="8568952" cy="504270"/>
          </a:xfrm>
          <a:prstGeom prst="parallelogram">
            <a:avLst>
              <a:gd name="adj" fmla="val 79101"/>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latin typeface="Arial" pitchFamily="34" charset="0"/>
              <a:cs typeface="Arial" pitchFamily="34" charset="0"/>
            </a:endParaRPr>
          </a:p>
        </p:txBody>
      </p:sp>
      <p:sp>
        <p:nvSpPr>
          <p:cNvPr id="11" name="평행 사변형 10"/>
          <p:cNvSpPr/>
          <p:nvPr/>
        </p:nvSpPr>
        <p:spPr>
          <a:xfrm>
            <a:off x="-560760" y="0"/>
            <a:ext cx="1359768"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12" name="슬라이드 번호 개체 틀 29"/>
          <p:cNvSpPr txBox="1">
            <a:spLocks/>
          </p:cNvSpPr>
          <p:nvPr/>
        </p:nvSpPr>
        <p:spPr>
          <a:xfrm>
            <a:off x="0" y="141480"/>
            <a:ext cx="467544" cy="273844"/>
          </a:xfrm>
          <a:prstGeom prst="rect">
            <a:avLst/>
          </a:prstGeom>
        </p:spPr>
        <p:txBody>
          <a:bodyPr/>
          <a:lstStyle>
            <a:lvl1pPr>
              <a:defRPr b="1">
                <a:solidFill>
                  <a:srgbClr val="278D99"/>
                </a:solidFill>
                <a:latin typeface="Arial" pitchFamily="34" charset="0"/>
                <a:cs typeface="Arial" pitchFamily="34" charset="0"/>
              </a:defRPr>
            </a:lvl1pPr>
          </a:lstStyle>
          <a:p>
            <a:pPr>
              <a:defRPr/>
            </a:pPr>
            <a:fld id="{B8364164-D7C2-4011-A351-B5EC1CE463BF}" type="slidenum">
              <a:rPr lang="ko-KR" altLang="en-US" smtClean="0"/>
              <a:pPr>
                <a:defRPr/>
              </a:pPr>
              <a:t>37</a:t>
            </a:fld>
            <a:endParaRPr lang="ko-KR" altLang="en-US" dirty="0"/>
          </a:p>
        </p:txBody>
      </p:sp>
      <p:sp>
        <p:nvSpPr>
          <p:cNvPr id="13" name="제목 31"/>
          <p:cNvSpPr txBox="1">
            <a:spLocks/>
          </p:cNvSpPr>
          <p:nvPr/>
        </p:nvSpPr>
        <p:spPr>
          <a:xfrm>
            <a:off x="827584" y="21858"/>
            <a:ext cx="7316956" cy="465516"/>
          </a:xfrm>
          <a:prstGeom prst="rect">
            <a:avLst/>
          </a:prstGeom>
        </p:spPr>
        <p:txBody>
          <a:bodyPr vert="horz" lIns="91440" tIns="45720" rIns="91440" bIns="45720" rtlCol="0" anchor="ctr">
            <a:noAutofit/>
          </a:bodyPr>
          <a:lstStyle>
            <a:lvl1pPr algn="l">
              <a:defRPr sz="2800" b="1">
                <a:solidFill>
                  <a:schemeClr val="bg1"/>
                </a:solidFill>
              </a:defRPr>
            </a:lvl1pPr>
          </a:lstStyle>
          <a:p>
            <a:pPr>
              <a:spcBef>
                <a:spcPct val="0"/>
              </a:spcBef>
            </a:pPr>
            <a:r>
              <a:rPr lang="en-US" altLang="ko-KR" sz="2000" dirty="0">
                <a:solidFill>
                  <a:prstClr val="white"/>
                </a:solidFill>
                <a:latin typeface="Arial" pitchFamily="34" charset="0"/>
                <a:cs typeface="Arial" pitchFamily="34" charset="0"/>
              </a:rPr>
              <a:t>TALIS Teacher professionalism index</a:t>
            </a:r>
            <a:endParaRPr lang="ko-KR" altLang="en-US" sz="2000" dirty="0">
              <a:solidFill>
                <a:schemeClr val="accent6">
                  <a:lumMod val="40000"/>
                  <a:lumOff val="60000"/>
                </a:schemeClr>
              </a:solidFill>
              <a:latin typeface="Arial" pitchFamily="34" charset="0"/>
              <a:cs typeface="Arial" pitchFamily="34" charset="0"/>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84890" y="3951939"/>
            <a:ext cx="467925" cy="467925"/>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91857" y="1625014"/>
            <a:ext cx="517053" cy="517053"/>
          </a:xfrm>
          <a:prstGeom prst="rect">
            <a:avLst/>
          </a:prstGeom>
        </p:spPr>
      </p:pic>
      <p:pic>
        <p:nvPicPr>
          <p:cNvPr id="14" name="Picture 12" descr="C:\Users\Schleicher_A\Pictures\Country flags\Estonia-256.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44931" y="2016834"/>
            <a:ext cx="492292" cy="49229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55407681"/>
      </p:ext>
    </p:extLst>
  </p:cSld>
  <p:clrMapOvr>
    <a:masterClrMapping/>
  </p:clrMapOvr>
  <mc:AlternateContent xmlns:mc="http://schemas.openxmlformats.org/markup-compatibility/2006" xmlns:p14="http://schemas.microsoft.com/office/powerpoint/2010/main">
    <mc:Choice Requires="p14">
      <p:transition spd="slow" p14:dur="1400" advTm="40764">
        <p14:ripple/>
      </p:transition>
    </mc:Choice>
    <mc:Fallback xmlns="">
      <p:transition spd="slow" advTm="4076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strVal val="4*#ppt_w"/>
                                          </p:val>
                                        </p:tav>
                                        <p:tav tm="100000">
                                          <p:val>
                                            <p:strVal val="#ppt_w"/>
                                          </p:val>
                                        </p:tav>
                                      </p:tavLst>
                                    </p:anim>
                                    <p:anim calcmode="lin" valueType="num">
                                      <p:cBhvr>
                                        <p:cTn id="8" dur="500" fill="hold"/>
                                        <p:tgtEl>
                                          <p:spTgt spid="15"/>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64" presetClass="path" presetSubtype="0" accel="50000" decel="50000" fill="hold" nodeType="clickEffect">
                                  <p:stCondLst>
                                    <p:cond delay="0"/>
                                  </p:stCondLst>
                                  <p:childTnLst>
                                    <p:animMotion origin="layout" path="M 2.77778E-6 -2.46914E-7 L 0.00191 -0.4216 " pathEditMode="relative" rAng="0" ptsTypes="AA">
                                      <p:cBhvr>
                                        <p:cTn id="12" dur="2000" fill="hold"/>
                                        <p:tgtEl>
                                          <p:spTgt spid="15"/>
                                        </p:tgtEl>
                                        <p:attrNameLst>
                                          <p:attrName>ppt_x</p:attrName>
                                          <p:attrName>ppt_y</p:attrName>
                                        </p:attrNameLst>
                                      </p:cBhvr>
                                      <p:rCtr x="87" y="-21080"/>
                                    </p:animMotion>
                                  </p:childTnLst>
                                </p:cTn>
                              </p:par>
                            </p:childTnLst>
                          </p:cTn>
                        </p:par>
                      </p:childTnLst>
                    </p:cTn>
                  </p:par>
                  <p:par>
                    <p:cTn id="13" fill="hold">
                      <p:stCondLst>
                        <p:cond delay="indefinite"/>
                      </p:stCondLst>
                      <p:childTnLst>
                        <p:par>
                          <p:cTn id="14" fill="hold">
                            <p:stCondLst>
                              <p:cond delay="0"/>
                            </p:stCondLst>
                            <p:childTnLst>
                              <p:par>
                                <p:cTn id="15" presetID="23" presetClass="entr" presetSubtype="32"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strVal val="4*#ppt_w"/>
                                          </p:val>
                                        </p:tav>
                                        <p:tav tm="100000">
                                          <p:val>
                                            <p:strVal val="#ppt_w"/>
                                          </p:val>
                                        </p:tav>
                                      </p:tavLst>
                                    </p:anim>
                                    <p:anim calcmode="lin" valueType="num">
                                      <p:cBhvr>
                                        <p:cTn id="18" dur="500" fill="hold"/>
                                        <p:tgtEl>
                                          <p:spTgt spid="17"/>
                                        </p:tgtEl>
                                        <p:attrNameLst>
                                          <p:attrName>ppt_h</p:attrName>
                                        </p:attrNameLst>
                                      </p:cBhvr>
                                      <p:tavLst>
                                        <p:tav tm="0">
                                          <p:val>
                                            <p:strVal val="4*#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strVal val="4*#ppt_w"/>
                                          </p:val>
                                        </p:tav>
                                        <p:tav tm="100000">
                                          <p:val>
                                            <p:strVal val="#ppt_w"/>
                                          </p:val>
                                        </p:tav>
                                      </p:tavLst>
                                    </p:anim>
                                    <p:anim calcmode="lin" valueType="num">
                                      <p:cBhvr>
                                        <p:cTn id="24" dur="500" fill="hold"/>
                                        <p:tgtEl>
                                          <p:spTgt spid="1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제목 31"/>
          <p:cNvSpPr txBox="1">
            <a:spLocks/>
          </p:cNvSpPr>
          <p:nvPr/>
        </p:nvSpPr>
        <p:spPr>
          <a:xfrm>
            <a:off x="1763688" y="21858"/>
            <a:ext cx="4914546" cy="465516"/>
          </a:xfrm>
          <a:prstGeom prst="rect">
            <a:avLst/>
          </a:prstGeom>
        </p:spPr>
        <p:txBody>
          <a:bodyPr vert="horz" lIns="68580" tIns="34290" rIns="68580" bIns="34290" rtlCol="0" anchor="ctr">
            <a:noAutofit/>
          </a:bodyPr>
          <a:lstStyle>
            <a:lvl1pPr algn="l">
              <a:defRPr sz="2800" b="1">
                <a:solidFill>
                  <a:schemeClr val="bg1"/>
                </a:solidFill>
              </a:defRPr>
            </a:lvl1pPr>
          </a:lstStyle>
          <a:p>
            <a:pPr>
              <a:spcBef>
                <a:spcPct val="0"/>
              </a:spcBef>
            </a:pPr>
            <a:endParaRPr lang="ko-KR" altLang="en-US" sz="1500" dirty="0">
              <a:solidFill>
                <a:prstClr val="white"/>
              </a:solidFill>
              <a:latin typeface="Arial" pitchFamily="34" charset="0"/>
              <a:cs typeface="Arial" pitchFamily="34" charset="0"/>
            </a:endParaRPr>
          </a:p>
        </p:txBody>
      </p:sp>
      <p:sp>
        <p:nvSpPr>
          <p:cNvPr id="16" name="직사각형 15"/>
          <p:cNvSpPr/>
          <p:nvPr/>
        </p:nvSpPr>
        <p:spPr>
          <a:xfrm>
            <a:off x="1385646" y="581803"/>
            <a:ext cx="6210690" cy="323165"/>
          </a:xfrm>
          <a:prstGeom prst="rect">
            <a:avLst/>
          </a:prstGeom>
        </p:spPr>
        <p:txBody>
          <a:bodyPr wrap="square">
            <a:spAutoFit/>
          </a:bodyPr>
          <a:lstStyle/>
          <a:p>
            <a:r>
              <a:rPr lang="en-US" altLang="ko-KR" sz="750" dirty="0">
                <a:solidFill>
                  <a:schemeClr val="bg1"/>
                </a:solidFill>
                <a:latin typeface="Arial" pitchFamily="34" charset="0"/>
                <a:cs typeface="Arial" pitchFamily="34" charset="0"/>
              </a:rPr>
              <a:t>Percentage of lower secondary teachers with less than 3 years experience at their school and  as a teacher, who are working in schools with the following reported access to formal induction </a:t>
            </a:r>
            <a:r>
              <a:rPr lang="en-US" altLang="ko-KR" sz="750" dirty="0" err="1">
                <a:solidFill>
                  <a:schemeClr val="bg1"/>
                </a:solidFill>
                <a:latin typeface="Arial" pitchFamily="34" charset="0"/>
                <a:cs typeface="Arial" pitchFamily="34" charset="0"/>
              </a:rPr>
              <a:t>programmes</a:t>
            </a:r>
            <a:r>
              <a:rPr lang="en-US" altLang="ko-KR" sz="750" dirty="0">
                <a:solidFill>
                  <a:schemeClr val="bg1"/>
                </a:solidFill>
                <a:latin typeface="Arial" pitchFamily="34" charset="0"/>
                <a:cs typeface="Arial" pitchFamily="34" charset="0"/>
              </a:rPr>
              <a:t>, and their reported participation in such </a:t>
            </a:r>
            <a:r>
              <a:rPr lang="en-US" altLang="ko-KR" sz="750" dirty="0" err="1">
                <a:solidFill>
                  <a:schemeClr val="bg1"/>
                </a:solidFill>
                <a:latin typeface="Arial" pitchFamily="34" charset="0"/>
                <a:cs typeface="Arial" pitchFamily="34" charset="0"/>
              </a:rPr>
              <a:t>programmes</a:t>
            </a:r>
            <a:endParaRPr lang="en-US" altLang="ko-KR" sz="750" dirty="0">
              <a:solidFill>
                <a:schemeClr val="bg1"/>
              </a:solidFill>
              <a:latin typeface="Arial" pitchFamily="34" charset="0"/>
              <a:cs typeface="Arial" pitchFamily="34" charset="0"/>
            </a:endParaRPr>
          </a:p>
        </p:txBody>
      </p:sp>
      <p:graphicFrame>
        <p:nvGraphicFramePr>
          <p:cNvPr id="20" name="Chart 19"/>
          <p:cNvGraphicFramePr>
            <a:graphicFrameLocks/>
          </p:cNvGraphicFramePr>
          <p:nvPr>
            <p:extLst>
              <p:ext uri="{D42A27DB-BD31-4B8C-83A1-F6EECF244321}">
                <p14:modId xmlns:p14="http://schemas.microsoft.com/office/powerpoint/2010/main" val="488992556"/>
              </p:ext>
            </p:extLst>
          </p:nvPr>
        </p:nvGraphicFramePr>
        <p:xfrm>
          <a:off x="110067" y="904968"/>
          <a:ext cx="8889999" cy="4238532"/>
        </p:xfrm>
        <a:graphic>
          <a:graphicData uri="http://schemas.openxmlformats.org/drawingml/2006/chart">
            <c:chart xmlns:c="http://schemas.openxmlformats.org/drawingml/2006/chart" xmlns:r="http://schemas.openxmlformats.org/officeDocument/2006/relationships" r:id="rId3"/>
          </a:graphicData>
        </a:graphic>
      </p:graphicFrame>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1095" y="2093168"/>
            <a:ext cx="467925" cy="467925"/>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60723" y="1134684"/>
            <a:ext cx="517053" cy="517053"/>
          </a:xfrm>
          <a:prstGeom prst="rect">
            <a:avLst/>
          </a:prstGeom>
        </p:spPr>
      </p:pic>
      <p:sp>
        <p:nvSpPr>
          <p:cNvPr id="2" name="Rectangle 1"/>
          <p:cNvSpPr/>
          <p:nvPr/>
        </p:nvSpPr>
        <p:spPr>
          <a:xfrm>
            <a:off x="911095" y="-37772"/>
            <a:ext cx="9057861" cy="584775"/>
          </a:xfrm>
          <a:prstGeom prst="rect">
            <a:avLst/>
          </a:prstGeom>
        </p:spPr>
        <p:txBody>
          <a:bodyPr wrap="square">
            <a:spAutoFit/>
          </a:bodyPr>
          <a:lstStyle/>
          <a:p>
            <a:pPr>
              <a:spcBef>
                <a:spcPct val="0"/>
              </a:spcBef>
            </a:pPr>
            <a:r>
              <a:rPr lang="en-US" altLang="ko-KR" sz="1600" b="1" dirty="0">
                <a:solidFill>
                  <a:prstClr val="white"/>
                </a:solidFill>
                <a:latin typeface="Arial" pitchFamily="34" charset="0"/>
                <a:cs typeface="Arial" pitchFamily="34" charset="0"/>
              </a:rPr>
              <a:t>Not everywhere where </a:t>
            </a:r>
            <a:r>
              <a:rPr lang="en-US" altLang="ko-KR" sz="1600" b="1" dirty="0">
                <a:solidFill>
                  <a:schemeClr val="bg1">
                    <a:lumMod val="85000"/>
                  </a:schemeClr>
                </a:solidFill>
                <a:latin typeface="Arial" pitchFamily="34" charset="0"/>
                <a:cs typeface="Arial" pitchFamily="34" charset="0"/>
              </a:rPr>
              <a:t>induction </a:t>
            </a:r>
            <a:r>
              <a:rPr lang="en-US" altLang="ko-KR" sz="1600" b="1" dirty="0" err="1">
                <a:solidFill>
                  <a:schemeClr val="bg1">
                    <a:lumMod val="85000"/>
                  </a:schemeClr>
                </a:solidFill>
                <a:latin typeface="Arial" pitchFamily="34" charset="0"/>
                <a:cs typeface="Arial" pitchFamily="34" charset="0"/>
              </a:rPr>
              <a:t>programmes</a:t>
            </a:r>
            <a:r>
              <a:rPr lang="en-US" altLang="ko-KR" sz="1600" b="1" dirty="0">
                <a:solidFill>
                  <a:schemeClr val="bg1">
                    <a:lumMod val="85000"/>
                  </a:schemeClr>
                </a:solidFill>
                <a:latin typeface="Arial" pitchFamily="34" charset="0"/>
                <a:cs typeface="Arial" pitchFamily="34" charset="0"/>
              </a:rPr>
              <a:t> </a:t>
            </a:r>
            <a:r>
              <a:rPr lang="en-US" altLang="ko-KR" sz="1600" b="1" dirty="0">
                <a:solidFill>
                  <a:prstClr val="white"/>
                </a:solidFill>
                <a:latin typeface="Arial" pitchFamily="34" charset="0"/>
                <a:cs typeface="Arial" pitchFamily="34" charset="0"/>
              </a:rPr>
              <a:t>are accessible</a:t>
            </a:r>
            <a:br>
              <a:rPr lang="en-US" altLang="ko-KR" sz="1600" b="1" dirty="0">
                <a:solidFill>
                  <a:prstClr val="white"/>
                </a:solidFill>
                <a:latin typeface="Arial" pitchFamily="34" charset="0"/>
                <a:cs typeface="Arial" pitchFamily="34" charset="0"/>
              </a:rPr>
            </a:br>
            <a:r>
              <a:rPr lang="en-US" altLang="ko-KR" sz="1600" b="1" dirty="0">
                <a:solidFill>
                  <a:prstClr val="white"/>
                </a:solidFill>
                <a:latin typeface="Arial" pitchFamily="34" charset="0"/>
                <a:cs typeface="Arial" pitchFamily="34" charset="0"/>
              </a:rPr>
              <a:t>do teachers use them</a:t>
            </a:r>
            <a:endParaRPr lang="ko-KR" altLang="en-US" sz="1600" b="1" dirty="0">
              <a:solidFill>
                <a:prstClr val="white"/>
              </a:solidFill>
              <a:latin typeface="Arial" pitchFamily="34" charset="0"/>
              <a:cs typeface="Arial" pitchFamily="34" charset="0"/>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48754" y="1134684"/>
            <a:ext cx="511969" cy="511969"/>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08030" y="1142988"/>
            <a:ext cx="511979" cy="511979"/>
          </a:xfrm>
          <a:prstGeom prst="rect">
            <a:avLst/>
          </a:prstGeom>
        </p:spPr>
      </p:pic>
    </p:spTree>
    <p:extLst>
      <p:ext uri="{BB962C8B-B14F-4D97-AF65-F5344CB8AC3E}">
        <p14:creationId xmlns:p14="http://schemas.microsoft.com/office/powerpoint/2010/main" val="1197658196"/>
      </p:ext>
    </p:extLst>
  </p:cSld>
  <p:clrMapOvr>
    <a:masterClrMapping/>
  </p:clrMapOvr>
  <mc:AlternateContent xmlns:mc="http://schemas.openxmlformats.org/markup-compatibility/2006" xmlns:p14="http://schemas.microsoft.com/office/powerpoint/2010/main">
    <mc:Choice Requires="p14">
      <p:transition spd="med" p14:dur="700" advTm="9699">
        <p:fade/>
      </p:transition>
    </mc:Choice>
    <mc:Fallback xmlns="">
      <p:transition spd="med" advTm="96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strVal val="4*#ppt_w"/>
                                          </p:val>
                                        </p:tav>
                                        <p:tav tm="100000">
                                          <p:val>
                                            <p:strVal val="#ppt_w"/>
                                          </p:val>
                                        </p:tav>
                                      </p:tavLst>
                                    </p:anim>
                                    <p:anim calcmode="lin" valueType="num">
                                      <p:cBhvr>
                                        <p:cTn id="8" dur="500" fill="hold"/>
                                        <p:tgtEl>
                                          <p:spTgt spid="19"/>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32"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strVal val="4*#ppt_w"/>
                                          </p:val>
                                        </p:tav>
                                        <p:tav tm="100000">
                                          <p:val>
                                            <p:strVal val="#ppt_w"/>
                                          </p:val>
                                        </p:tav>
                                      </p:tavLst>
                                    </p:anim>
                                    <p:anim calcmode="lin" valueType="num">
                                      <p:cBhvr>
                                        <p:cTn id="21" dur="500" fill="hold"/>
                                        <p:tgtEl>
                                          <p:spTgt spid="1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8"/>
          </p:nvPr>
        </p:nvSpPr>
        <p:spPr/>
        <p:txBody>
          <a:bodyPr/>
          <a:lstStyle/>
          <a:p>
            <a:fld id="{B8364164-D7C2-4011-A351-B5EC1CE463BF}" type="slidenum">
              <a:rPr lang="ko-KR" altLang="en-US" smtClean="0">
                <a:solidFill>
                  <a:schemeClr val="bg1"/>
                </a:solidFill>
              </a:rPr>
              <a:pPr/>
              <a:t>39</a:t>
            </a:fld>
            <a:endParaRPr lang="ko-KR" altLang="en-US">
              <a:solidFill>
                <a:schemeClr val="bg1"/>
              </a:solidFill>
            </a:endParaRPr>
          </a:p>
        </p:txBody>
      </p:sp>
      <p:sp>
        <p:nvSpPr>
          <p:cNvPr id="4" name="Title 3"/>
          <p:cNvSpPr>
            <a:spLocks noGrp="1"/>
          </p:cNvSpPr>
          <p:nvPr>
            <p:ph type="title"/>
          </p:nvPr>
        </p:nvSpPr>
        <p:spPr/>
        <p:txBody>
          <a:bodyPr/>
          <a:lstStyle/>
          <a:p>
            <a:r>
              <a:rPr lang="en-GB" sz="2400" dirty="0"/>
              <a:t>Induction and professional development</a:t>
            </a:r>
          </a:p>
        </p:txBody>
      </p:sp>
      <p:graphicFrame>
        <p:nvGraphicFramePr>
          <p:cNvPr id="5" name="Content Placeholder 4"/>
          <p:cNvGraphicFramePr>
            <a:graphicFrameLocks noGrp="1"/>
          </p:cNvGraphicFramePr>
          <p:nvPr>
            <p:ph sz="quarter" idx="16"/>
            <p:extLst>
              <p:ext uri="{D42A27DB-BD31-4B8C-83A1-F6EECF244321}">
                <p14:modId xmlns:p14="http://schemas.microsoft.com/office/powerpoint/2010/main" val="743987974"/>
              </p:ext>
            </p:extLst>
          </p:nvPr>
        </p:nvGraphicFramePr>
        <p:xfrm>
          <a:off x="215900" y="1147762"/>
          <a:ext cx="8693484" cy="3995738"/>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215900" y="444658"/>
            <a:ext cx="8928100" cy="738664"/>
          </a:xfrm>
          <a:prstGeom prst="rect">
            <a:avLst/>
          </a:prstGeom>
        </p:spPr>
        <p:txBody>
          <a:bodyPr wrap="square">
            <a:spAutoFit/>
          </a:bodyPr>
          <a:lstStyle/>
          <a:p>
            <a:r>
              <a:rPr lang="en-US" sz="1400" dirty="0">
                <a:solidFill>
                  <a:schemeClr val="bg1"/>
                </a:solidFill>
              </a:rPr>
              <a:t>Probability of participation in three or more professional development activities for lower secondary </a:t>
            </a:r>
          </a:p>
          <a:p>
            <a:r>
              <a:rPr lang="en-US" sz="1400" dirty="0">
                <a:solidFill>
                  <a:schemeClr val="bg1"/>
                </a:solidFill>
              </a:rPr>
              <a:t>teachers who reported having participated in a formal induction </a:t>
            </a:r>
            <a:r>
              <a:rPr lang="en-US" sz="1400" dirty="0" err="1">
                <a:solidFill>
                  <a:schemeClr val="bg1"/>
                </a:solidFill>
              </a:rPr>
              <a:t>programme</a:t>
            </a:r>
            <a:r>
              <a:rPr lang="en-US" sz="1400" dirty="0">
                <a:solidFill>
                  <a:schemeClr val="bg1"/>
                </a:solidFill>
              </a:rPr>
              <a:t> versus teachers who reported that they had not participated in such </a:t>
            </a:r>
            <a:r>
              <a:rPr lang="en-US" sz="1400" dirty="0" err="1">
                <a:solidFill>
                  <a:schemeClr val="bg1"/>
                </a:solidFill>
              </a:rPr>
              <a:t>programmes</a:t>
            </a:r>
            <a:r>
              <a:rPr lang="en-US" sz="1400" dirty="0">
                <a:solidFill>
                  <a:schemeClr val="bg1"/>
                </a:solidFill>
              </a:rPr>
              <a:t> </a:t>
            </a:r>
            <a:endParaRPr lang="en-GB" sz="1400" dirty="0">
              <a:solidFill>
                <a:schemeClr val="bg1"/>
              </a:solidFill>
            </a:endParaRPr>
          </a:p>
        </p:txBody>
      </p:sp>
    </p:spTree>
    <p:extLst>
      <p:ext uri="{BB962C8B-B14F-4D97-AF65-F5344CB8AC3E}">
        <p14:creationId xmlns:p14="http://schemas.microsoft.com/office/powerpoint/2010/main" val="861672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0098" name="Rectangle 2"/>
          <p:cNvSpPr>
            <a:spLocks noGrp="1" noChangeArrowheads="1"/>
          </p:cNvSpPr>
          <p:nvPr>
            <p:ph type="title"/>
          </p:nvPr>
        </p:nvSpPr>
        <p:spPr/>
        <p:txBody>
          <a:bodyPr/>
          <a:lstStyle/>
          <a:p>
            <a:pPr algn="ctr"/>
            <a:r>
              <a:rPr lang="en-US" dirty="0"/>
              <a:t>Augmented Reality</a:t>
            </a:r>
            <a:endParaRPr lang="en-US" dirty="0">
              <a:solidFill>
                <a:srgbClr val="FF0000"/>
              </a:solidFill>
            </a:endParaRPr>
          </a:p>
        </p:txBody>
      </p:sp>
      <p:pic>
        <p:nvPicPr>
          <p:cNvPr id="9"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57350" y="3257550"/>
            <a:ext cx="1407584"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913795" y="2130464"/>
            <a:ext cx="4090174" cy="3067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3890"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029200" y="652037"/>
            <a:ext cx="1325034" cy="1310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90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4043" y="652037"/>
            <a:ext cx="2286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764691"/>
      </p:ext>
    </p:extLst>
  </p:cSld>
  <p:clrMapOvr>
    <a:masterClrMapping/>
  </p:clrMapOvr>
  <mc:AlternateContent xmlns:mc="http://schemas.openxmlformats.org/markup-compatibility/2006" xmlns:p14="http://schemas.microsoft.com/office/powerpoint/2010/main">
    <mc:Choice Requires="p14">
      <p:transition spd="slow" p14:dur="2000" advTm="604">
        <p14:prism isContent="1"/>
      </p:transition>
    </mc:Choice>
    <mc:Fallback xmlns="">
      <p:transition spd="slow" advTm="604">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200425839"/>
              </p:ext>
            </p:extLst>
          </p:nvPr>
        </p:nvGraphicFramePr>
        <p:xfrm>
          <a:off x="84667" y="681539"/>
          <a:ext cx="8636000" cy="4461961"/>
        </p:xfrm>
        <a:graphic>
          <a:graphicData uri="http://schemas.openxmlformats.org/drawingml/2006/chart">
            <c:chart xmlns:c="http://schemas.openxmlformats.org/drawingml/2006/chart" xmlns:r="http://schemas.openxmlformats.org/officeDocument/2006/relationships" r:id="rId4"/>
          </a:graphicData>
        </a:graphic>
      </p:graphicFrame>
      <p:sp>
        <p:nvSpPr>
          <p:cNvPr id="8" name="직사각형 14"/>
          <p:cNvSpPr/>
          <p:nvPr/>
        </p:nvSpPr>
        <p:spPr>
          <a:xfrm>
            <a:off x="1331640" y="519522"/>
            <a:ext cx="6642738" cy="253916"/>
          </a:xfrm>
          <a:prstGeom prst="rect">
            <a:avLst/>
          </a:prstGeom>
        </p:spPr>
        <p:txBody>
          <a:bodyPr wrap="square">
            <a:spAutoFit/>
          </a:bodyPr>
          <a:lstStyle/>
          <a:p>
            <a:r>
              <a:rPr lang="en-US" altLang="ko-KR" sz="1050" dirty="0">
                <a:solidFill>
                  <a:prstClr val="white"/>
                </a:solidFill>
                <a:latin typeface="Arial" pitchFamily="34" charset="0"/>
                <a:cs typeface="Arial" pitchFamily="34" charset="0"/>
              </a:rPr>
              <a:t>Percentage of lower secondary teachers who report doing the following activities at least once per month</a:t>
            </a:r>
            <a:endParaRPr lang="ko-KR" altLang="en-US" sz="1050" dirty="0">
              <a:solidFill>
                <a:prstClr val="white"/>
              </a:solidFill>
              <a:latin typeface="Arial" pitchFamily="34" charset="0"/>
              <a:cs typeface="Arial" pitchFamily="34" charset="0"/>
            </a:endParaRPr>
          </a:p>
        </p:txBody>
      </p:sp>
      <p:sp>
        <p:nvSpPr>
          <p:cNvPr id="9" name="제목 31"/>
          <p:cNvSpPr txBox="1">
            <a:spLocks/>
          </p:cNvSpPr>
          <p:nvPr/>
        </p:nvSpPr>
        <p:spPr>
          <a:xfrm>
            <a:off x="1763688" y="21858"/>
            <a:ext cx="4914546" cy="465516"/>
          </a:xfrm>
          <a:prstGeom prst="rect">
            <a:avLst/>
          </a:prstGeom>
        </p:spPr>
        <p:txBody>
          <a:bodyPr vert="horz" lIns="68580" tIns="34290" rIns="68580" bIns="34290" rtlCol="0" anchor="ctr">
            <a:noAutofit/>
          </a:bodyPr>
          <a:lstStyle>
            <a:lvl1pPr algn="l">
              <a:defRPr sz="2800" b="1">
                <a:solidFill>
                  <a:schemeClr val="bg1"/>
                </a:solidFill>
              </a:defRPr>
            </a:lvl1pPr>
          </a:lstStyle>
          <a:p>
            <a:pPr>
              <a:spcBef>
                <a:spcPct val="0"/>
              </a:spcBef>
            </a:pPr>
            <a:r>
              <a:rPr lang="en-US" altLang="ko-KR" sz="1500" dirty="0">
                <a:solidFill>
                  <a:prstClr val="white"/>
                </a:solidFill>
                <a:latin typeface="Arial" pitchFamily="34" charset="0"/>
                <a:cs typeface="Arial" pitchFamily="34" charset="0"/>
              </a:rPr>
              <a:t>Teacher co-operation</a:t>
            </a:r>
            <a:endParaRPr lang="ko-KR" altLang="en-US" sz="1500" dirty="0">
              <a:solidFill>
                <a:prstClr val="white"/>
              </a:solidFill>
              <a:latin typeface="Arial" pitchFamily="34" charset="0"/>
              <a:cs typeface="Arial" pitchFamily="34" charset="0"/>
            </a:endParaRPr>
          </a:p>
        </p:txBody>
      </p:sp>
      <p:sp>
        <p:nvSpPr>
          <p:cNvPr id="11" name="TextBox 2"/>
          <p:cNvSpPr txBox="1"/>
          <p:nvPr/>
        </p:nvSpPr>
        <p:spPr>
          <a:xfrm>
            <a:off x="1520910" y="1074460"/>
            <a:ext cx="2700051" cy="37333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GB" sz="1400" b="1" dirty="0">
                <a:solidFill>
                  <a:schemeClr val="bg1"/>
                </a:solidFill>
              </a:rPr>
              <a:t>Exchange and co-ordination</a:t>
            </a:r>
          </a:p>
        </p:txBody>
      </p:sp>
      <p:sp>
        <p:nvSpPr>
          <p:cNvPr id="13" name="Rectangle 12"/>
          <p:cNvSpPr/>
          <p:nvPr/>
        </p:nvSpPr>
        <p:spPr>
          <a:xfrm rot="5400000">
            <a:off x="860695" y="1245930"/>
            <a:ext cx="4044479" cy="3750663"/>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825"/>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09865" y="1002602"/>
            <a:ext cx="517053" cy="517053"/>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1663" y="3318994"/>
            <a:ext cx="467925" cy="467925"/>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4691" y="3471394"/>
            <a:ext cx="467925" cy="467925"/>
          </a:xfrm>
          <a:prstGeom prst="rect">
            <a:avLst/>
          </a:prstGeom>
        </p:spPr>
      </p:pic>
    </p:spTree>
    <p:custDataLst>
      <p:tags r:id="rId1"/>
    </p:custDataLst>
    <p:extLst>
      <p:ext uri="{BB962C8B-B14F-4D97-AF65-F5344CB8AC3E}">
        <p14:creationId xmlns:p14="http://schemas.microsoft.com/office/powerpoint/2010/main" val="1332885374"/>
      </p:ext>
    </p:extLst>
  </p:cSld>
  <p:clrMapOvr>
    <a:masterClrMapping/>
  </p:clrMapOvr>
  <mc:AlternateContent xmlns:mc="http://schemas.openxmlformats.org/markup-compatibility/2006" xmlns:p14="http://schemas.microsoft.com/office/powerpoint/2010/main">
    <mc:Choice Requires="p14">
      <p:transition spd="med" p14:dur="700" advTm="35458">
        <p:fade/>
      </p:transition>
    </mc:Choice>
    <mc:Fallback xmlns="">
      <p:transition spd="med" advTm="354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graphicEl>
                                              <a:chart seriesIdx="0" categoryIdx="-4" bldStep="series"/>
                                            </p:graphicEl>
                                          </p:spTgt>
                                        </p:tgtEl>
                                        <p:attrNameLst>
                                          <p:attrName>style.visibility</p:attrName>
                                        </p:attrNameLst>
                                      </p:cBhvr>
                                      <p:to>
                                        <p:strVal val="visible"/>
                                      </p:to>
                                    </p:set>
                                    <p:animEffect transition="in" filter="wipe(down)">
                                      <p:cBhvr>
                                        <p:cTn id="7" dur="500"/>
                                        <p:tgtEl>
                                          <p:spTgt spid="5">
                                            <p:graphicEl>
                                              <a:chart seriesIdx="0" categoryIdx="-4" bldStep="series"/>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2.22222E-6 -1.23457E-7 L 0.4217 0.00895 " pathEditMode="relative" rAng="0" ptsTypes="AA">
                                      <p:cBhvr>
                                        <p:cTn id="11" dur="2000" fill="hold"/>
                                        <p:tgtEl>
                                          <p:spTgt spid="13"/>
                                        </p:tgtEl>
                                        <p:attrNameLst>
                                          <p:attrName>ppt_x</p:attrName>
                                          <p:attrName>ppt_y</p:attrName>
                                        </p:attrNameLst>
                                      </p:cBhvr>
                                      <p:rCtr x="21076" y="432"/>
                                    </p:animMotion>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strVal val="4*#ppt_w"/>
                                          </p:val>
                                        </p:tav>
                                        <p:tav tm="100000">
                                          <p:val>
                                            <p:strVal val="#ppt_w"/>
                                          </p:val>
                                        </p:tav>
                                      </p:tavLst>
                                    </p:anim>
                                    <p:anim calcmode="lin" valueType="num">
                                      <p:cBhvr>
                                        <p:cTn id="17" dur="500" fill="hold"/>
                                        <p:tgtEl>
                                          <p:spTgt spid="14"/>
                                        </p:tgtEl>
                                        <p:attrNameLst>
                                          <p:attrName>ppt_h</p:attrName>
                                        </p:attrNameLst>
                                      </p:cBhvr>
                                      <p:tavLst>
                                        <p:tav tm="0">
                                          <p:val>
                                            <p:strVal val="4*#ppt_h"/>
                                          </p:val>
                                        </p:tav>
                                        <p:tav tm="100000">
                                          <p:val>
                                            <p:strVal val="#ppt_h"/>
                                          </p:val>
                                        </p:tav>
                                      </p:tavLst>
                                    </p:anim>
                                  </p:childTnLst>
                                </p:cTn>
                              </p:par>
                              <p:par>
                                <p:cTn id="18" presetID="22" presetClass="entr" presetSubtype="4" fill="hold" grpId="0" nodeType="withEffect">
                                  <p:stCondLst>
                                    <p:cond delay="0"/>
                                  </p:stCondLst>
                                  <p:childTnLst>
                                    <p:set>
                                      <p:cBhvr>
                                        <p:cTn id="19" dur="1" fill="hold">
                                          <p:stCondLst>
                                            <p:cond delay="0"/>
                                          </p:stCondLst>
                                        </p:cTn>
                                        <p:tgtEl>
                                          <p:spTgt spid="5">
                                            <p:graphicEl>
                                              <a:chart seriesIdx="1" categoryIdx="-4" bldStep="series"/>
                                            </p:graphicEl>
                                          </p:spTgt>
                                        </p:tgtEl>
                                        <p:attrNameLst>
                                          <p:attrName>style.visibility</p:attrName>
                                        </p:attrNameLst>
                                      </p:cBhvr>
                                      <p:to>
                                        <p:strVal val="visible"/>
                                      </p:to>
                                    </p:set>
                                    <p:animEffect transition="in" filter="wipe(down)">
                                      <p:cBhvr>
                                        <p:cTn id="20" dur="500"/>
                                        <p:tgtEl>
                                          <p:spTgt spid="5">
                                            <p:graphicEl>
                                              <a:chart seriesIdx="1" categoryIdx="-4" bldStep="series"/>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32"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strVal val="4*#ppt_w"/>
                                          </p:val>
                                        </p:tav>
                                        <p:tav tm="100000">
                                          <p:val>
                                            <p:strVal val="#ppt_w"/>
                                          </p:val>
                                        </p:tav>
                                      </p:tavLst>
                                    </p:anim>
                                    <p:anim calcmode="lin" valueType="num">
                                      <p:cBhvr>
                                        <p:cTn id="26" dur="500" fill="hold"/>
                                        <p:tgtEl>
                                          <p:spTgt spid="15"/>
                                        </p:tgtEl>
                                        <p:attrNameLst>
                                          <p:attrName>ppt_h</p:attrName>
                                        </p:attrNameLst>
                                      </p:cBhvr>
                                      <p:tavLst>
                                        <p:tav tm="0">
                                          <p:val>
                                            <p:strVal val="4*#ppt_h"/>
                                          </p:val>
                                        </p:tav>
                                        <p:tav tm="100000">
                                          <p:val>
                                            <p:strVal val="#ppt_h"/>
                                          </p:val>
                                        </p:tav>
                                      </p:tavLst>
                                    </p:anim>
                                  </p:childTnLst>
                                </p:cTn>
                              </p:par>
                            </p:childTnLst>
                          </p:cTn>
                        </p:par>
                        <p:par>
                          <p:cTn id="27" fill="hold">
                            <p:stCondLst>
                              <p:cond delay="500"/>
                            </p:stCondLst>
                            <p:childTnLst>
                              <p:par>
                                <p:cTn id="28" presetID="23" presetClass="entr" presetSubtype="32"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strVal val="4*#ppt_w"/>
                                          </p:val>
                                        </p:tav>
                                        <p:tav tm="100000">
                                          <p:val>
                                            <p:strVal val="#ppt_w"/>
                                          </p:val>
                                        </p:tav>
                                      </p:tavLst>
                                    </p:anim>
                                    <p:anim calcmode="lin" valueType="num">
                                      <p:cBhvr>
                                        <p:cTn id="31" dur="500" fill="hold"/>
                                        <p:tgtEl>
                                          <p:spTgt spid="1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Chart bld="series"/>
        </p:bldSub>
      </p:bldGraphic>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rot="5400000">
            <a:off x="3053840" y="2026263"/>
            <a:ext cx="1557055" cy="4677421"/>
          </a:xfrm>
          <a:prstGeom prst="rect">
            <a:avLst/>
          </a:prstGeom>
          <a:gradFill>
            <a:gsLst>
              <a:gs pos="0">
                <a:srgbClr val="92D050">
                  <a:alpha val="68000"/>
                </a:srgbClr>
              </a:gs>
              <a:gs pos="50000">
                <a:srgbClr val="FFFF00">
                  <a:alpha val="71000"/>
                </a:srgbClr>
              </a:gs>
              <a:gs pos="100000">
                <a:srgbClr val="C00000">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제목 31"/>
          <p:cNvSpPr txBox="1">
            <a:spLocks/>
          </p:cNvSpPr>
          <p:nvPr/>
        </p:nvSpPr>
        <p:spPr>
          <a:xfrm>
            <a:off x="1319543" y="13283"/>
            <a:ext cx="5724634" cy="465516"/>
          </a:xfrm>
          <a:prstGeom prst="rect">
            <a:avLst/>
          </a:prstGeom>
        </p:spPr>
        <p:txBody>
          <a:bodyPr vert="horz" lIns="68580" tIns="34290" rIns="68580" bIns="34290" rtlCol="0" anchor="ctr">
            <a:noAutofit/>
          </a:bodyPr>
          <a:lstStyle>
            <a:lvl1pPr algn="l">
              <a:defRPr sz="2800" b="1">
                <a:solidFill>
                  <a:schemeClr val="bg1"/>
                </a:solidFill>
              </a:defRPr>
            </a:lvl1pPr>
          </a:lstStyle>
          <a:p>
            <a:pPr>
              <a:spcBef>
                <a:spcPct val="0"/>
              </a:spcBef>
            </a:pPr>
            <a:r>
              <a:rPr lang="en-US" altLang="ko-KR" sz="1500" dirty="0">
                <a:solidFill>
                  <a:prstClr val="white"/>
                </a:solidFill>
                <a:latin typeface="Arial" pitchFamily="34" charset="0"/>
                <a:cs typeface="Arial" pitchFamily="34" charset="0"/>
              </a:rPr>
              <a:t>Teachers </a:t>
            </a:r>
            <a:r>
              <a:rPr lang="en-US" altLang="ko-KR" sz="1500" dirty="0">
                <a:solidFill>
                  <a:schemeClr val="bg1">
                    <a:lumMod val="85000"/>
                  </a:schemeClr>
                </a:solidFill>
                <a:latin typeface="Arial" pitchFamily="34" charset="0"/>
                <a:cs typeface="Arial" pitchFamily="34" charset="0"/>
              </a:rPr>
              <a:t>Self-Efficacy </a:t>
            </a:r>
            <a:r>
              <a:rPr lang="en-US" altLang="ko-KR" sz="1500" dirty="0">
                <a:solidFill>
                  <a:prstClr val="white"/>
                </a:solidFill>
                <a:latin typeface="Arial" pitchFamily="34" charset="0"/>
                <a:cs typeface="Arial" pitchFamily="34" charset="0"/>
              </a:rPr>
              <a:t>and Professional Collaboration</a:t>
            </a:r>
            <a:endParaRPr lang="ko-KR" altLang="en-US" sz="1500" dirty="0">
              <a:solidFill>
                <a:prstClr val="white"/>
              </a:solidFill>
              <a:latin typeface="Arial" pitchFamily="34" charset="0"/>
              <a:cs typeface="Arial" pitchFamily="34" charset="0"/>
            </a:endParaRPr>
          </a:p>
        </p:txBody>
      </p:sp>
      <p:graphicFrame>
        <p:nvGraphicFramePr>
          <p:cNvPr id="15" name="Chart 14"/>
          <p:cNvGraphicFramePr>
            <a:graphicFrameLocks/>
          </p:cNvGraphicFramePr>
          <p:nvPr>
            <p:extLst>
              <p:ext uri="{D42A27DB-BD31-4B8C-83A1-F6EECF244321}">
                <p14:modId xmlns:p14="http://schemas.microsoft.com/office/powerpoint/2010/main" val="52400163"/>
              </p:ext>
            </p:extLst>
          </p:nvPr>
        </p:nvGraphicFramePr>
        <p:xfrm>
          <a:off x="737575" y="585138"/>
          <a:ext cx="7805292" cy="4558362"/>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281942" y="4262078"/>
            <a:ext cx="1746197" cy="507831"/>
          </a:xfrm>
          <a:prstGeom prst="rect">
            <a:avLst/>
          </a:prstGeom>
          <a:noFill/>
        </p:spPr>
        <p:txBody>
          <a:bodyPr wrap="square" rtlCol="0">
            <a:spAutoFit/>
          </a:bodyPr>
          <a:lstStyle/>
          <a:p>
            <a:pPr algn="r"/>
            <a:r>
              <a:rPr lang="en-GB" sz="1350" b="1" dirty="0">
                <a:solidFill>
                  <a:srgbClr val="FF0000"/>
                </a:solidFill>
              </a:rPr>
              <a:t>Less </a:t>
            </a:r>
          </a:p>
          <a:p>
            <a:pPr algn="r"/>
            <a:r>
              <a:rPr lang="en-GB" sz="1350" b="1" dirty="0">
                <a:solidFill>
                  <a:srgbClr val="FF0000"/>
                </a:solidFill>
              </a:rPr>
              <a:t>frequently</a:t>
            </a:r>
          </a:p>
        </p:txBody>
      </p:sp>
      <p:sp>
        <p:nvSpPr>
          <p:cNvPr id="16" name="TextBox 15"/>
          <p:cNvSpPr txBox="1"/>
          <p:nvPr/>
        </p:nvSpPr>
        <p:spPr>
          <a:xfrm>
            <a:off x="6171079" y="4264639"/>
            <a:ext cx="1746197" cy="507831"/>
          </a:xfrm>
          <a:prstGeom prst="rect">
            <a:avLst/>
          </a:prstGeom>
          <a:noFill/>
        </p:spPr>
        <p:txBody>
          <a:bodyPr wrap="square" rtlCol="0">
            <a:spAutoFit/>
          </a:bodyPr>
          <a:lstStyle/>
          <a:p>
            <a:r>
              <a:rPr lang="en-GB" sz="1350" b="1" dirty="0">
                <a:solidFill>
                  <a:srgbClr val="92D050"/>
                </a:solidFill>
              </a:rPr>
              <a:t>More</a:t>
            </a:r>
          </a:p>
          <a:p>
            <a:r>
              <a:rPr lang="en-GB" sz="1350" b="1" dirty="0">
                <a:solidFill>
                  <a:srgbClr val="92D050"/>
                </a:solidFill>
              </a:rPr>
              <a:t>frequently</a:t>
            </a:r>
          </a:p>
        </p:txBody>
      </p:sp>
    </p:spTree>
    <p:custDataLst>
      <p:tags r:id="rId1"/>
    </p:custDataLst>
    <p:extLst>
      <p:ext uri="{BB962C8B-B14F-4D97-AF65-F5344CB8AC3E}">
        <p14:creationId xmlns:p14="http://schemas.microsoft.com/office/powerpoint/2010/main" val="3475046324"/>
      </p:ext>
    </p:extLst>
  </p:cSld>
  <p:clrMapOvr>
    <a:masterClrMapping/>
  </p:clrMapOvr>
  <mc:AlternateContent xmlns:mc="http://schemas.openxmlformats.org/markup-compatibility/2006" xmlns:p14="http://schemas.microsoft.com/office/powerpoint/2010/main">
    <mc:Choice Requires="p14">
      <p:transition spd="slow" p14:dur="2000" advTm="16613">
        <p14:prism isContent="1"/>
      </p:transition>
    </mc:Choice>
    <mc:Fallback xmlns="">
      <p:transition spd="slow" advTm="166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graphicEl>
                                              <a:chart seriesIdx="0" categoryIdx="-4" bldStep="series"/>
                                            </p:graphicEl>
                                          </p:spTgt>
                                        </p:tgtEl>
                                        <p:attrNameLst>
                                          <p:attrName>style.visibility</p:attrName>
                                        </p:attrNameLst>
                                      </p:cBhvr>
                                      <p:to>
                                        <p:strVal val="visible"/>
                                      </p:to>
                                    </p:set>
                                    <p:animEffect transition="in" filter="wipe(down)">
                                      <p:cBhvr>
                                        <p:cTn id="7" dur="500"/>
                                        <p:tgtEl>
                                          <p:spTgt spid="15">
                                            <p:graphicEl>
                                              <a:chart seriesIdx="0" categoryIdx="-4" bldStep="series"/>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graphicEl>
                                              <a:chart seriesIdx="1" categoryIdx="-4" bldStep="series"/>
                                            </p:graphicEl>
                                          </p:spTgt>
                                        </p:tgtEl>
                                        <p:attrNameLst>
                                          <p:attrName>style.visibility</p:attrName>
                                        </p:attrNameLst>
                                      </p:cBhvr>
                                      <p:to>
                                        <p:strVal val="visible"/>
                                      </p:to>
                                    </p:set>
                                    <p:animEffect transition="in" filter="wipe(down)">
                                      <p:cBhvr>
                                        <p:cTn id="12" dur="500"/>
                                        <p:tgtEl>
                                          <p:spTgt spid="15">
                                            <p:graphicEl>
                                              <a:chart seriesIdx="1"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graphicEl>
                                              <a:chart seriesIdx="2" categoryIdx="-4" bldStep="series"/>
                                            </p:graphicEl>
                                          </p:spTgt>
                                        </p:tgtEl>
                                        <p:attrNameLst>
                                          <p:attrName>style.visibility</p:attrName>
                                        </p:attrNameLst>
                                      </p:cBhvr>
                                      <p:to>
                                        <p:strVal val="visible"/>
                                      </p:to>
                                    </p:set>
                                    <p:animEffect transition="in" filter="wipe(down)">
                                      <p:cBhvr>
                                        <p:cTn id="17" dur="500"/>
                                        <p:tgtEl>
                                          <p:spTgt spid="15">
                                            <p:graphicEl>
                                              <a:chart seriesIdx="2"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graphicEl>
                                              <a:chart seriesIdx="3" categoryIdx="-4" bldStep="series"/>
                                            </p:graphicEl>
                                          </p:spTgt>
                                        </p:tgtEl>
                                        <p:attrNameLst>
                                          <p:attrName>style.visibility</p:attrName>
                                        </p:attrNameLst>
                                      </p:cBhvr>
                                      <p:to>
                                        <p:strVal val="visible"/>
                                      </p:to>
                                    </p:set>
                                    <p:animEffect transition="in" filter="wipe(down)">
                                      <p:cBhvr>
                                        <p:cTn id="22" dur="500"/>
                                        <p:tgtEl>
                                          <p:spTgt spid="15">
                                            <p:graphicEl>
                                              <a:chart seriesIdx="3"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Chart bld="series" animBg="0"/>
        </p:bldSub>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hart 23"/>
          <p:cNvGraphicFramePr/>
          <p:nvPr>
            <p:extLst>
              <p:ext uri="{D42A27DB-BD31-4B8C-83A1-F6EECF244321}">
                <p14:modId xmlns:p14="http://schemas.microsoft.com/office/powerpoint/2010/main" val="4248578100"/>
              </p:ext>
            </p:extLst>
          </p:nvPr>
        </p:nvGraphicFramePr>
        <p:xfrm>
          <a:off x="287867" y="647700"/>
          <a:ext cx="8508999" cy="449580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3"/>
          <p:cNvSpPr txBox="1">
            <a:spLocks/>
          </p:cNvSpPr>
          <p:nvPr/>
        </p:nvSpPr>
        <p:spPr>
          <a:xfrm>
            <a:off x="1763688" y="0"/>
            <a:ext cx="4050450" cy="465516"/>
          </a:xfrm>
          <a:prstGeom prst="rect">
            <a:avLst/>
          </a:prstGeom>
        </p:spPr>
        <p:txBody>
          <a:bodyPr vert="horz" lIns="68580" tIns="34290" rIns="68580" bIns="34290" rtlCol="0" anchor="ctr">
            <a:normAutofit/>
          </a:bodyPr>
          <a:lstStyle/>
          <a:p>
            <a:pPr algn="ctr">
              <a:spcBef>
                <a:spcPct val="0"/>
              </a:spcBef>
              <a:defRPr/>
            </a:pPr>
            <a:r>
              <a:rPr lang="en-US" sz="1200" b="1">
                <a:solidFill>
                  <a:prstClr val="white"/>
                </a:solidFill>
                <a:latin typeface="Arial" pitchFamily="34" charset="0"/>
                <a:cs typeface="Arial" pitchFamily="34" charset="0"/>
              </a:rPr>
              <a:t>Mean mathematics performance, by school location, after accounting for socio-economic status</a:t>
            </a:r>
            <a:endParaRPr lang="en-GB" sz="1200" b="1" dirty="0">
              <a:solidFill>
                <a:prstClr val="white"/>
              </a:solidFill>
              <a:latin typeface="Arial" pitchFamily="34" charset="0"/>
              <a:cs typeface="Arial" pitchFamily="34" charset="0"/>
            </a:endParaRPr>
          </a:p>
        </p:txBody>
      </p:sp>
      <p:sp>
        <p:nvSpPr>
          <p:cNvPr id="6" name="TextBox 2"/>
          <p:cNvSpPr txBox="1"/>
          <p:nvPr/>
        </p:nvSpPr>
        <p:spPr>
          <a:xfrm>
            <a:off x="7110277" y="141480"/>
            <a:ext cx="756089" cy="2763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25" dirty="0">
                <a:solidFill>
                  <a:prstClr val="white"/>
                </a:solidFill>
                <a:latin typeface="Arial" pitchFamily="34" charset="0"/>
                <a:cs typeface="Arial" pitchFamily="34" charset="0"/>
              </a:rPr>
              <a:t>Fig II.3.3</a:t>
            </a:r>
          </a:p>
        </p:txBody>
      </p:sp>
      <p:sp>
        <p:nvSpPr>
          <p:cNvPr id="7" name="슬라이드 번호 개체 틀 6"/>
          <p:cNvSpPr txBox="1">
            <a:spLocks/>
          </p:cNvSpPr>
          <p:nvPr/>
        </p:nvSpPr>
        <p:spPr>
          <a:xfrm>
            <a:off x="1143000" y="141480"/>
            <a:ext cx="350658" cy="273844"/>
          </a:xfrm>
          <a:prstGeom prst="rect">
            <a:avLst/>
          </a:prstGeom>
        </p:spPr>
        <p:txBody>
          <a:bodyPr/>
          <a:lstStyle/>
          <a:p>
            <a:pPr defTabSz="685800">
              <a:defRPr/>
            </a:pPr>
            <a:fld id="{B8364164-D7C2-4011-A351-B5EC1CE463BF}" type="slidenum">
              <a:rPr lang="ko-KR" altLang="en-US" sz="1350">
                <a:solidFill>
                  <a:prstClr val="black"/>
                </a:solidFill>
              </a:rPr>
              <a:pPr defTabSz="685800">
                <a:defRPr/>
              </a:pPr>
              <a:t>42</a:t>
            </a:fld>
            <a:endParaRPr lang="ko-KR" altLang="en-US" sz="1350">
              <a:solidFill>
                <a:prstClr val="black"/>
              </a:solidFill>
            </a:endParaRPr>
          </a:p>
        </p:txBody>
      </p:sp>
      <p:pic>
        <p:nvPicPr>
          <p:cNvPr id="8" name="내용 개체 틀 19" descr="calculator.png"/>
          <p:cNvPicPr>
            <a:picLocks noChangeAspect="1"/>
          </p:cNvPicPr>
          <p:nvPr/>
        </p:nvPicPr>
        <p:blipFill>
          <a:blip r:embed="rId4" cstate="print">
            <a:duotone>
              <a:schemeClr val="bg2">
                <a:shade val="45000"/>
                <a:satMod val="135000"/>
              </a:schemeClr>
              <a:prstClr val="white"/>
            </a:duotone>
            <a:lum bright="100000" contrast="100000"/>
          </a:blip>
          <a:stretch>
            <a:fillRect/>
          </a:stretch>
        </p:blipFill>
        <p:spPr>
          <a:xfrm>
            <a:off x="6354198" y="87474"/>
            <a:ext cx="324036" cy="324036"/>
          </a:xfrm>
          <a:prstGeom prst="rect">
            <a:avLst/>
          </a:prstGeom>
        </p:spPr>
      </p:pic>
      <p:sp>
        <p:nvSpPr>
          <p:cNvPr id="9" name="평행 사변형 8"/>
          <p:cNvSpPr/>
          <p:nvPr/>
        </p:nvSpPr>
        <p:spPr>
          <a:xfrm>
            <a:off x="1007604" y="0"/>
            <a:ext cx="6966774"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10" name="평행 사변형 9"/>
          <p:cNvSpPr/>
          <p:nvPr/>
        </p:nvSpPr>
        <p:spPr>
          <a:xfrm>
            <a:off x="737574" y="0"/>
            <a:ext cx="6426714" cy="504270"/>
          </a:xfrm>
          <a:prstGeom prst="parallelogram">
            <a:avLst>
              <a:gd name="adj" fmla="val 79101"/>
            </a:avLst>
          </a:prstGeom>
          <a:solidFill>
            <a:srgbClr val="9C3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11" name="평행 사변형 10"/>
          <p:cNvSpPr/>
          <p:nvPr/>
        </p:nvSpPr>
        <p:spPr>
          <a:xfrm>
            <a:off x="722430" y="0"/>
            <a:ext cx="1019826"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latin typeface="Arial" pitchFamily="34" charset="0"/>
              <a:cs typeface="Arial" pitchFamily="34" charset="0"/>
            </a:endParaRPr>
          </a:p>
        </p:txBody>
      </p:sp>
      <p:sp>
        <p:nvSpPr>
          <p:cNvPr id="12" name="슬라이드 번호 개체 틀 29"/>
          <p:cNvSpPr txBox="1">
            <a:spLocks/>
          </p:cNvSpPr>
          <p:nvPr/>
        </p:nvSpPr>
        <p:spPr>
          <a:xfrm>
            <a:off x="1143000" y="141480"/>
            <a:ext cx="350658" cy="273844"/>
          </a:xfrm>
          <a:prstGeom prst="rect">
            <a:avLst/>
          </a:prstGeom>
        </p:spPr>
        <p:txBody>
          <a:bodyPr/>
          <a:lstStyle>
            <a:lvl1pPr>
              <a:defRPr b="1">
                <a:solidFill>
                  <a:srgbClr val="278D99"/>
                </a:solidFill>
                <a:latin typeface="Arial" pitchFamily="34" charset="0"/>
                <a:cs typeface="Arial" pitchFamily="34" charset="0"/>
              </a:defRPr>
            </a:lvl1pPr>
          </a:lstStyle>
          <a:p>
            <a:pPr>
              <a:defRPr/>
            </a:pPr>
            <a:fld id="{B8364164-D7C2-4011-A351-B5EC1CE463BF}" type="slidenum">
              <a:rPr lang="ko-KR" altLang="en-US" sz="1350"/>
              <a:pPr>
                <a:defRPr/>
              </a:pPr>
              <a:t>42</a:t>
            </a:fld>
            <a:endParaRPr lang="ko-KR" altLang="en-US" sz="1350" dirty="0"/>
          </a:p>
        </p:txBody>
      </p:sp>
      <p:sp>
        <p:nvSpPr>
          <p:cNvPr id="13" name="제목 31"/>
          <p:cNvSpPr txBox="1">
            <a:spLocks/>
          </p:cNvSpPr>
          <p:nvPr/>
        </p:nvSpPr>
        <p:spPr>
          <a:xfrm>
            <a:off x="1763688" y="21858"/>
            <a:ext cx="4914546" cy="465516"/>
          </a:xfrm>
          <a:prstGeom prst="rect">
            <a:avLst/>
          </a:prstGeom>
        </p:spPr>
        <p:txBody>
          <a:bodyPr vert="horz" lIns="68580" tIns="34290" rIns="68580" bIns="34290" rtlCol="0" anchor="ctr">
            <a:noAutofit/>
          </a:bodyPr>
          <a:lstStyle>
            <a:lvl1pPr algn="l">
              <a:defRPr sz="2800" b="1">
                <a:solidFill>
                  <a:schemeClr val="bg1"/>
                </a:solidFill>
              </a:defRPr>
            </a:lvl1pPr>
          </a:lstStyle>
          <a:p>
            <a:pPr>
              <a:spcBef>
                <a:spcPct val="0"/>
              </a:spcBef>
            </a:pPr>
            <a:r>
              <a:rPr lang="en-US" altLang="ko-KR" sz="1350" dirty="0">
                <a:solidFill>
                  <a:prstClr val="white"/>
                </a:solidFill>
                <a:latin typeface="Arial" pitchFamily="34" charset="0"/>
                <a:cs typeface="Arial" pitchFamily="34" charset="0"/>
              </a:rPr>
              <a:t>Teachers feedback : </a:t>
            </a:r>
          </a:p>
          <a:p>
            <a:pPr>
              <a:spcBef>
                <a:spcPct val="0"/>
              </a:spcBef>
            </a:pPr>
            <a:r>
              <a:rPr lang="en-US" altLang="ko-KR" sz="1500" i="1" dirty="0">
                <a:solidFill>
                  <a:prstClr val="white"/>
                </a:solidFill>
                <a:latin typeface="Arial" pitchFamily="34" charset="0"/>
                <a:cs typeface="Arial" pitchFamily="34" charset="0"/>
              </a:rPr>
              <a:t>direct classroom observations</a:t>
            </a:r>
            <a:endParaRPr lang="ko-KR" altLang="en-US" sz="1350" i="1" dirty="0">
              <a:solidFill>
                <a:prstClr val="white"/>
              </a:solidFill>
              <a:latin typeface="Arial" pitchFamily="34" charset="0"/>
              <a:cs typeface="Arial" pitchFamily="34" charset="0"/>
            </a:endParaRPr>
          </a:p>
        </p:txBody>
      </p:sp>
      <p:pic>
        <p:nvPicPr>
          <p:cNvPr id="16" name="Picture 12" descr="C:\Users\Schleicher_A\Pictures\Country flags\Estonia-25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8766" y="1577680"/>
            <a:ext cx="492292" cy="492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43763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graphicEl>
                                              <a:chart seriesIdx="-3" categoryIdx="-3" bldStep="gridLegend"/>
                                            </p:graphicEl>
                                          </p:spTgt>
                                        </p:tgtEl>
                                        <p:attrNameLst>
                                          <p:attrName>style.visibility</p:attrName>
                                        </p:attrNameLst>
                                      </p:cBhvr>
                                      <p:to>
                                        <p:strVal val="visible"/>
                                      </p:to>
                                    </p:set>
                                    <p:animEffect transition="in" filter="wipe(down)">
                                      <p:cBhvr>
                                        <p:cTn id="7" dur="500"/>
                                        <p:tgtEl>
                                          <p:spTgt spid="24">
                                            <p:graphicEl>
                                              <a:chart seriesIdx="-3" categoryIdx="-3" bldStep="gridLegend"/>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4">
                                            <p:graphicEl>
                                              <a:chart seriesIdx="0" categoryIdx="-4" bldStep="series"/>
                                            </p:graphicEl>
                                          </p:spTgt>
                                        </p:tgtEl>
                                        <p:attrNameLst>
                                          <p:attrName>style.visibility</p:attrName>
                                        </p:attrNameLst>
                                      </p:cBhvr>
                                      <p:to>
                                        <p:strVal val="visible"/>
                                      </p:to>
                                    </p:set>
                                    <p:animEffect transition="in" filter="wipe(down)">
                                      <p:cBhvr>
                                        <p:cTn id="11" dur="500"/>
                                        <p:tgtEl>
                                          <p:spTgt spid="24">
                                            <p:graphicEl>
                                              <a:chart seriesIdx="0" categoryIdx="-4" bldStep="series"/>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4">
                                            <p:graphicEl>
                                              <a:chart seriesIdx="1" categoryIdx="-4" bldStep="series"/>
                                            </p:graphicEl>
                                          </p:spTgt>
                                        </p:tgtEl>
                                        <p:attrNameLst>
                                          <p:attrName>style.visibility</p:attrName>
                                        </p:attrNameLst>
                                      </p:cBhvr>
                                      <p:to>
                                        <p:strVal val="visible"/>
                                      </p:to>
                                    </p:set>
                                    <p:animEffect transition="in" filter="wipe(down)">
                                      <p:cBhvr>
                                        <p:cTn id="16" dur="500"/>
                                        <p:tgtEl>
                                          <p:spTgt spid="24">
                                            <p:graphicEl>
                                              <a:chart seriesIdx="1" categoryIdx="-4" bldStep="series"/>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4">
                                            <p:graphicEl>
                                              <a:chart seriesIdx="2" categoryIdx="-4" bldStep="series"/>
                                            </p:graphicEl>
                                          </p:spTgt>
                                        </p:tgtEl>
                                        <p:attrNameLst>
                                          <p:attrName>style.visibility</p:attrName>
                                        </p:attrNameLst>
                                      </p:cBhvr>
                                      <p:to>
                                        <p:strVal val="visible"/>
                                      </p:to>
                                    </p:set>
                                    <p:animEffect transition="in" filter="wipe(down)">
                                      <p:cBhvr>
                                        <p:cTn id="21" dur="500"/>
                                        <p:tgtEl>
                                          <p:spTgt spid="24">
                                            <p:graphicEl>
                                              <a:chart seriesIdx="2" categoryIdx="-4" bldStep="series"/>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strVal val="4*#ppt_w"/>
                                          </p:val>
                                        </p:tav>
                                        <p:tav tm="100000">
                                          <p:val>
                                            <p:strVal val="#ppt_w"/>
                                          </p:val>
                                        </p:tav>
                                      </p:tavLst>
                                    </p:anim>
                                    <p:anim calcmode="lin" valueType="num">
                                      <p:cBhvr>
                                        <p:cTn id="27" dur="500" fill="hold"/>
                                        <p:tgtEl>
                                          <p:spTgt spid="1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p:bldSub>
          <a:bldChart bld="series"/>
        </p:bldSub>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8"/>
          </p:nvPr>
        </p:nvSpPr>
        <p:spPr/>
        <p:txBody>
          <a:bodyPr/>
          <a:lstStyle/>
          <a:p>
            <a:fld id="{B8364164-D7C2-4011-A351-B5EC1CE463BF}" type="slidenum">
              <a:rPr lang="ko-KR" altLang="en-US" smtClean="0"/>
              <a:pPr/>
              <a:t>43</a:t>
            </a:fld>
            <a:endParaRPr lang="ko-KR" altLang="en-US"/>
          </a:p>
        </p:txBody>
      </p:sp>
      <p:sp>
        <p:nvSpPr>
          <p:cNvPr id="4" name="Title 3"/>
          <p:cNvSpPr>
            <a:spLocks noGrp="1"/>
          </p:cNvSpPr>
          <p:nvPr>
            <p:ph type="title"/>
          </p:nvPr>
        </p:nvSpPr>
        <p:spPr>
          <a:xfrm>
            <a:off x="827584" y="0"/>
            <a:ext cx="6919416" cy="465516"/>
          </a:xfrm>
        </p:spPr>
        <p:txBody>
          <a:bodyPr/>
          <a:lstStyle/>
          <a:p>
            <a:r>
              <a:rPr lang="en-GB" sz="1700" dirty="0"/>
              <a:t>What principals say about involving teachers </a:t>
            </a:r>
            <a:br>
              <a:rPr lang="en-GB" sz="1700" dirty="0"/>
            </a:br>
            <a:r>
              <a:rPr lang="en-GB" sz="1700" dirty="0"/>
              <a:t>in decision making at school</a:t>
            </a:r>
          </a:p>
        </p:txBody>
      </p:sp>
      <p:graphicFrame>
        <p:nvGraphicFramePr>
          <p:cNvPr id="5" name="Content Placeholder 4"/>
          <p:cNvGraphicFramePr>
            <a:graphicFrameLocks noGrp="1"/>
          </p:cNvGraphicFramePr>
          <p:nvPr>
            <p:ph sz="quarter" idx="16"/>
            <p:extLst>
              <p:ext uri="{D42A27DB-BD31-4B8C-83A1-F6EECF244321}">
                <p14:modId xmlns:p14="http://schemas.microsoft.com/office/powerpoint/2010/main" val="2772969877"/>
              </p:ext>
            </p:extLst>
          </p:nvPr>
        </p:nvGraphicFramePr>
        <p:xfrm>
          <a:off x="465931" y="960050"/>
          <a:ext cx="8360569" cy="3995738"/>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873128" y="498385"/>
            <a:ext cx="9093200" cy="461665"/>
          </a:xfrm>
          <a:prstGeom prst="rect">
            <a:avLst/>
          </a:prstGeom>
        </p:spPr>
        <p:txBody>
          <a:bodyPr wrap="square">
            <a:spAutoFit/>
          </a:bodyPr>
          <a:lstStyle/>
          <a:p>
            <a:r>
              <a:rPr lang="en-US" sz="1200" dirty="0">
                <a:solidFill>
                  <a:schemeClr val="bg1">
                    <a:lumMod val="65000"/>
                  </a:schemeClr>
                </a:solidFill>
              </a:rPr>
              <a:t>Percentage of lower secondary principals who "strongly disagree", "disagree", "agree" or "strongly agree" </a:t>
            </a:r>
            <a:br>
              <a:rPr lang="en-US" sz="1200" dirty="0">
                <a:solidFill>
                  <a:schemeClr val="bg1">
                    <a:lumMod val="65000"/>
                  </a:schemeClr>
                </a:solidFill>
              </a:rPr>
            </a:br>
            <a:r>
              <a:rPr lang="en-US" sz="1200" dirty="0">
                <a:solidFill>
                  <a:schemeClr val="bg1">
                    <a:lumMod val="65000"/>
                  </a:schemeClr>
                </a:solidFill>
              </a:rPr>
              <a:t>with the following statements about their school</a:t>
            </a:r>
            <a:endParaRPr lang="en-GB" sz="1200" dirty="0">
              <a:solidFill>
                <a:schemeClr val="bg1">
                  <a:lumMod val="65000"/>
                </a:schemeClr>
              </a:solidFill>
            </a:endParaRPr>
          </a:p>
        </p:txBody>
      </p:sp>
      <p:sp>
        <p:nvSpPr>
          <p:cNvPr id="7" name="TextBox 1"/>
          <p:cNvSpPr txBox="1"/>
          <p:nvPr/>
        </p:nvSpPr>
        <p:spPr>
          <a:xfrm>
            <a:off x="438151" y="3111500"/>
            <a:ext cx="596900" cy="1898595"/>
          </a:xfrm>
          <a:prstGeom prst="rect">
            <a:avLst/>
          </a:prstGeom>
          <a:noFill/>
          <a:ln>
            <a:noFill/>
          </a:ln>
        </p:spPr>
        <p:txBody>
          <a:bodyPr vert="vert270"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200" dirty="0">
                <a:solidFill>
                  <a:schemeClr val="bg1"/>
                </a:solidFill>
                <a:latin typeface="Arial" panose="020B0604020202020204" pitchFamily="34" charset="0"/>
                <a:cs typeface="Arial" panose="020B0604020202020204" pitchFamily="34" charset="0"/>
              </a:rPr>
              <a:t>Percentage of teachers</a:t>
            </a:r>
          </a:p>
        </p:txBody>
      </p:sp>
      <p:pic>
        <p:nvPicPr>
          <p:cNvPr id="8" name="Picture 12" descr="C:\Users\Schleicher_A\Pictures\Country flags\Estonia-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4031" y="1047750"/>
            <a:ext cx="270000" cy="27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3" descr="C:\Users\Schleicher_A\Pictures\Country flags\Finland-Flag-25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79881" y="1047750"/>
            <a:ext cx="270000" cy="27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Schleicher_A\Pictures\Country flags\Canada-Flag-128.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52292" y="1428058"/>
            <a:ext cx="270000" cy="27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Users\Schleicher_A\Pictures\Country flags\Poland-Flag-256.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95577" y="1193314"/>
            <a:ext cx="270001" cy="270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942598"/>
      </p:ext>
    </p:extLst>
  </p:cSld>
  <p:clrMapOvr>
    <a:masterClrMapping/>
  </p:clrMapOvr>
  <mc:AlternateContent xmlns:mc="http://schemas.openxmlformats.org/markup-compatibility/2006" xmlns:p14="http://schemas.microsoft.com/office/powerpoint/2010/main">
    <mc:Choice Requires="p14">
      <p:transition spd="slow" p14:dur="1200" advTm="26352">
        <p14:prism/>
      </p:transition>
    </mc:Choice>
    <mc:Fallback xmlns="">
      <p:transition spd="slow" advTm="26352">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8"/>
          </p:nvPr>
        </p:nvSpPr>
        <p:spPr/>
        <p:txBody>
          <a:bodyPr/>
          <a:lstStyle/>
          <a:p>
            <a:fld id="{B8364164-D7C2-4011-A351-B5EC1CE463BF}" type="slidenum">
              <a:rPr lang="ko-KR" altLang="en-US" smtClean="0"/>
              <a:pPr/>
              <a:t>44</a:t>
            </a:fld>
            <a:endParaRPr lang="ko-KR" altLang="en-US"/>
          </a:p>
        </p:txBody>
      </p:sp>
      <p:sp>
        <p:nvSpPr>
          <p:cNvPr id="4" name="Title 3"/>
          <p:cNvSpPr>
            <a:spLocks noGrp="1"/>
          </p:cNvSpPr>
          <p:nvPr>
            <p:ph type="title"/>
          </p:nvPr>
        </p:nvSpPr>
        <p:spPr>
          <a:xfrm>
            <a:off x="827584" y="0"/>
            <a:ext cx="6919416" cy="465516"/>
          </a:xfrm>
        </p:spPr>
        <p:txBody>
          <a:bodyPr/>
          <a:lstStyle/>
          <a:p>
            <a:r>
              <a:rPr lang="en-GB" sz="1700" dirty="0"/>
              <a:t>What principals say about involving teachers </a:t>
            </a:r>
            <a:br>
              <a:rPr lang="en-GB" sz="1700" dirty="0"/>
            </a:br>
            <a:r>
              <a:rPr lang="en-GB" sz="1700" dirty="0"/>
              <a:t>in decision making at school</a:t>
            </a:r>
          </a:p>
        </p:txBody>
      </p:sp>
      <p:sp>
        <p:nvSpPr>
          <p:cNvPr id="6" name="Rectangle 5"/>
          <p:cNvSpPr/>
          <p:nvPr/>
        </p:nvSpPr>
        <p:spPr>
          <a:xfrm>
            <a:off x="873128" y="498385"/>
            <a:ext cx="9093200" cy="461665"/>
          </a:xfrm>
          <a:prstGeom prst="rect">
            <a:avLst/>
          </a:prstGeom>
        </p:spPr>
        <p:txBody>
          <a:bodyPr wrap="square">
            <a:spAutoFit/>
          </a:bodyPr>
          <a:lstStyle/>
          <a:p>
            <a:r>
              <a:rPr lang="en-US" sz="1200" dirty="0">
                <a:solidFill>
                  <a:schemeClr val="bg1">
                    <a:lumMod val="65000"/>
                  </a:schemeClr>
                </a:solidFill>
              </a:rPr>
              <a:t>Percentage of lower secondary principals who reported that they "often" or "very often" distributed leadership activities among other stakeholders in and around the school during the 12 months prior to the survey </a:t>
            </a:r>
            <a:endParaRPr lang="en-GB" sz="1200" dirty="0">
              <a:solidFill>
                <a:schemeClr val="bg1">
                  <a:lumMod val="65000"/>
                </a:schemeClr>
              </a:solidFill>
            </a:endParaRPr>
          </a:p>
        </p:txBody>
      </p:sp>
      <p:graphicFrame>
        <p:nvGraphicFramePr>
          <p:cNvPr id="12" name="Chart 11"/>
          <p:cNvGraphicFramePr>
            <a:graphicFrameLocks/>
          </p:cNvGraphicFramePr>
          <p:nvPr>
            <p:extLst>
              <p:ext uri="{D42A27DB-BD31-4B8C-83A1-F6EECF244321}">
                <p14:modId xmlns:p14="http://schemas.microsoft.com/office/powerpoint/2010/main" val="254704866"/>
              </p:ext>
            </p:extLst>
          </p:nvPr>
        </p:nvGraphicFramePr>
        <p:xfrm>
          <a:off x="0" y="992919"/>
          <a:ext cx="9029700" cy="4150581"/>
        </p:xfrm>
        <a:graphic>
          <a:graphicData uri="http://schemas.openxmlformats.org/drawingml/2006/chart">
            <c:chart xmlns:c="http://schemas.openxmlformats.org/drawingml/2006/chart" xmlns:r="http://schemas.openxmlformats.org/officeDocument/2006/relationships" r:id="rId3"/>
          </a:graphicData>
        </a:graphic>
      </p:graphicFrame>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16766" y="3484179"/>
            <a:ext cx="426350" cy="426350"/>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443116" y="3477517"/>
            <a:ext cx="439673" cy="439673"/>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90416" y="3484179"/>
            <a:ext cx="426350" cy="426350"/>
          </a:xfrm>
          <a:prstGeom prst="rect">
            <a:avLst/>
          </a:prstGeom>
        </p:spPr>
      </p:pic>
    </p:spTree>
    <p:extLst>
      <p:ext uri="{BB962C8B-B14F-4D97-AF65-F5344CB8AC3E}">
        <p14:creationId xmlns:p14="http://schemas.microsoft.com/office/powerpoint/2010/main" val="2406048038"/>
      </p:ext>
    </p:extLst>
  </p:cSld>
  <p:clrMapOvr>
    <a:masterClrMapping/>
  </p:clrMapOvr>
  <mc:AlternateContent xmlns:mc="http://schemas.openxmlformats.org/markup-compatibility/2006" xmlns:p14="http://schemas.microsoft.com/office/powerpoint/2010/main">
    <mc:Choice Requires="p14">
      <p:transition spd="slow" p14:dur="1200" advTm="26352">
        <p14:prism/>
      </p:transition>
    </mc:Choice>
    <mc:Fallback xmlns="">
      <p:transition spd="slow" advTm="263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12">
                                            <p:graphicEl>
                                              <a:chart seriesIdx="0" categoryIdx="-4" bldStep="series"/>
                                            </p:graphicEl>
                                          </p:spTgt>
                                        </p:tgtEl>
                                        <p:attrNameLst>
                                          <p:attrName>style.visibility</p:attrName>
                                        </p:attrNameLst>
                                      </p:cBhvr>
                                      <p:to>
                                        <p:strVal val="visible"/>
                                      </p:to>
                                    </p:set>
                                    <p:animEffect transition="in" filter="wipe(down)">
                                      <p:cBhvr>
                                        <p:cTn id="7" dur="750"/>
                                        <p:tgtEl>
                                          <p:spTgt spid="12">
                                            <p:graphicEl>
                                              <a:chart seriesIdx="0" categoryIdx="-4" bldStep="series"/>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500"/>
                                  </p:stCondLst>
                                  <p:childTnLst>
                                    <p:set>
                                      <p:cBhvr>
                                        <p:cTn id="11" dur="1" fill="hold">
                                          <p:stCondLst>
                                            <p:cond delay="0"/>
                                          </p:stCondLst>
                                        </p:cTn>
                                        <p:tgtEl>
                                          <p:spTgt spid="12">
                                            <p:graphicEl>
                                              <a:chart seriesIdx="1" categoryIdx="-4" bldStep="series"/>
                                            </p:graphicEl>
                                          </p:spTgt>
                                        </p:tgtEl>
                                        <p:attrNameLst>
                                          <p:attrName>style.visibility</p:attrName>
                                        </p:attrNameLst>
                                      </p:cBhvr>
                                      <p:to>
                                        <p:strVal val="visible"/>
                                      </p:to>
                                    </p:set>
                                    <p:animEffect transition="in" filter="wipe(down)">
                                      <p:cBhvr>
                                        <p:cTn id="12" dur="750"/>
                                        <p:tgtEl>
                                          <p:spTgt spid="12">
                                            <p:graphicEl>
                                              <a:chart seriesIdx="1" categoryIdx="-4" bldStep="series"/>
                                            </p:graphicEl>
                                          </p:spTgt>
                                        </p:tgtEl>
                                      </p:cBhvr>
                                    </p:animEffect>
                                  </p:childTnLst>
                                </p:cTn>
                              </p:par>
                            </p:childTnLst>
                          </p:cTn>
                        </p:par>
                        <p:par>
                          <p:cTn id="13" fill="hold">
                            <p:stCondLst>
                              <p:cond delay="1250"/>
                            </p:stCondLst>
                            <p:childTnLst>
                              <p:par>
                                <p:cTn id="14" presetID="22" presetClass="entr" presetSubtype="4" fill="hold" grpId="0" nodeType="afterEffect">
                                  <p:stCondLst>
                                    <p:cond delay="0"/>
                                  </p:stCondLst>
                                  <p:childTnLst>
                                    <p:set>
                                      <p:cBhvr>
                                        <p:cTn id="15" dur="1" fill="hold">
                                          <p:stCondLst>
                                            <p:cond delay="0"/>
                                          </p:stCondLst>
                                        </p:cTn>
                                        <p:tgtEl>
                                          <p:spTgt spid="12">
                                            <p:graphicEl>
                                              <a:chart seriesIdx="2" categoryIdx="-4" bldStep="series"/>
                                            </p:graphicEl>
                                          </p:spTgt>
                                        </p:tgtEl>
                                        <p:attrNameLst>
                                          <p:attrName>style.visibility</p:attrName>
                                        </p:attrNameLst>
                                      </p:cBhvr>
                                      <p:to>
                                        <p:strVal val="visible"/>
                                      </p:to>
                                    </p:set>
                                    <p:animEffect transition="in" filter="wipe(down)">
                                      <p:cBhvr>
                                        <p:cTn id="16" dur="750"/>
                                        <p:tgtEl>
                                          <p:spTgt spid="12">
                                            <p:graphicEl>
                                              <a:chart seriesIdx="2" categoryIdx="-4" bldStep="series"/>
                                            </p:graphicEl>
                                          </p:spTgt>
                                        </p:tgtEl>
                                      </p:cBhvr>
                                    </p:animEffect>
                                  </p:childTnLst>
                                </p:cTn>
                              </p:par>
                            </p:childTnLst>
                          </p:cTn>
                        </p:par>
                        <p:par>
                          <p:cTn id="17" fill="hold">
                            <p:stCondLst>
                              <p:cond delay="2000"/>
                            </p:stCondLst>
                            <p:childTnLst>
                              <p:par>
                                <p:cTn id="18" presetID="23" presetClass="entr" presetSubtype="32"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strVal val="4*#ppt_w"/>
                                          </p:val>
                                        </p:tav>
                                        <p:tav tm="100000">
                                          <p:val>
                                            <p:strVal val="#ppt_w"/>
                                          </p:val>
                                        </p:tav>
                                      </p:tavLst>
                                    </p:anim>
                                    <p:anim calcmode="lin" valueType="num">
                                      <p:cBhvr>
                                        <p:cTn id="21" dur="500" fill="hold"/>
                                        <p:tgtEl>
                                          <p:spTgt spid="18"/>
                                        </p:tgtEl>
                                        <p:attrNameLst>
                                          <p:attrName>ppt_h</p:attrName>
                                        </p:attrNameLst>
                                      </p:cBhvr>
                                      <p:tavLst>
                                        <p:tav tm="0">
                                          <p:val>
                                            <p:strVal val="4*#ppt_h"/>
                                          </p:val>
                                        </p:tav>
                                        <p:tav tm="100000">
                                          <p:val>
                                            <p:strVal val="#ppt_h"/>
                                          </p:val>
                                        </p:tav>
                                      </p:tavLst>
                                    </p:anim>
                                  </p:childTnLst>
                                </p:cTn>
                              </p:par>
                            </p:childTnLst>
                          </p:cTn>
                        </p:par>
                        <p:par>
                          <p:cTn id="22" fill="hold">
                            <p:stCondLst>
                              <p:cond delay="2500"/>
                            </p:stCondLst>
                            <p:childTnLst>
                              <p:par>
                                <p:cTn id="23" presetID="23" presetClass="entr" presetSubtype="16"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childTnLst>
                                </p:cTn>
                              </p:par>
                            </p:childTnLst>
                          </p:cTn>
                        </p:par>
                        <p:par>
                          <p:cTn id="27" fill="hold">
                            <p:stCondLst>
                              <p:cond delay="3000"/>
                            </p:stCondLst>
                            <p:childTnLst>
                              <p:par>
                                <p:cTn id="28" presetID="23" presetClass="entr" presetSubtype="16"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uiExpand="1">
        <p:bldSub>
          <a:bldChart bld="series" animBg="0"/>
        </p:bldSub>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8"/>
          </p:nvPr>
        </p:nvSpPr>
        <p:spPr/>
        <p:txBody>
          <a:bodyPr/>
          <a:lstStyle/>
          <a:p>
            <a:fld id="{B8364164-D7C2-4011-A351-B5EC1CE463BF}" type="slidenum">
              <a:rPr lang="ko-KR" altLang="en-US" smtClean="0"/>
              <a:pPr/>
              <a:t>45</a:t>
            </a:fld>
            <a:endParaRPr lang="ko-KR" altLang="en-US"/>
          </a:p>
        </p:txBody>
      </p:sp>
      <p:sp>
        <p:nvSpPr>
          <p:cNvPr id="4" name="Title 3"/>
          <p:cNvSpPr>
            <a:spLocks noGrp="1"/>
          </p:cNvSpPr>
          <p:nvPr>
            <p:ph type="title"/>
          </p:nvPr>
        </p:nvSpPr>
        <p:spPr>
          <a:xfrm>
            <a:off x="827584" y="0"/>
            <a:ext cx="6932116" cy="465516"/>
          </a:xfrm>
        </p:spPr>
        <p:txBody>
          <a:bodyPr/>
          <a:lstStyle/>
          <a:p>
            <a:r>
              <a:rPr lang="en-GB" sz="2000" dirty="0"/>
              <a:t>Impact of professional development on teaching</a:t>
            </a:r>
          </a:p>
        </p:txBody>
      </p:sp>
      <p:graphicFrame>
        <p:nvGraphicFramePr>
          <p:cNvPr id="7" name="Content Placeholder 6"/>
          <p:cNvGraphicFramePr>
            <a:graphicFrameLocks noGrp="1"/>
          </p:cNvGraphicFramePr>
          <p:nvPr>
            <p:ph sz="quarter" idx="16"/>
            <p:extLst>
              <p:ext uri="{D42A27DB-BD31-4B8C-83A1-F6EECF244321}">
                <p14:modId xmlns:p14="http://schemas.microsoft.com/office/powerpoint/2010/main" val="1147463007"/>
              </p:ext>
            </p:extLst>
          </p:nvPr>
        </p:nvGraphicFramePr>
        <p:xfrm>
          <a:off x="-48986" y="574221"/>
          <a:ext cx="11315700"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1"/>
          <p:cNvSpPr txBox="1"/>
          <p:nvPr/>
        </p:nvSpPr>
        <p:spPr>
          <a:xfrm>
            <a:off x="93889" y="573791"/>
            <a:ext cx="8735786" cy="194469"/>
          </a:xfrm>
          <a:prstGeom prst="rect">
            <a:avLst/>
          </a:prstGeom>
          <a:noFill/>
          <a:ln>
            <a:noFill/>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50" dirty="0">
                <a:solidFill>
                  <a:schemeClr val="bg1">
                    <a:lumMod val="65000"/>
                  </a:schemeClr>
                </a:solidFill>
                <a:latin typeface="Arial" panose="020B0604020202020204" pitchFamily="34" charset="0"/>
                <a:cs typeface="Arial" panose="020B0604020202020204" pitchFamily="34" charset="0"/>
              </a:rPr>
              <a:t>Percentage of teachers who participated in professional development activities with the following content in the 12 months prior to  the survey, </a:t>
            </a:r>
            <a:br>
              <a:rPr lang="en-GB" sz="1050" dirty="0">
                <a:solidFill>
                  <a:schemeClr val="bg1">
                    <a:lumMod val="65000"/>
                  </a:schemeClr>
                </a:solidFill>
                <a:latin typeface="Arial" panose="020B0604020202020204" pitchFamily="34" charset="0"/>
                <a:cs typeface="Arial" panose="020B0604020202020204" pitchFamily="34" charset="0"/>
              </a:rPr>
            </a:br>
            <a:r>
              <a:rPr lang="en-GB" sz="1050" dirty="0">
                <a:solidFill>
                  <a:schemeClr val="bg1">
                    <a:lumMod val="65000"/>
                  </a:schemeClr>
                </a:solidFill>
                <a:latin typeface="Arial" panose="020B0604020202020204" pitchFamily="34" charset="0"/>
                <a:cs typeface="Arial" panose="020B0604020202020204" pitchFamily="34" charset="0"/>
              </a:rPr>
              <a:t>and reported moderate or large positive impact of this activity on their teaching</a:t>
            </a:r>
          </a:p>
        </p:txBody>
      </p:sp>
      <p:sp>
        <p:nvSpPr>
          <p:cNvPr id="6" name="TextBox 1"/>
          <p:cNvSpPr txBox="1"/>
          <p:nvPr/>
        </p:nvSpPr>
        <p:spPr>
          <a:xfrm>
            <a:off x="2830492" y="4892735"/>
            <a:ext cx="2482891" cy="330116"/>
          </a:xfrm>
          <a:prstGeom prst="rect">
            <a:avLst/>
          </a:prstGeom>
          <a:noFill/>
          <a:ln>
            <a:noFill/>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dirty="0">
                <a:solidFill>
                  <a:schemeClr val="bg1">
                    <a:lumMod val="65000"/>
                  </a:schemeClr>
                </a:solidFill>
                <a:latin typeface="Arial" panose="020B0604020202020204" pitchFamily="34" charset="0"/>
                <a:cs typeface="Arial" panose="020B0604020202020204" pitchFamily="34" charset="0"/>
              </a:rPr>
              <a:t>Percentage of teachers</a:t>
            </a:r>
          </a:p>
        </p:txBody>
      </p:sp>
    </p:spTree>
    <p:extLst>
      <p:ext uri="{BB962C8B-B14F-4D97-AF65-F5344CB8AC3E}">
        <p14:creationId xmlns:p14="http://schemas.microsoft.com/office/powerpoint/2010/main" val="1560732345"/>
      </p:ext>
    </p:extLst>
  </p:cSld>
  <p:clrMapOvr>
    <a:masterClrMapping/>
  </p:clrMapOvr>
  <mc:AlternateContent xmlns:mc="http://schemas.openxmlformats.org/markup-compatibility/2006" xmlns:p14="http://schemas.microsoft.com/office/powerpoint/2010/main">
    <mc:Choice Requires="p14">
      <p:transition spd="slow" p14:dur="1200" advTm="4473">
        <p14:prism/>
      </p:transition>
    </mc:Choice>
    <mc:Fallback xmlns="">
      <p:transition spd="slow" advTm="44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wipe(left)">
                                      <p:cBhvr>
                                        <p:cTn id="7" dur="500"/>
                                        <p:tgtEl>
                                          <p:spTgt spid="7">
                                            <p:graphicEl>
                                              <a:chart seriesIdx="0" categoryIdx="-4" bldStep="series"/>
                                            </p:graphic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graphicEl>
                                              <a:chart seriesIdx="1" categoryIdx="-4" bldStep="series"/>
                                            </p:graphicEl>
                                          </p:spTgt>
                                        </p:tgtEl>
                                        <p:attrNameLst>
                                          <p:attrName>style.visibility</p:attrName>
                                        </p:attrNameLst>
                                      </p:cBhvr>
                                      <p:to>
                                        <p:strVal val="visible"/>
                                      </p:to>
                                    </p:set>
                                    <p:animEffect transition="in" filter="wipe(left)">
                                      <p:cBhvr>
                                        <p:cTn id="11" dur="500"/>
                                        <p:tgtEl>
                                          <p:spTgt spid="7">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series" animBg="0"/>
        </p:bldSub>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descr="chap5.jpg"/>
          <p:cNvPicPr>
            <a:picLocks noChangeAspect="1"/>
          </p:cNvPicPr>
          <p:nvPr/>
        </p:nvPicPr>
        <p:blipFill>
          <a:blip r:embed="rId2" cstate="print"/>
          <a:srcRect l="11111"/>
          <a:stretch>
            <a:fillRect/>
          </a:stretch>
        </p:blipFill>
        <p:spPr>
          <a:xfrm>
            <a:off x="0" y="0"/>
            <a:ext cx="9144000" cy="5143500"/>
          </a:xfrm>
          <a:prstGeom prst="rect">
            <a:avLst/>
          </a:prstGeom>
        </p:spPr>
      </p:pic>
      <p:sp>
        <p:nvSpPr>
          <p:cNvPr id="5" name="Right Triangle 21"/>
          <p:cNvSpPr/>
          <p:nvPr/>
        </p:nvSpPr>
        <p:spPr>
          <a:xfrm flipH="1">
            <a:off x="3347864" y="-2463929"/>
            <a:ext cx="5796136" cy="7607429"/>
          </a:xfrm>
          <a:prstGeom prst="rtTriangle">
            <a:avLst/>
          </a:prstGeom>
          <a:solidFill>
            <a:srgbClr val="FFC000"/>
          </a:solidFill>
          <a:ln w="19050" cap="flat" cmpd="sng" algn="ctr">
            <a:noFill/>
            <a:prstDash val="solid"/>
          </a:ln>
          <a:effectLst/>
        </p:spPr>
        <p:txBody>
          <a:bodyPr rtlCol="0" anchor="ctr"/>
          <a:lstStyle/>
          <a:p>
            <a:pPr algn="ctr" latinLnBrk="0">
              <a:defRPr/>
            </a:pPr>
            <a:endParaRPr lang="en-US" kern="0">
              <a:solidFill>
                <a:sysClr val="window" lastClr="FFFFFF"/>
              </a:solidFill>
              <a:latin typeface="Arial" pitchFamily="34" charset="0"/>
              <a:cs typeface="Arial" pitchFamily="34" charset="0"/>
            </a:endParaRPr>
          </a:p>
        </p:txBody>
      </p:sp>
      <p:sp>
        <p:nvSpPr>
          <p:cNvPr id="6" name="직사각형 5"/>
          <p:cNvSpPr/>
          <p:nvPr/>
        </p:nvSpPr>
        <p:spPr>
          <a:xfrm>
            <a:off x="4161865" y="3383483"/>
            <a:ext cx="4909257" cy="1477328"/>
          </a:xfrm>
          <a:prstGeom prst="rect">
            <a:avLst/>
          </a:prstGeom>
        </p:spPr>
        <p:txBody>
          <a:bodyPr wrap="square">
            <a:spAutoFit/>
          </a:bodyPr>
          <a:lstStyle/>
          <a:p>
            <a:pPr lvl="0" algn="r" fontAlgn="base">
              <a:spcBef>
                <a:spcPct val="0"/>
              </a:spcBef>
              <a:spcAft>
                <a:spcPct val="0"/>
              </a:spcAft>
            </a:pPr>
            <a:r>
              <a:rPr kumimoji="1" lang="en-US" altLang="ko-KR" sz="3000" b="1" dirty="0">
                <a:solidFill>
                  <a:schemeClr val="bg1">
                    <a:lumMod val="95000"/>
                  </a:schemeClr>
                </a:solidFill>
                <a:latin typeface="Calibri" panose="020F0502020204030204" pitchFamily="34" charset="0"/>
                <a:ea typeface="맑은 고딕" pitchFamily="50" charset="-127"/>
                <a:cs typeface="Arial" pitchFamily="34" charset="0"/>
              </a:rPr>
              <a:t>What can governments </a:t>
            </a:r>
            <a:br>
              <a:rPr kumimoji="1" lang="en-US" altLang="ko-KR" sz="3000" b="1" dirty="0">
                <a:solidFill>
                  <a:schemeClr val="bg1">
                    <a:lumMod val="95000"/>
                  </a:schemeClr>
                </a:solidFill>
                <a:latin typeface="Calibri" panose="020F0502020204030204" pitchFamily="34" charset="0"/>
                <a:ea typeface="맑은 고딕" pitchFamily="50" charset="-127"/>
                <a:cs typeface="Arial" pitchFamily="34" charset="0"/>
              </a:rPr>
            </a:br>
            <a:r>
              <a:rPr kumimoji="1" lang="en-US" altLang="ko-KR" sz="3000" b="1" dirty="0">
                <a:solidFill>
                  <a:schemeClr val="bg1">
                    <a:lumMod val="95000"/>
                  </a:schemeClr>
                </a:solidFill>
                <a:latin typeface="Calibri" panose="020F0502020204030204" pitchFamily="34" charset="0"/>
                <a:ea typeface="맑은 고딕" pitchFamily="50" charset="-127"/>
                <a:cs typeface="Arial" pitchFamily="34" charset="0"/>
              </a:rPr>
              <a:t>do to </a:t>
            </a:r>
            <a:r>
              <a:rPr kumimoji="1" lang="en-US" altLang="ko-KR" sz="3000" b="1" dirty="0">
                <a:solidFill>
                  <a:schemeClr val="bg1">
                    <a:lumMod val="50000"/>
                  </a:schemeClr>
                </a:solidFill>
                <a:latin typeface="Calibri" panose="020F0502020204030204" pitchFamily="34" charset="0"/>
                <a:ea typeface="맑은 고딕" pitchFamily="50" charset="-127"/>
                <a:cs typeface="Arial" pitchFamily="34" charset="0"/>
              </a:rPr>
              <a:t>implement</a:t>
            </a:r>
            <a:r>
              <a:rPr kumimoji="1" lang="en-US" altLang="ko-KR" sz="3000" b="1" dirty="0">
                <a:solidFill>
                  <a:schemeClr val="bg1">
                    <a:lumMod val="95000"/>
                  </a:schemeClr>
                </a:solidFill>
                <a:latin typeface="Calibri" panose="020F0502020204030204" pitchFamily="34" charset="0"/>
                <a:ea typeface="맑은 고딕" pitchFamily="50" charset="-127"/>
                <a:cs typeface="Arial" pitchFamily="34" charset="0"/>
              </a:rPr>
              <a:t> policies more effectively?</a:t>
            </a:r>
            <a:endParaRPr kumimoji="1" lang="en-GB" altLang="ko-KR" sz="3000" b="1" u="none" strike="noStrike" cap="none" normalizeH="0" baseline="0" dirty="0">
              <a:ln>
                <a:noFill/>
              </a:ln>
              <a:solidFill>
                <a:schemeClr val="bg1">
                  <a:lumMod val="95000"/>
                </a:schemeClr>
              </a:solidFill>
              <a:effectLst/>
              <a:latin typeface="Calibri" panose="020F0502020204030204" pitchFamily="34" charset="0"/>
              <a:ea typeface="굴림" pitchFamily="50" charset="-127"/>
              <a:cs typeface="Arial" pitchFamily="34" charset="0"/>
            </a:endParaRPr>
          </a:p>
        </p:txBody>
      </p:sp>
      <p:sp>
        <p:nvSpPr>
          <p:cNvPr id="2" name="TextBox 1"/>
          <p:cNvSpPr txBox="1"/>
          <p:nvPr/>
        </p:nvSpPr>
        <p:spPr>
          <a:xfrm>
            <a:off x="7288246" y="2751786"/>
            <a:ext cx="1750218" cy="400110"/>
          </a:xfrm>
          <a:prstGeom prst="rect">
            <a:avLst/>
          </a:prstGeom>
          <a:noFill/>
          <a:ln>
            <a:noFill/>
          </a:ln>
        </p:spPr>
        <p:txBody>
          <a:bodyPr wrap="square" rtlCol="0" anchor="ctr">
            <a:spAutoFit/>
          </a:bodyPr>
          <a:lstStyle/>
          <a:p>
            <a:pPr algn="r"/>
            <a:r>
              <a:rPr lang="en-GB" sz="2000" dirty="0">
                <a:solidFill>
                  <a:schemeClr val="bg1">
                    <a:lumMod val="95000"/>
                  </a:schemeClr>
                </a:solidFill>
                <a:latin typeface="Calibri" panose="020F0502020204030204" pitchFamily="34" charset="0"/>
                <a:cs typeface="Arial" panose="020B0604020202020204" pitchFamily="34" charset="0"/>
              </a:rPr>
              <a:t>Session 3</a:t>
            </a:r>
            <a:endParaRPr lang="en-GB" sz="1400" dirty="0">
              <a:solidFill>
                <a:schemeClr val="bg1">
                  <a:lumMod val="95000"/>
                </a:schemeClr>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61048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4023">
        <p15:prstTrans prst="curtains"/>
      </p:transition>
    </mc:Choice>
    <mc:Fallback xmlns="">
      <p:transition spd="slow" advTm="4023">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6"/>
            <p:extLst>
              <p:ext uri="{D42A27DB-BD31-4B8C-83A1-F6EECF244321}">
                <p14:modId xmlns:p14="http://schemas.microsoft.com/office/powerpoint/2010/main" val="3856009406"/>
              </p:ext>
            </p:extLst>
          </p:nvPr>
        </p:nvGraphicFramePr>
        <p:xfrm>
          <a:off x="114300" y="622300"/>
          <a:ext cx="8915399"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8"/>
          </p:nvPr>
        </p:nvSpPr>
        <p:spPr/>
        <p:txBody>
          <a:bodyPr/>
          <a:lstStyle/>
          <a:p>
            <a:fld id="{B8364164-D7C2-4011-A351-B5EC1CE463BF}" type="slidenum">
              <a:rPr lang="ko-KR" altLang="en-US" smtClean="0"/>
              <a:pPr/>
              <a:t>47</a:t>
            </a:fld>
            <a:endParaRPr lang="ko-KR" altLang="en-US"/>
          </a:p>
        </p:txBody>
      </p:sp>
      <p:sp>
        <p:nvSpPr>
          <p:cNvPr id="4" name="Title 3"/>
          <p:cNvSpPr>
            <a:spLocks noGrp="1"/>
          </p:cNvSpPr>
          <p:nvPr>
            <p:ph type="title"/>
          </p:nvPr>
        </p:nvSpPr>
        <p:spPr/>
        <p:txBody>
          <a:bodyPr/>
          <a:lstStyle/>
          <a:p>
            <a:r>
              <a:rPr lang="en-GB" dirty="0"/>
              <a:t>Successful reform delivery</a:t>
            </a:r>
          </a:p>
        </p:txBody>
      </p:sp>
    </p:spTree>
    <p:custDataLst>
      <p:tags r:id="rId1"/>
    </p:custDataLst>
    <p:extLst>
      <p:ext uri="{BB962C8B-B14F-4D97-AF65-F5344CB8AC3E}">
        <p14:creationId xmlns:p14="http://schemas.microsoft.com/office/powerpoint/2010/main" val="142553196"/>
      </p:ext>
    </p:extLst>
  </p:cSld>
  <p:clrMapOvr>
    <a:masterClrMapping/>
  </p:clrMapOvr>
  <mc:AlternateContent xmlns:mc="http://schemas.openxmlformats.org/markup-compatibility/2006" xmlns:p14="http://schemas.microsoft.com/office/powerpoint/2010/main">
    <mc:Choice Requires="p14">
      <p:transition spd="med" p14:dur="700" advTm="30673">
        <p:fade/>
      </p:transition>
    </mc:Choice>
    <mc:Fallback xmlns="">
      <p:transition spd="med" advTm="3067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BB0EDFB1-F0AC-48F9-9339-078D65B1E395}"/>
                                            </p:graphicEl>
                                          </p:spTgt>
                                        </p:tgtEl>
                                        <p:attrNameLst>
                                          <p:attrName>style.visibility</p:attrName>
                                        </p:attrNameLst>
                                      </p:cBhvr>
                                      <p:to>
                                        <p:strVal val="visible"/>
                                      </p:to>
                                    </p:set>
                                    <p:animEffect transition="in" filter="fade">
                                      <p:cBhvr>
                                        <p:cTn id="7" dur="500"/>
                                        <p:tgtEl>
                                          <p:spTgt spid="5">
                                            <p:graphicEl>
                                              <a:dgm id="{BB0EDFB1-F0AC-48F9-9339-078D65B1E395}"/>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graphicEl>
                                              <a:dgm id="{3E5BC4D7-6C48-4C2B-9A17-10A1F4394152}"/>
                                            </p:graphicEl>
                                          </p:spTgt>
                                        </p:tgtEl>
                                        <p:attrNameLst>
                                          <p:attrName>style.visibility</p:attrName>
                                        </p:attrNameLst>
                                      </p:cBhvr>
                                      <p:to>
                                        <p:strVal val="visible"/>
                                      </p:to>
                                    </p:set>
                                    <p:animEffect transition="in" filter="fade">
                                      <p:cBhvr>
                                        <p:cTn id="11" dur="500"/>
                                        <p:tgtEl>
                                          <p:spTgt spid="5">
                                            <p:graphicEl>
                                              <a:dgm id="{3E5BC4D7-6C48-4C2B-9A17-10A1F4394152}"/>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graphicEl>
                                              <a:dgm id="{F18C24B0-191D-4409-8DD3-5147B6C643C6}"/>
                                            </p:graphicEl>
                                          </p:spTgt>
                                        </p:tgtEl>
                                        <p:attrNameLst>
                                          <p:attrName>style.visibility</p:attrName>
                                        </p:attrNameLst>
                                      </p:cBhvr>
                                      <p:to>
                                        <p:strVal val="visible"/>
                                      </p:to>
                                    </p:set>
                                    <p:animEffect transition="in" filter="fade">
                                      <p:cBhvr>
                                        <p:cTn id="16" dur="500"/>
                                        <p:tgtEl>
                                          <p:spTgt spid="5">
                                            <p:graphicEl>
                                              <a:dgm id="{F18C24B0-191D-4409-8DD3-5147B6C643C6}"/>
                                            </p:graphic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5">
                                            <p:graphicEl>
                                              <a:dgm id="{EA219BD1-2838-49A3-91D9-8A391000DCDB}"/>
                                            </p:graphicEl>
                                          </p:spTgt>
                                        </p:tgtEl>
                                        <p:attrNameLst>
                                          <p:attrName>style.visibility</p:attrName>
                                        </p:attrNameLst>
                                      </p:cBhvr>
                                      <p:to>
                                        <p:strVal val="visible"/>
                                      </p:to>
                                    </p:set>
                                    <p:animEffect transition="in" filter="fade">
                                      <p:cBhvr>
                                        <p:cTn id="20" dur="500"/>
                                        <p:tgtEl>
                                          <p:spTgt spid="5">
                                            <p:graphicEl>
                                              <a:dgm id="{EA219BD1-2838-49A3-91D9-8A391000DCDB}"/>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graphicEl>
                                              <a:dgm id="{5ECA29CF-ACD0-4784-9407-6E24A41AD56F}"/>
                                            </p:graphicEl>
                                          </p:spTgt>
                                        </p:tgtEl>
                                        <p:attrNameLst>
                                          <p:attrName>style.visibility</p:attrName>
                                        </p:attrNameLst>
                                      </p:cBhvr>
                                      <p:to>
                                        <p:strVal val="visible"/>
                                      </p:to>
                                    </p:set>
                                    <p:animEffect transition="in" filter="fade">
                                      <p:cBhvr>
                                        <p:cTn id="25" dur="500"/>
                                        <p:tgtEl>
                                          <p:spTgt spid="5">
                                            <p:graphicEl>
                                              <a:dgm id="{5ECA29CF-ACD0-4784-9407-6E24A41AD56F}"/>
                                            </p:graphicEl>
                                          </p:spTgt>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5">
                                            <p:graphicEl>
                                              <a:dgm id="{91AA9870-6B3B-42B9-9ACE-7F92DC6293A6}"/>
                                            </p:graphicEl>
                                          </p:spTgt>
                                        </p:tgtEl>
                                        <p:attrNameLst>
                                          <p:attrName>style.visibility</p:attrName>
                                        </p:attrNameLst>
                                      </p:cBhvr>
                                      <p:to>
                                        <p:strVal val="visible"/>
                                      </p:to>
                                    </p:set>
                                    <p:animEffect transition="in" filter="fade">
                                      <p:cBhvr>
                                        <p:cTn id="29" dur="500"/>
                                        <p:tgtEl>
                                          <p:spTgt spid="5">
                                            <p:graphicEl>
                                              <a:dgm id="{91AA9870-6B3B-42B9-9ACE-7F92DC6293A6}"/>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
                                            <p:graphicEl>
                                              <a:dgm id="{E75A39B6-9AF3-41EA-B233-5592EB663861}"/>
                                            </p:graphicEl>
                                          </p:spTgt>
                                        </p:tgtEl>
                                        <p:attrNameLst>
                                          <p:attrName>style.visibility</p:attrName>
                                        </p:attrNameLst>
                                      </p:cBhvr>
                                      <p:to>
                                        <p:strVal val="visible"/>
                                      </p:to>
                                    </p:set>
                                    <p:animEffect transition="in" filter="fade">
                                      <p:cBhvr>
                                        <p:cTn id="34" dur="500"/>
                                        <p:tgtEl>
                                          <p:spTgt spid="5">
                                            <p:graphicEl>
                                              <a:dgm id="{E75A39B6-9AF3-41EA-B233-5592EB663861}"/>
                                            </p:graphicEl>
                                          </p:spTgt>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5">
                                            <p:graphicEl>
                                              <a:dgm id="{363A7EF5-CC27-4D8E-96AA-58D65165FE87}"/>
                                            </p:graphicEl>
                                          </p:spTgt>
                                        </p:tgtEl>
                                        <p:attrNameLst>
                                          <p:attrName>style.visibility</p:attrName>
                                        </p:attrNameLst>
                                      </p:cBhvr>
                                      <p:to>
                                        <p:strVal val="visible"/>
                                      </p:to>
                                    </p:set>
                                    <p:animEffect transition="in" filter="fade">
                                      <p:cBhvr>
                                        <p:cTn id="38" dur="500"/>
                                        <p:tgtEl>
                                          <p:spTgt spid="5">
                                            <p:graphicEl>
                                              <a:dgm id="{363A7EF5-CC27-4D8E-96AA-58D65165FE8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960382502"/>
              </p:ext>
            </p:extLst>
          </p:nvPr>
        </p:nvGraphicFramePr>
        <p:xfrm>
          <a:off x="-130935" y="577516"/>
          <a:ext cx="4709810" cy="45659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5"/>
          <p:cNvSpPr>
            <a:spLocks noGrp="1"/>
          </p:cNvSpPr>
          <p:nvPr>
            <p:ph sz="quarter" idx="16"/>
          </p:nvPr>
        </p:nvSpPr>
        <p:spPr/>
        <p:txBody>
          <a:bodyPr>
            <a:noAutofit/>
          </a:bodyPr>
          <a:lstStyle/>
          <a:p>
            <a:pPr lvl="0"/>
            <a:r>
              <a:rPr lang="en-GB" sz="1600" dirty="0">
                <a:solidFill>
                  <a:schemeClr val="bg1">
                    <a:lumMod val="85000"/>
                  </a:schemeClr>
                </a:solidFill>
              </a:rPr>
              <a:t>Acknowledge divergent views and interests</a:t>
            </a:r>
            <a:endParaRPr lang="en-US" sz="1600" dirty="0">
              <a:solidFill>
                <a:schemeClr val="bg1">
                  <a:lumMod val="85000"/>
                </a:schemeClr>
              </a:solidFill>
            </a:endParaRPr>
          </a:p>
          <a:p>
            <a:pPr lvl="0"/>
            <a:r>
              <a:rPr lang="en-GB" sz="1600" dirty="0">
                <a:solidFill>
                  <a:schemeClr val="bg1">
                    <a:lumMod val="85000"/>
                  </a:schemeClr>
                </a:solidFill>
              </a:rPr>
              <a:t>Communicate, communicate, communicate</a:t>
            </a:r>
          </a:p>
          <a:p>
            <a:pPr lvl="1"/>
            <a:r>
              <a:rPr lang="en-GB" sz="1400" dirty="0"/>
              <a:t>Feedback reduces the likelihood of strong opposition</a:t>
            </a:r>
            <a:endParaRPr lang="en-US" sz="1400" dirty="0"/>
          </a:p>
          <a:p>
            <a:pPr lvl="1"/>
            <a:r>
              <a:rPr lang="en-GB" sz="1400" dirty="0"/>
              <a:t>Involvement of stakeholders cultivates a sense of joint ownership over policies, and hence helps build consensus over both the need and the relevance of reforms </a:t>
            </a:r>
            <a:endParaRPr lang="en-US" sz="1400" dirty="0"/>
          </a:p>
          <a:p>
            <a:pPr lvl="0"/>
            <a:r>
              <a:rPr lang="en-GB" sz="1600" dirty="0">
                <a:solidFill>
                  <a:schemeClr val="bg1">
                    <a:lumMod val="85000"/>
                  </a:schemeClr>
                </a:solidFill>
              </a:rPr>
              <a:t>Mechanisms of regular and institutionalised consultation contribute to the development of trust among parties, and help them reach consensus</a:t>
            </a:r>
            <a:endParaRPr lang="en-US" sz="1600" dirty="0">
              <a:solidFill>
                <a:schemeClr val="bg1">
                  <a:lumMod val="85000"/>
                </a:schemeClr>
              </a:solidFill>
            </a:endParaRPr>
          </a:p>
          <a:p>
            <a:pPr lvl="1"/>
            <a:r>
              <a:rPr lang="en-GB" sz="1400" dirty="0"/>
              <a:t>Regular interactions raise awareness of the concerns of others, thus fostering a climate of compromise</a:t>
            </a:r>
            <a:endParaRPr lang="en-US" sz="1400" dirty="0"/>
          </a:p>
          <a:p>
            <a:r>
              <a:rPr lang="en-GB" sz="1600" dirty="0">
                <a:solidFill>
                  <a:schemeClr val="bg1">
                    <a:lumMod val="85000"/>
                  </a:schemeClr>
                </a:solidFill>
              </a:rPr>
              <a:t>External pressures can be used to build a compelling case for change .</a:t>
            </a:r>
          </a:p>
        </p:txBody>
      </p:sp>
      <p:sp>
        <p:nvSpPr>
          <p:cNvPr id="3" name="Slide Number Placeholder 2"/>
          <p:cNvSpPr>
            <a:spLocks noGrp="1"/>
          </p:cNvSpPr>
          <p:nvPr>
            <p:ph type="sldNum" sz="quarter" idx="18"/>
          </p:nvPr>
        </p:nvSpPr>
        <p:spPr/>
        <p:txBody>
          <a:bodyPr/>
          <a:lstStyle/>
          <a:p>
            <a:fld id="{B8364164-D7C2-4011-A351-B5EC1CE463BF}" type="slidenum">
              <a:rPr lang="ko-KR" altLang="en-US" smtClean="0"/>
              <a:pPr/>
              <a:t>48</a:t>
            </a:fld>
            <a:endParaRPr lang="ko-KR" altLang="en-US"/>
          </a:p>
        </p:txBody>
      </p:sp>
      <p:sp>
        <p:nvSpPr>
          <p:cNvPr id="4" name="Title 3"/>
          <p:cNvSpPr>
            <a:spLocks noGrp="1"/>
          </p:cNvSpPr>
          <p:nvPr>
            <p:ph type="title"/>
          </p:nvPr>
        </p:nvSpPr>
        <p:spPr/>
        <p:txBody>
          <a:bodyPr/>
          <a:lstStyle/>
          <a:p>
            <a:r>
              <a:rPr lang="en-GB" dirty="0"/>
              <a:t>Successful reform implementation</a:t>
            </a:r>
          </a:p>
        </p:txBody>
      </p:sp>
      <p:sp>
        <p:nvSpPr>
          <p:cNvPr id="7" name="Text Placeholder 6"/>
          <p:cNvSpPr>
            <a:spLocks noGrp="1"/>
          </p:cNvSpPr>
          <p:nvPr>
            <p:ph type="body" sz="quarter" idx="19"/>
          </p:nvPr>
        </p:nvSpPr>
        <p:spPr>
          <a:xfrm>
            <a:off x="1003291" y="1897279"/>
            <a:ext cx="2441358" cy="1784412"/>
          </a:xfrm>
        </p:spPr>
        <p:txBody>
          <a:bodyPr/>
          <a:lstStyle/>
          <a:p>
            <a:r>
              <a:rPr lang="en-GB" sz="2400" dirty="0">
                <a:latin typeface="Calibri" panose="020F0502020204030204" pitchFamily="34" charset="0"/>
              </a:rPr>
              <a:t>Strive for consensus about the aims </a:t>
            </a:r>
            <a:r>
              <a:rPr lang="en-GB" sz="1800" dirty="0">
                <a:latin typeface="Calibri" panose="020F0502020204030204" pitchFamily="34" charset="0"/>
              </a:rPr>
              <a:t>without compromising the drive for improvement</a:t>
            </a:r>
            <a:endParaRPr lang="en-US" sz="2400" dirty="0">
              <a:latin typeface="Calibri" panose="020F0502020204030204" pitchFamily="34" charset="0"/>
            </a:endParaRPr>
          </a:p>
          <a:p>
            <a:endParaRPr lang="en-GB" sz="2400" dirty="0">
              <a:latin typeface="Calibri" panose="020F0502020204030204" pitchFamily="34" charset="0"/>
            </a:endParaRP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93" y="919041"/>
            <a:ext cx="778329" cy="778329"/>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82092" y="2334984"/>
            <a:ext cx="778329" cy="778329"/>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93895" y="3584121"/>
            <a:ext cx="802821" cy="802821"/>
          </a:xfrm>
          <a:prstGeom prst="rect">
            <a:avLst/>
          </a:prstGeom>
        </p:spPr>
      </p:pic>
    </p:spTree>
    <p:extLst>
      <p:ext uri="{BB962C8B-B14F-4D97-AF65-F5344CB8AC3E}">
        <p14:creationId xmlns:p14="http://schemas.microsoft.com/office/powerpoint/2010/main" val="856081862"/>
      </p:ext>
    </p:extLst>
  </p:cSld>
  <p:clrMapOvr>
    <a:masterClrMapping/>
  </p:clrMapOvr>
  <mc:AlternateContent xmlns:mc="http://schemas.openxmlformats.org/markup-compatibility/2006" xmlns:p14="http://schemas.microsoft.com/office/powerpoint/2010/main">
    <mc:Choice Requires="p14">
      <p:transition spd="slow" p14:dur="1400" advTm="28306">
        <p14:ripple/>
      </p:transition>
    </mc:Choice>
    <mc:Fallback xmlns="">
      <p:transition spd="slow" advTm="2830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750" fill="hold"/>
                                        <p:tgtEl>
                                          <p:spTgt spid="2"/>
                                        </p:tgtEl>
                                        <p:attrNameLst>
                                          <p:attrName>ppt_w</p:attrName>
                                        </p:attrNameLst>
                                      </p:cBhvr>
                                      <p:tavLst>
                                        <p:tav tm="0">
                                          <p:val>
                                            <p:strVal val="4*#ppt_w"/>
                                          </p:val>
                                        </p:tav>
                                        <p:tav tm="100000">
                                          <p:val>
                                            <p:strVal val="#ppt_w"/>
                                          </p:val>
                                        </p:tav>
                                      </p:tavLst>
                                    </p:anim>
                                    <p:anim calcmode="lin" valueType="num">
                                      <p:cBhvr>
                                        <p:cTn id="8" dur="1750" fill="hold"/>
                                        <p:tgtEl>
                                          <p:spTgt spid="2"/>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strVal val="4*#ppt_w"/>
                                          </p:val>
                                        </p:tav>
                                        <p:tav tm="100000">
                                          <p:val>
                                            <p:strVal val="#ppt_w"/>
                                          </p:val>
                                        </p:tav>
                                      </p:tavLst>
                                    </p:anim>
                                    <p:anim calcmode="lin" valueType="num">
                                      <p:cBhvr>
                                        <p:cTn id="14" dur="500" fill="hold"/>
                                        <p:tgtEl>
                                          <p:spTgt spid="8"/>
                                        </p:tgtEl>
                                        <p:attrNameLst>
                                          <p:attrName>ppt_h</p:attrName>
                                        </p:attrNameLst>
                                      </p:cBhvr>
                                      <p:tavLst>
                                        <p:tav tm="0">
                                          <p:val>
                                            <p:strVal val="4*#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32"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strVal val="4*#ppt_w"/>
                                          </p:val>
                                        </p:tav>
                                        <p:tav tm="100000">
                                          <p:val>
                                            <p:strVal val="#ppt_w"/>
                                          </p:val>
                                        </p:tav>
                                      </p:tavLst>
                                    </p:anim>
                                    <p:anim calcmode="lin" valueType="num">
                                      <p:cBhvr>
                                        <p:cTn id="20" dur="500" fill="hold"/>
                                        <p:tgtEl>
                                          <p:spTgt spid="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730432376"/>
              </p:ext>
            </p:extLst>
          </p:nvPr>
        </p:nvGraphicFramePr>
        <p:xfrm>
          <a:off x="-130935" y="577516"/>
          <a:ext cx="4709810" cy="45659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5"/>
          <p:cNvSpPr>
            <a:spLocks noGrp="1"/>
          </p:cNvSpPr>
          <p:nvPr>
            <p:ph sz="quarter" idx="16"/>
          </p:nvPr>
        </p:nvSpPr>
        <p:spPr/>
        <p:txBody>
          <a:bodyPr>
            <a:noAutofit/>
          </a:bodyPr>
          <a:lstStyle/>
          <a:p>
            <a:pPr lvl="0"/>
            <a:r>
              <a:rPr lang="en-GB" sz="1600" dirty="0"/>
              <a:t>Regular involvement by stakeholders in policy design helps to build capacity and shared ideas over time</a:t>
            </a:r>
            <a:endParaRPr lang="en-US" sz="1600" dirty="0"/>
          </a:p>
          <a:p>
            <a:pPr lvl="0"/>
            <a:r>
              <a:rPr lang="en-GB" sz="1600" dirty="0"/>
              <a:t>Several countries have established </a:t>
            </a:r>
            <a:r>
              <a:rPr lang="en-GB" sz="1600" dirty="0">
                <a:solidFill>
                  <a:schemeClr val="bg1"/>
                </a:solidFill>
              </a:rPr>
              <a:t>teaching councils</a:t>
            </a:r>
            <a:r>
              <a:rPr lang="en-GB" sz="1600" dirty="0"/>
              <a:t> that provide teachers and other stakeholder groups with both a forum for policy development and, critically, a mechanism for profession-led standard setting and quality assurance in teacher education, teacher induction, teacher performance and career development</a:t>
            </a:r>
            <a:endParaRPr lang="en-US" sz="1600" dirty="0"/>
          </a:p>
          <a:p>
            <a:pPr lvl="0"/>
            <a:r>
              <a:rPr lang="en-GB" sz="1600" dirty="0"/>
              <a:t>Policy can encourage the formation of such communities .</a:t>
            </a:r>
            <a:endParaRPr lang="en-US" sz="1200" dirty="0"/>
          </a:p>
        </p:txBody>
      </p:sp>
      <p:sp>
        <p:nvSpPr>
          <p:cNvPr id="3" name="Slide Number Placeholder 2"/>
          <p:cNvSpPr>
            <a:spLocks noGrp="1"/>
          </p:cNvSpPr>
          <p:nvPr>
            <p:ph type="sldNum" sz="quarter" idx="18"/>
          </p:nvPr>
        </p:nvSpPr>
        <p:spPr/>
        <p:txBody>
          <a:bodyPr/>
          <a:lstStyle/>
          <a:p>
            <a:fld id="{B8364164-D7C2-4011-A351-B5EC1CE463BF}" type="slidenum">
              <a:rPr lang="ko-KR" altLang="en-US" smtClean="0"/>
              <a:pPr/>
              <a:t>49</a:t>
            </a:fld>
            <a:endParaRPr lang="ko-KR" altLang="en-US"/>
          </a:p>
        </p:txBody>
      </p:sp>
      <p:sp>
        <p:nvSpPr>
          <p:cNvPr id="4" name="Title 3"/>
          <p:cNvSpPr>
            <a:spLocks noGrp="1"/>
          </p:cNvSpPr>
          <p:nvPr>
            <p:ph type="title"/>
          </p:nvPr>
        </p:nvSpPr>
        <p:spPr/>
        <p:txBody>
          <a:bodyPr/>
          <a:lstStyle/>
          <a:p>
            <a:r>
              <a:rPr lang="en-GB" dirty="0"/>
              <a:t>Successful reform implementation</a:t>
            </a:r>
          </a:p>
        </p:txBody>
      </p:sp>
      <p:sp>
        <p:nvSpPr>
          <p:cNvPr id="7" name="Text Placeholder 6"/>
          <p:cNvSpPr>
            <a:spLocks noGrp="1"/>
          </p:cNvSpPr>
          <p:nvPr>
            <p:ph type="body" sz="quarter" idx="19"/>
          </p:nvPr>
        </p:nvSpPr>
        <p:spPr>
          <a:xfrm>
            <a:off x="1003291" y="2074836"/>
            <a:ext cx="2441358" cy="1784412"/>
          </a:xfrm>
        </p:spPr>
        <p:txBody>
          <a:bodyPr/>
          <a:lstStyle/>
          <a:p>
            <a:r>
              <a:rPr lang="en-GB" dirty="0"/>
              <a:t>Engage teachers </a:t>
            </a:r>
            <a:br>
              <a:rPr lang="en-GB" dirty="0"/>
            </a:br>
            <a:r>
              <a:rPr lang="en-GB" dirty="0"/>
              <a:t>not just in the implementation of reform but in their </a:t>
            </a:r>
            <a:r>
              <a:rPr lang="en-GB" b="1" dirty="0"/>
              <a:t>design</a:t>
            </a:r>
            <a:endParaRPr lang="en-US" b="1" dirty="0"/>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54344" y="1240970"/>
            <a:ext cx="957943" cy="957943"/>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69299" y="2800349"/>
            <a:ext cx="951151" cy="951151"/>
          </a:xfrm>
          <a:prstGeom prst="rect">
            <a:avLst/>
          </a:prstGeom>
        </p:spPr>
      </p:pic>
    </p:spTree>
    <p:extLst>
      <p:ext uri="{BB962C8B-B14F-4D97-AF65-F5344CB8AC3E}">
        <p14:creationId xmlns:p14="http://schemas.microsoft.com/office/powerpoint/2010/main" val="506590469"/>
      </p:ext>
    </p:extLst>
  </p:cSld>
  <p:clrMapOvr>
    <a:masterClrMapping/>
  </p:clrMapOvr>
  <mc:AlternateContent xmlns:mc="http://schemas.openxmlformats.org/markup-compatibility/2006" xmlns:p14="http://schemas.microsoft.com/office/powerpoint/2010/main">
    <mc:Choice Requires="p14">
      <p:transition spd="med" p14:dur="700" advTm="12147">
        <p:fade/>
      </p:transition>
    </mc:Choice>
    <mc:Fallback xmlns="">
      <p:transition spd="med" advTm="121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3" presetClass="entr" presetSubtype="32"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4*#ppt_w"/>
                                          </p:val>
                                        </p:tav>
                                        <p:tav tm="100000">
                                          <p:val>
                                            <p:strVal val="#ppt_w"/>
                                          </p:val>
                                        </p:tav>
                                      </p:tavLst>
                                    </p:anim>
                                    <p:anim calcmode="lin" valueType="num">
                                      <p:cBhvr>
                                        <p:cTn id="13" dur="500" fill="hold"/>
                                        <p:tgtEl>
                                          <p:spTgt spid="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 lot more to come</a:t>
            </a:r>
          </a:p>
        </p:txBody>
      </p:sp>
      <p:sp>
        <p:nvSpPr>
          <p:cNvPr id="3" name="Content Placeholder 2"/>
          <p:cNvSpPr>
            <a:spLocks noGrp="1"/>
          </p:cNvSpPr>
          <p:nvPr>
            <p:ph sz="quarter" idx="4294967295"/>
          </p:nvPr>
        </p:nvSpPr>
        <p:spPr>
          <a:xfrm>
            <a:off x="1143000" y="951310"/>
            <a:ext cx="6265069" cy="3888581"/>
          </a:xfrm>
        </p:spPr>
        <p:txBody>
          <a:bodyPr/>
          <a:lstStyle/>
          <a:p>
            <a:r>
              <a:rPr lang="en-US" dirty="0">
                <a:solidFill>
                  <a:schemeClr val="tx1">
                    <a:lumMod val="50000"/>
                    <a:lumOff val="50000"/>
                  </a:schemeClr>
                </a:solidFill>
              </a:rPr>
              <a:t>3D printing</a:t>
            </a:r>
          </a:p>
          <a:p>
            <a:r>
              <a:rPr lang="en-US" dirty="0">
                <a:solidFill>
                  <a:schemeClr val="tx1">
                    <a:lumMod val="50000"/>
                    <a:lumOff val="50000"/>
                  </a:schemeClr>
                </a:solidFill>
              </a:rPr>
              <a:t>Synthetic biology</a:t>
            </a:r>
          </a:p>
          <a:p>
            <a:r>
              <a:rPr lang="en-US" dirty="0">
                <a:solidFill>
                  <a:schemeClr val="tx1">
                    <a:lumMod val="50000"/>
                    <a:lumOff val="50000"/>
                  </a:schemeClr>
                </a:solidFill>
              </a:rPr>
              <a:t>Brain enhancements</a:t>
            </a:r>
          </a:p>
          <a:p>
            <a:r>
              <a:rPr lang="en-US" dirty="0" err="1">
                <a:solidFill>
                  <a:schemeClr val="tx1">
                    <a:lumMod val="50000"/>
                    <a:lumOff val="50000"/>
                  </a:schemeClr>
                </a:solidFill>
              </a:rPr>
              <a:t>Nanomaterials</a:t>
            </a:r>
            <a:endParaRPr lang="en-US" dirty="0">
              <a:solidFill>
                <a:schemeClr val="tx1">
                  <a:lumMod val="50000"/>
                  <a:lumOff val="50000"/>
                </a:schemeClr>
              </a:solidFill>
            </a:endParaRPr>
          </a:p>
          <a:p>
            <a:r>
              <a:rPr lang="en-US" dirty="0">
                <a:solidFill>
                  <a:schemeClr val="tx1">
                    <a:lumMod val="50000"/>
                    <a:lumOff val="50000"/>
                  </a:schemeClr>
                </a:solidFill>
              </a:rPr>
              <a:t>Etc</a:t>
            </a:r>
            <a:r>
              <a:rPr lang="en-US" dirty="0">
                <a:solidFill>
                  <a:srgbClr val="0070C0"/>
                </a:solidFill>
              </a:rPr>
              <a:t>.</a:t>
            </a:r>
          </a:p>
          <a:p>
            <a:endParaRPr lang="en-US" dirty="0">
              <a:solidFill>
                <a:srgbClr val="0070C0"/>
              </a:solidFill>
            </a:endParaRPr>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738563" y="2914650"/>
            <a:ext cx="2000250"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115050" y="2458284"/>
            <a:ext cx="1624013" cy="2456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115050" y="857251"/>
            <a:ext cx="1657350" cy="1460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410075" y="735546"/>
            <a:ext cx="1704975"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568019"/>
      </p:ext>
    </p:extLst>
  </p:cSld>
  <p:clrMapOvr>
    <a:masterClrMapping/>
  </p:clrMapOvr>
  <mc:AlternateContent xmlns:mc="http://schemas.openxmlformats.org/markup-compatibility/2006" xmlns:p14="http://schemas.microsoft.com/office/powerpoint/2010/main">
    <mc:Choice Requires="p14">
      <p:transition spd="slow" p14:dur="2000" advTm="6510">
        <p14:prism isContent="1"/>
      </p:transition>
    </mc:Choice>
    <mc:Fallback xmlns="">
      <p:transition spd="slow" advTm="651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730432376"/>
              </p:ext>
            </p:extLst>
          </p:nvPr>
        </p:nvGraphicFramePr>
        <p:xfrm>
          <a:off x="-130935" y="577516"/>
          <a:ext cx="4709810" cy="45659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5"/>
          <p:cNvSpPr>
            <a:spLocks noGrp="1"/>
          </p:cNvSpPr>
          <p:nvPr>
            <p:ph sz="quarter" idx="16"/>
          </p:nvPr>
        </p:nvSpPr>
        <p:spPr/>
        <p:txBody>
          <a:bodyPr>
            <a:noAutofit/>
          </a:bodyPr>
          <a:lstStyle/>
          <a:p>
            <a:pPr lvl="0"/>
            <a:r>
              <a:rPr lang="en-GB" sz="1600" dirty="0"/>
              <a:t>Regular involvement by stakeholders in policy design helps to build capacity and shared ideas over time</a:t>
            </a:r>
            <a:endParaRPr lang="en-US" sz="1600" dirty="0"/>
          </a:p>
          <a:p>
            <a:pPr lvl="0"/>
            <a:r>
              <a:rPr lang="en-GB" sz="1600" dirty="0"/>
              <a:t>Several countries have established teaching councils that provide teachers and other stakeholder groups with both a forum for policy development and, critically, a mechanism for profession-led standard setting and quality assurance in teacher education, teacher induction, teacher performance and career development</a:t>
            </a:r>
            <a:endParaRPr lang="en-US" sz="1600" dirty="0"/>
          </a:p>
          <a:p>
            <a:pPr lvl="0"/>
            <a:r>
              <a:rPr lang="en-GB" sz="1600" dirty="0"/>
              <a:t>Policy can encourage the formation of such communities through</a:t>
            </a:r>
            <a:r>
              <a:rPr lang="en-GB" sz="1200" dirty="0"/>
              <a:t>: leadership-development strategies that describe how to create and sustain learning communities • building indicators of professional learning communities into processes of school inspection and accreditation • linking evidence of commitment to professional learning communities to performance-related pay and measures of teacher competence used in recertification • providing seed money for self-learning in schools and among schools • professional self-regulation through processes and organisations that include all teachers.</a:t>
            </a:r>
            <a:endParaRPr lang="en-US" sz="1200" dirty="0"/>
          </a:p>
        </p:txBody>
      </p:sp>
      <p:sp>
        <p:nvSpPr>
          <p:cNvPr id="3" name="Slide Number Placeholder 2"/>
          <p:cNvSpPr>
            <a:spLocks noGrp="1"/>
          </p:cNvSpPr>
          <p:nvPr>
            <p:ph type="sldNum" sz="quarter" idx="18"/>
          </p:nvPr>
        </p:nvSpPr>
        <p:spPr/>
        <p:txBody>
          <a:bodyPr/>
          <a:lstStyle/>
          <a:p>
            <a:fld id="{B8364164-D7C2-4011-A351-B5EC1CE463BF}" type="slidenum">
              <a:rPr lang="ko-KR" altLang="en-US" smtClean="0"/>
              <a:pPr/>
              <a:t>50</a:t>
            </a:fld>
            <a:endParaRPr lang="ko-KR" altLang="en-US"/>
          </a:p>
        </p:txBody>
      </p:sp>
      <p:sp>
        <p:nvSpPr>
          <p:cNvPr id="4" name="Title 3"/>
          <p:cNvSpPr>
            <a:spLocks noGrp="1"/>
          </p:cNvSpPr>
          <p:nvPr>
            <p:ph type="title"/>
          </p:nvPr>
        </p:nvSpPr>
        <p:spPr/>
        <p:txBody>
          <a:bodyPr/>
          <a:lstStyle/>
          <a:p>
            <a:r>
              <a:rPr lang="en-GB" dirty="0"/>
              <a:t>Successful reform implementation</a:t>
            </a:r>
          </a:p>
        </p:txBody>
      </p:sp>
      <p:sp>
        <p:nvSpPr>
          <p:cNvPr id="7" name="Text Placeholder 6"/>
          <p:cNvSpPr>
            <a:spLocks noGrp="1"/>
          </p:cNvSpPr>
          <p:nvPr>
            <p:ph type="body" sz="quarter" idx="19"/>
          </p:nvPr>
        </p:nvSpPr>
        <p:spPr>
          <a:xfrm>
            <a:off x="1003291" y="2074836"/>
            <a:ext cx="2441358" cy="1784412"/>
          </a:xfrm>
        </p:spPr>
        <p:txBody>
          <a:bodyPr/>
          <a:lstStyle/>
          <a:p>
            <a:r>
              <a:rPr lang="en-GB" dirty="0"/>
              <a:t>Engage teachers </a:t>
            </a:r>
            <a:br>
              <a:rPr lang="en-GB" dirty="0"/>
            </a:br>
            <a:r>
              <a:rPr lang="en-GB" dirty="0"/>
              <a:t>not just in the implementation of reform but in their </a:t>
            </a:r>
            <a:r>
              <a:rPr lang="en-GB" b="1" dirty="0"/>
              <a:t>design</a:t>
            </a:r>
            <a:endParaRPr lang="en-US" b="1" dirty="0"/>
          </a:p>
        </p:txBody>
      </p:sp>
    </p:spTree>
    <p:extLst>
      <p:ext uri="{BB962C8B-B14F-4D97-AF65-F5344CB8AC3E}">
        <p14:creationId xmlns:p14="http://schemas.microsoft.com/office/powerpoint/2010/main" val="248210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4090817178"/>
              </p:ext>
            </p:extLst>
          </p:nvPr>
        </p:nvGraphicFramePr>
        <p:xfrm>
          <a:off x="-130935" y="577516"/>
          <a:ext cx="4709810" cy="45659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5"/>
          <p:cNvSpPr>
            <a:spLocks noGrp="1"/>
          </p:cNvSpPr>
          <p:nvPr>
            <p:ph sz="quarter" idx="16"/>
          </p:nvPr>
        </p:nvSpPr>
        <p:spPr/>
        <p:txBody>
          <a:bodyPr>
            <a:noAutofit/>
          </a:bodyPr>
          <a:lstStyle/>
          <a:p>
            <a:pPr lvl="0"/>
            <a:r>
              <a:rPr lang="en-GB" sz="2000" dirty="0"/>
              <a:t>Currently only one in ten educational reforms is evaluated</a:t>
            </a:r>
          </a:p>
          <a:p>
            <a:r>
              <a:rPr lang="en-GB" sz="2000" dirty="0"/>
              <a:t>Policy experimentation can help build consensus on implementation and can prove powerful in testing out policy initiatives and – by virtue of their temporary nature and limited scope – overcoming fears and resistance by specific groups of stakeholders.</a:t>
            </a:r>
            <a:endParaRPr lang="en-US" sz="2000" dirty="0"/>
          </a:p>
          <a:p>
            <a:pPr lvl="0"/>
            <a:endParaRPr lang="en-US" sz="1100" dirty="0"/>
          </a:p>
        </p:txBody>
      </p:sp>
      <p:sp>
        <p:nvSpPr>
          <p:cNvPr id="3" name="Slide Number Placeholder 2"/>
          <p:cNvSpPr>
            <a:spLocks noGrp="1"/>
          </p:cNvSpPr>
          <p:nvPr>
            <p:ph type="sldNum" sz="quarter" idx="18"/>
          </p:nvPr>
        </p:nvSpPr>
        <p:spPr/>
        <p:txBody>
          <a:bodyPr/>
          <a:lstStyle/>
          <a:p>
            <a:fld id="{B8364164-D7C2-4011-A351-B5EC1CE463BF}" type="slidenum">
              <a:rPr lang="ko-KR" altLang="en-US" smtClean="0"/>
              <a:pPr/>
              <a:t>51</a:t>
            </a:fld>
            <a:endParaRPr lang="ko-KR" altLang="en-US"/>
          </a:p>
        </p:txBody>
      </p:sp>
      <p:sp>
        <p:nvSpPr>
          <p:cNvPr id="4" name="Title 3"/>
          <p:cNvSpPr>
            <a:spLocks noGrp="1"/>
          </p:cNvSpPr>
          <p:nvPr>
            <p:ph type="title"/>
          </p:nvPr>
        </p:nvSpPr>
        <p:spPr/>
        <p:txBody>
          <a:bodyPr/>
          <a:lstStyle/>
          <a:p>
            <a:r>
              <a:rPr lang="en-GB" dirty="0"/>
              <a:t>Successful reform implementation</a:t>
            </a:r>
          </a:p>
        </p:txBody>
      </p:sp>
      <p:sp>
        <p:nvSpPr>
          <p:cNvPr id="7" name="Text Placeholder 6"/>
          <p:cNvSpPr>
            <a:spLocks noGrp="1"/>
          </p:cNvSpPr>
          <p:nvPr>
            <p:ph type="body" sz="quarter" idx="19"/>
          </p:nvPr>
        </p:nvSpPr>
        <p:spPr>
          <a:xfrm>
            <a:off x="1003291" y="2006352"/>
            <a:ext cx="2441358" cy="1784412"/>
          </a:xfrm>
        </p:spPr>
        <p:txBody>
          <a:bodyPr/>
          <a:lstStyle/>
          <a:p>
            <a:br>
              <a:rPr lang="en-GB" dirty="0"/>
            </a:br>
            <a:r>
              <a:rPr lang="en-GB" dirty="0"/>
              <a:t>Use and evaluate pilot projects before full implementation </a:t>
            </a:r>
            <a:endParaRPr lang="en-US" dirty="0"/>
          </a:p>
        </p:txBody>
      </p:sp>
    </p:spTree>
    <p:extLst>
      <p:ext uri="{BB962C8B-B14F-4D97-AF65-F5344CB8AC3E}">
        <p14:creationId xmlns:p14="http://schemas.microsoft.com/office/powerpoint/2010/main" val="3840470850"/>
      </p:ext>
    </p:extLst>
  </p:cSld>
  <p:clrMapOvr>
    <a:masterClrMapping/>
  </p:clrMapOvr>
  <mc:AlternateContent xmlns:mc="http://schemas.openxmlformats.org/markup-compatibility/2006" xmlns:p14="http://schemas.microsoft.com/office/powerpoint/2010/main">
    <mc:Choice Requires="p14">
      <p:transition spd="med" p14:dur="700" advTm="5692">
        <p:fade/>
      </p:transition>
    </mc:Choice>
    <mc:Fallback xmlns="">
      <p:transition spd="med" advTm="5692">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167812159"/>
              </p:ext>
            </p:extLst>
          </p:nvPr>
        </p:nvGraphicFramePr>
        <p:xfrm>
          <a:off x="-130935" y="577516"/>
          <a:ext cx="4709810" cy="45659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5"/>
          <p:cNvSpPr>
            <a:spLocks noGrp="1"/>
          </p:cNvSpPr>
          <p:nvPr>
            <p:ph sz="quarter" idx="16"/>
          </p:nvPr>
        </p:nvSpPr>
        <p:spPr/>
        <p:txBody>
          <a:bodyPr>
            <a:noAutofit/>
          </a:bodyPr>
          <a:lstStyle/>
          <a:p>
            <a:pPr lvl="0"/>
            <a:r>
              <a:rPr lang="en-GB" sz="2000" dirty="0"/>
              <a:t>Capacity</a:t>
            </a:r>
          </a:p>
          <a:p>
            <a:pPr lvl="0"/>
            <a:r>
              <a:rPr lang="en-GB" sz="2000" dirty="0"/>
              <a:t>Money</a:t>
            </a:r>
            <a:endParaRPr lang="en-US" sz="2000" dirty="0"/>
          </a:p>
        </p:txBody>
      </p:sp>
      <p:sp>
        <p:nvSpPr>
          <p:cNvPr id="3" name="Slide Number Placeholder 2"/>
          <p:cNvSpPr>
            <a:spLocks noGrp="1"/>
          </p:cNvSpPr>
          <p:nvPr>
            <p:ph type="sldNum" sz="quarter" idx="18"/>
          </p:nvPr>
        </p:nvSpPr>
        <p:spPr/>
        <p:txBody>
          <a:bodyPr/>
          <a:lstStyle/>
          <a:p>
            <a:fld id="{B8364164-D7C2-4011-A351-B5EC1CE463BF}" type="slidenum">
              <a:rPr lang="ko-KR" altLang="en-US" smtClean="0"/>
              <a:pPr/>
              <a:t>52</a:t>
            </a:fld>
            <a:endParaRPr lang="ko-KR" altLang="en-US"/>
          </a:p>
        </p:txBody>
      </p:sp>
      <p:sp>
        <p:nvSpPr>
          <p:cNvPr id="4" name="Title 3"/>
          <p:cNvSpPr>
            <a:spLocks noGrp="1"/>
          </p:cNvSpPr>
          <p:nvPr>
            <p:ph type="title"/>
          </p:nvPr>
        </p:nvSpPr>
        <p:spPr/>
        <p:txBody>
          <a:bodyPr/>
          <a:lstStyle/>
          <a:p>
            <a:r>
              <a:rPr lang="en-GB" dirty="0"/>
              <a:t>Successful reform implementation</a:t>
            </a:r>
          </a:p>
        </p:txBody>
      </p:sp>
      <p:sp>
        <p:nvSpPr>
          <p:cNvPr id="7" name="Text Placeholder 6"/>
          <p:cNvSpPr>
            <a:spLocks noGrp="1"/>
          </p:cNvSpPr>
          <p:nvPr>
            <p:ph type="body" sz="quarter" idx="19"/>
          </p:nvPr>
        </p:nvSpPr>
        <p:spPr>
          <a:xfrm>
            <a:off x="1003291" y="2405848"/>
            <a:ext cx="2441358" cy="1384915"/>
          </a:xfrm>
        </p:spPr>
        <p:txBody>
          <a:bodyPr/>
          <a:lstStyle/>
          <a:p>
            <a:r>
              <a:rPr lang="en-GB" dirty="0"/>
              <a:t>Back reforms with sustainable financing</a:t>
            </a:r>
            <a:endParaRPr lang="en-US" dirty="0"/>
          </a:p>
        </p:txBody>
      </p:sp>
    </p:spTree>
    <p:extLst>
      <p:ext uri="{BB962C8B-B14F-4D97-AF65-F5344CB8AC3E}">
        <p14:creationId xmlns:p14="http://schemas.microsoft.com/office/powerpoint/2010/main" val="3512497729"/>
      </p:ext>
    </p:extLst>
  </p:cSld>
  <p:clrMapOvr>
    <a:masterClrMapping/>
  </p:clrMapOvr>
  <mc:AlternateContent xmlns:mc="http://schemas.openxmlformats.org/markup-compatibility/2006" xmlns:p14="http://schemas.microsoft.com/office/powerpoint/2010/main">
    <mc:Choice Requires="p14">
      <p:transition spd="med" p14:dur="700" advTm="2374">
        <p:fade/>
      </p:transition>
    </mc:Choice>
    <mc:Fallback xmlns="">
      <p:transition spd="med" advTm="2374">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40694497"/>
              </p:ext>
            </p:extLst>
          </p:nvPr>
        </p:nvGraphicFramePr>
        <p:xfrm>
          <a:off x="-130935" y="577516"/>
          <a:ext cx="4709810" cy="45659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5"/>
          <p:cNvSpPr>
            <a:spLocks noGrp="1"/>
          </p:cNvSpPr>
          <p:nvPr>
            <p:ph sz="quarter" idx="16"/>
          </p:nvPr>
        </p:nvSpPr>
        <p:spPr/>
        <p:txBody>
          <a:bodyPr>
            <a:noAutofit/>
          </a:bodyPr>
          <a:lstStyle/>
          <a:p>
            <a:pPr lvl="0"/>
            <a:r>
              <a:rPr lang="en-GB" sz="2000" dirty="0"/>
              <a:t>All political players and stakeholders need to develop realistic expectations about the pace and nature of reforms to improve outcomes</a:t>
            </a:r>
            <a:endParaRPr lang="en-US" sz="2000" dirty="0"/>
          </a:p>
          <a:p>
            <a:pPr lvl="0"/>
            <a:r>
              <a:rPr lang="en-GB" sz="2000" dirty="0"/>
              <a:t>Certain reform measures are best introduced before others, particularly because of the substantial gap between the time at which the initial cost of reform is incurred, and the time when the intended benefits of reforms materialise</a:t>
            </a:r>
            <a:endParaRPr lang="en-US" sz="2000" dirty="0"/>
          </a:p>
          <a:p>
            <a:pPr lvl="0"/>
            <a:r>
              <a:rPr lang="en-GB" sz="2000" dirty="0"/>
              <a:t>Time is needed to learn about and understand impact, to build trust and develop capacity for the next stage .</a:t>
            </a:r>
            <a:endParaRPr lang="en-US" sz="2000" dirty="0"/>
          </a:p>
        </p:txBody>
      </p:sp>
      <p:sp>
        <p:nvSpPr>
          <p:cNvPr id="3" name="Slide Number Placeholder 2"/>
          <p:cNvSpPr>
            <a:spLocks noGrp="1"/>
          </p:cNvSpPr>
          <p:nvPr>
            <p:ph type="sldNum" sz="quarter" idx="18"/>
          </p:nvPr>
        </p:nvSpPr>
        <p:spPr/>
        <p:txBody>
          <a:bodyPr/>
          <a:lstStyle/>
          <a:p>
            <a:fld id="{B8364164-D7C2-4011-A351-B5EC1CE463BF}" type="slidenum">
              <a:rPr lang="ko-KR" altLang="en-US" smtClean="0"/>
              <a:pPr/>
              <a:t>53</a:t>
            </a:fld>
            <a:endParaRPr lang="ko-KR" altLang="en-US"/>
          </a:p>
        </p:txBody>
      </p:sp>
      <p:sp>
        <p:nvSpPr>
          <p:cNvPr id="4" name="Title 3"/>
          <p:cNvSpPr>
            <a:spLocks noGrp="1"/>
          </p:cNvSpPr>
          <p:nvPr>
            <p:ph type="title"/>
          </p:nvPr>
        </p:nvSpPr>
        <p:spPr/>
        <p:txBody>
          <a:bodyPr/>
          <a:lstStyle/>
          <a:p>
            <a:r>
              <a:rPr lang="en-GB" dirty="0"/>
              <a:t>Successful reform implementation</a:t>
            </a:r>
          </a:p>
        </p:txBody>
      </p:sp>
      <p:sp>
        <p:nvSpPr>
          <p:cNvPr id="7" name="Text Placeholder 6"/>
          <p:cNvSpPr>
            <a:spLocks noGrp="1"/>
          </p:cNvSpPr>
          <p:nvPr>
            <p:ph type="body" sz="quarter" idx="19"/>
          </p:nvPr>
        </p:nvSpPr>
        <p:spPr>
          <a:xfrm>
            <a:off x="1003291" y="2486790"/>
            <a:ext cx="2441358" cy="1384915"/>
          </a:xfrm>
        </p:spPr>
        <p:txBody>
          <a:bodyPr/>
          <a:lstStyle/>
          <a:p>
            <a:r>
              <a:rPr lang="en-GB" dirty="0"/>
              <a:t>Time implementation carefully </a:t>
            </a:r>
            <a:endParaRPr lang="en-US" dirty="0"/>
          </a:p>
        </p:txBody>
      </p:sp>
    </p:spTree>
    <p:extLst>
      <p:ext uri="{BB962C8B-B14F-4D97-AF65-F5344CB8AC3E}">
        <p14:creationId xmlns:p14="http://schemas.microsoft.com/office/powerpoint/2010/main" val="1466448385"/>
      </p:ext>
    </p:extLst>
  </p:cSld>
  <p:clrMapOvr>
    <a:masterClrMapping/>
  </p:clrMapOvr>
  <mc:AlternateContent xmlns:mc="http://schemas.openxmlformats.org/markup-compatibility/2006" xmlns:p14="http://schemas.microsoft.com/office/powerpoint/2010/main">
    <mc:Choice Requires="p14">
      <p:transition spd="med" p14:dur="700" advTm="4238">
        <p:fade/>
      </p:transition>
    </mc:Choice>
    <mc:Fallback xmlns="">
      <p:transition spd="med" advTm="4238">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371952612"/>
              </p:ext>
            </p:extLst>
          </p:nvPr>
        </p:nvGraphicFramePr>
        <p:xfrm>
          <a:off x="-130935" y="577516"/>
          <a:ext cx="4709810" cy="45659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5"/>
          <p:cNvSpPr>
            <a:spLocks noGrp="1"/>
          </p:cNvSpPr>
          <p:nvPr>
            <p:ph sz="quarter" idx="16"/>
          </p:nvPr>
        </p:nvSpPr>
        <p:spPr/>
        <p:txBody>
          <a:bodyPr>
            <a:noAutofit/>
          </a:bodyPr>
          <a:lstStyle/>
          <a:p>
            <a:pPr lvl="0"/>
            <a:r>
              <a:rPr lang="en-GB" sz="2000" dirty="0"/>
              <a:t>Putting the teaching profession at the heart of education reform requires a fruitful dialogue between governments and unions</a:t>
            </a:r>
          </a:p>
          <a:p>
            <a:pPr lvl="0"/>
            <a:r>
              <a:rPr lang="en-GB" sz="2000" dirty="0"/>
              <a:t>Teachers should not just be part of the implementation of reforms but also part of their design </a:t>
            </a:r>
          </a:p>
          <a:p>
            <a:pPr lvl="0"/>
            <a:r>
              <a:rPr lang="en-GB" sz="2000" dirty="0"/>
              <a:t>Conflict isn’t best addressed by weak unions but by strong social partnership .</a:t>
            </a:r>
            <a:endParaRPr lang="en-US" sz="2000" dirty="0"/>
          </a:p>
        </p:txBody>
      </p:sp>
      <p:sp>
        <p:nvSpPr>
          <p:cNvPr id="3" name="Slide Number Placeholder 2"/>
          <p:cNvSpPr>
            <a:spLocks noGrp="1"/>
          </p:cNvSpPr>
          <p:nvPr>
            <p:ph type="sldNum" sz="quarter" idx="18"/>
          </p:nvPr>
        </p:nvSpPr>
        <p:spPr/>
        <p:txBody>
          <a:bodyPr/>
          <a:lstStyle/>
          <a:p>
            <a:fld id="{B8364164-D7C2-4011-A351-B5EC1CE463BF}" type="slidenum">
              <a:rPr lang="ko-KR" altLang="en-US" smtClean="0"/>
              <a:pPr/>
              <a:t>54</a:t>
            </a:fld>
            <a:endParaRPr lang="ko-KR" altLang="en-US"/>
          </a:p>
        </p:txBody>
      </p:sp>
      <p:sp>
        <p:nvSpPr>
          <p:cNvPr id="4" name="Title 3"/>
          <p:cNvSpPr>
            <a:spLocks noGrp="1"/>
          </p:cNvSpPr>
          <p:nvPr>
            <p:ph type="title"/>
          </p:nvPr>
        </p:nvSpPr>
        <p:spPr/>
        <p:txBody>
          <a:bodyPr/>
          <a:lstStyle/>
          <a:p>
            <a:r>
              <a:rPr lang="en-GB" dirty="0"/>
              <a:t>Successful reform implementation</a:t>
            </a:r>
          </a:p>
        </p:txBody>
      </p:sp>
      <p:sp>
        <p:nvSpPr>
          <p:cNvPr id="7" name="Text Placeholder 6"/>
          <p:cNvSpPr>
            <a:spLocks noGrp="1"/>
          </p:cNvSpPr>
          <p:nvPr>
            <p:ph type="body" sz="quarter" idx="19"/>
          </p:nvPr>
        </p:nvSpPr>
        <p:spPr>
          <a:xfrm>
            <a:off x="1003291" y="2206100"/>
            <a:ext cx="2441358" cy="1384915"/>
          </a:xfrm>
        </p:spPr>
        <p:txBody>
          <a:bodyPr/>
          <a:lstStyle/>
          <a:p>
            <a:r>
              <a:rPr lang="en-GB" dirty="0"/>
              <a:t>Build partnerships with education unions to design and implement reforms </a:t>
            </a:r>
            <a:endParaRPr lang="en-US" dirty="0"/>
          </a:p>
        </p:txBody>
      </p:sp>
    </p:spTree>
    <p:extLst>
      <p:ext uri="{BB962C8B-B14F-4D97-AF65-F5344CB8AC3E}">
        <p14:creationId xmlns:p14="http://schemas.microsoft.com/office/powerpoint/2010/main" val="1555582281"/>
      </p:ext>
    </p:extLst>
  </p:cSld>
  <p:clrMapOvr>
    <a:masterClrMapping/>
  </p:clrMapOvr>
  <mc:AlternateContent xmlns:mc="http://schemas.openxmlformats.org/markup-compatibility/2006" xmlns:p14="http://schemas.microsoft.com/office/powerpoint/2010/main">
    <mc:Choice Requires="p14">
      <p:transition spd="med" p14:dur="700" advTm="4296">
        <p:fade/>
      </p:transition>
    </mc:Choice>
    <mc:Fallback xmlns="">
      <p:transition spd="med" advTm="4296">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bwMode="auto">
          <a:xfrm>
            <a:off x="433275" y="1683906"/>
            <a:ext cx="8288867" cy="834714"/>
          </a:xfrm>
          <a:prstGeom prst="rect">
            <a:avLst/>
          </a:prstGeom>
          <a:gradFill flip="none" rotWithShape="1">
            <a:gsLst>
              <a:gs pos="20000">
                <a:srgbClr val="800000"/>
              </a:gs>
              <a:gs pos="100000">
                <a:srgbClr val="00FF00">
                  <a:lumMod val="75000"/>
                </a:srgbClr>
              </a:gs>
              <a:gs pos="100000">
                <a:srgbClr val="800000"/>
              </a:gs>
            </a:gsLst>
            <a:lin ang="0" scaled="0"/>
            <a:tileRect/>
          </a:gradFill>
          <a:ln w="12700" cap="flat" cmpd="sng" algn="ctr">
            <a:noFill/>
            <a:prstDash val="solid"/>
            <a:round/>
            <a:headEnd type="none" w="med" len="med"/>
            <a:tailEnd type="none" w="med" len="med"/>
          </a:ln>
          <a:effectLst/>
        </p:spPr>
        <p:txBody>
          <a:bodyPr vert="horz" wrap="square" lIns="68580" tIns="135000" rIns="68580" bIns="135000" numCol="2" rtlCol="0" anchor="ctr" anchorCtr="0" compatLnSpc="1">
            <a:prstTxWarp prst="textNoShape">
              <a:avLst/>
            </a:prstTxWarp>
            <a:spAutoFit/>
          </a:bodyPr>
          <a:lstStyle/>
          <a:p>
            <a:pPr marL="0" marR="0" lvl="0" indent="0" defTabSz="135000" eaLnBrk="0" fontAlgn="base" latinLnBrk="0" hangingPunct="0">
              <a:lnSpc>
                <a:spcPct val="100000"/>
              </a:lnSpc>
              <a:spcBef>
                <a:spcPts val="900"/>
              </a:spcBef>
              <a:spcAft>
                <a:spcPts val="900"/>
              </a:spcAft>
              <a:buClrTx/>
              <a:buSzTx/>
              <a:buFontTx/>
              <a:buNone/>
              <a:tabLst/>
              <a:defRPr/>
            </a:pPr>
            <a:r>
              <a:rPr kumimoji="0" lang="en-GB" i="0" u="none" strike="noStrike" kern="0" cap="none" spc="0" normalizeH="0" baseline="0" noProof="0" dirty="0">
                <a:ln>
                  <a:noFill/>
                </a:ln>
                <a:solidFill>
                  <a:srgbClr val="FFFFFF"/>
                </a:solidFill>
                <a:effectLst/>
                <a:uLnTx/>
                <a:uFillTx/>
                <a:latin typeface="Calibri" panose="020F0502020204030204" pitchFamily="34" charset="0"/>
                <a:cs typeface="Arial" pitchFamily="34" charset="0"/>
              </a:rPr>
              <a:t>Routine cognitive skills</a:t>
            </a:r>
          </a:p>
          <a:p>
            <a:pPr marL="0" marR="0" lvl="0" indent="0" algn="r" defTabSz="135000" eaLnBrk="0" fontAlgn="base" latinLnBrk="0" hangingPunct="0">
              <a:lnSpc>
                <a:spcPct val="100000"/>
              </a:lnSpc>
              <a:spcBef>
                <a:spcPts val="900"/>
              </a:spcBef>
              <a:spcAft>
                <a:spcPts val="900"/>
              </a:spcAft>
              <a:buClrTx/>
              <a:buSzTx/>
              <a:buFontTx/>
              <a:buNone/>
              <a:tabLst/>
              <a:defRPr/>
            </a:pPr>
            <a:r>
              <a:rPr kumimoji="0" lang="en-GB" i="0" u="none" strike="noStrike" kern="0" cap="none" spc="0" normalizeH="0" baseline="0" noProof="0" dirty="0">
                <a:ln>
                  <a:noFill/>
                </a:ln>
                <a:solidFill>
                  <a:srgbClr val="FFFFFF"/>
                </a:solidFill>
                <a:effectLst/>
                <a:uLnTx/>
                <a:uFillTx/>
                <a:latin typeface="Calibri" panose="020F0502020204030204" pitchFamily="34" charset="0"/>
                <a:cs typeface="Arial" pitchFamily="34" charset="0"/>
              </a:rPr>
              <a:t>Conceptual understanding, complex ways of thinking, ways of working</a:t>
            </a:r>
          </a:p>
        </p:txBody>
      </p:sp>
      <p:sp>
        <p:nvSpPr>
          <p:cNvPr id="33" name="Rectangle 32"/>
          <p:cNvSpPr/>
          <p:nvPr/>
        </p:nvSpPr>
        <p:spPr bwMode="auto">
          <a:xfrm>
            <a:off x="431799" y="901252"/>
            <a:ext cx="8288867" cy="665052"/>
          </a:xfrm>
          <a:prstGeom prst="rect">
            <a:avLst/>
          </a:prstGeom>
          <a:gradFill flip="none" rotWithShape="1">
            <a:gsLst>
              <a:gs pos="20000">
                <a:srgbClr val="800000"/>
              </a:gs>
              <a:gs pos="100000">
                <a:srgbClr val="00FF00">
                  <a:lumMod val="75000"/>
                </a:srgbClr>
              </a:gs>
              <a:gs pos="100000">
                <a:srgbClr val="800000"/>
              </a:gs>
            </a:gsLst>
            <a:lin ang="0" scaled="0"/>
            <a:tileRect/>
          </a:gradFill>
          <a:ln w="12700" cap="flat" cmpd="sng" algn="ctr">
            <a:noFill/>
            <a:prstDash val="solid"/>
            <a:round/>
            <a:headEnd type="none" w="med" len="med"/>
            <a:tailEnd type="none" w="med" len="med"/>
          </a:ln>
          <a:effectLst/>
        </p:spPr>
        <p:txBody>
          <a:bodyPr vert="horz" wrap="square" lIns="68580" tIns="135000" rIns="68580" bIns="135000" numCol="2" rtlCol="0" anchor="ctr" anchorCtr="0" compatLnSpc="1">
            <a:prstTxWarp prst="textNoShape">
              <a:avLst/>
            </a:prstTxWarp>
            <a:spAutoFit/>
          </a:bodyPr>
          <a:lstStyle/>
          <a:p>
            <a:pPr marL="0" marR="0" lvl="0" indent="0" defTabSz="135000" eaLnBrk="0" fontAlgn="base" latinLnBrk="0" hangingPunct="0">
              <a:lnSpc>
                <a:spcPct val="100000"/>
              </a:lnSpc>
              <a:spcBef>
                <a:spcPts val="900"/>
              </a:spcBef>
              <a:spcAft>
                <a:spcPts val="900"/>
              </a:spcAft>
              <a:buClrTx/>
              <a:buSzTx/>
              <a:buFontTx/>
              <a:buNone/>
              <a:tabLst/>
              <a:defRPr/>
            </a:pPr>
            <a:r>
              <a:rPr kumimoji="0" lang="en-GB" b="1" i="0" u="none" strike="noStrike" kern="0" cap="none" spc="0" normalizeH="0" baseline="0" noProof="0" dirty="0">
                <a:ln>
                  <a:noFill/>
                </a:ln>
                <a:solidFill>
                  <a:srgbClr val="FFFFFF"/>
                </a:solidFill>
                <a:effectLst/>
                <a:uLnTx/>
                <a:uFillTx/>
                <a:latin typeface="Calibri" panose="020F0502020204030204" pitchFamily="34" charset="0"/>
                <a:cs typeface="Arial" pitchFamily="34" charset="0"/>
              </a:rPr>
              <a:t>Some</a:t>
            </a:r>
            <a:r>
              <a:rPr kumimoji="0" lang="en-GB" b="0" i="0" u="none" strike="noStrike" kern="0" cap="none" spc="0" normalizeH="0" baseline="0" noProof="0" dirty="0">
                <a:ln>
                  <a:noFill/>
                </a:ln>
                <a:solidFill>
                  <a:srgbClr val="FFFFFF"/>
                </a:solidFill>
                <a:effectLst/>
                <a:uLnTx/>
                <a:uFillTx/>
                <a:latin typeface="Calibri" panose="020F0502020204030204" pitchFamily="34" charset="0"/>
                <a:cs typeface="Arial" pitchFamily="34" charset="0"/>
              </a:rPr>
              <a:t> students learn at high levels</a:t>
            </a:r>
          </a:p>
          <a:p>
            <a:pPr marL="0" marR="0" lvl="0" indent="0" algn="r" defTabSz="135000" eaLnBrk="0" fontAlgn="base" latinLnBrk="0" hangingPunct="0">
              <a:lnSpc>
                <a:spcPct val="100000"/>
              </a:lnSpc>
              <a:spcBef>
                <a:spcPts val="900"/>
              </a:spcBef>
              <a:spcAft>
                <a:spcPts val="900"/>
              </a:spcAft>
              <a:buClrTx/>
              <a:buSzTx/>
              <a:buFontTx/>
              <a:buNone/>
              <a:tabLst/>
              <a:defRPr/>
            </a:pPr>
            <a:r>
              <a:rPr kumimoji="0" lang="en-GB" b="1" i="0" u="none" strike="noStrike" kern="0" cap="none" spc="0" normalizeH="0" baseline="0" noProof="0" dirty="0">
                <a:ln>
                  <a:noFill/>
                </a:ln>
                <a:solidFill>
                  <a:srgbClr val="FFFFFF"/>
                </a:solidFill>
                <a:effectLst/>
                <a:uLnTx/>
                <a:uFillTx/>
                <a:latin typeface="Calibri" panose="020F0502020204030204" pitchFamily="34" charset="0"/>
                <a:cs typeface="Arial" pitchFamily="34" charset="0"/>
              </a:rPr>
              <a:t>All </a:t>
            </a:r>
            <a:r>
              <a:rPr kumimoji="0" lang="en-GB" b="0" i="0" u="none" strike="noStrike" kern="0" cap="none" spc="0" normalizeH="0" baseline="0" noProof="0" dirty="0">
                <a:ln>
                  <a:noFill/>
                </a:ln>
                <a:solidFill>
                  <a:srgbClr val="FFFFFF"/>
                </a:solidFill>
                <a:effectLst/>
                <a:uLnTx/>
                <a:uFillTx/>
                <a:latin typeface="Calibri" panose="020F0502020204030204" pitchFamily="34" charset="0"/>
                <a:cs typeface="Arial" pitchFamily="34" charset="0"/>
              </a:rPr>
              <a:t>students need to learn at high levels</a:t>
            </a:r>
          </a:p>
        </p:txBody>
      </p:sp>
      <p:sp>
        <p:nvSpPr>
          <p:cNvPr id="34" name="TextBox 33"/>
          <p:cNvSpPr txBox="1"/>
          <p:nvPr/>
        </p:nvSpPr>
        <p:spPr>
          <a:xfrm>
            <a:off x="463694" y="895296"/>
            <a:ext cx="8253939" cy="261610"/>
          </a:xfrm>
          <a:prstGeom prst="rect">
            <a:avLst/>
          </a:prstGeom>
          <a:noFill/>
        </p:spPr>
        <p:txBody>
          <a:bodyPr wrap="square" rtlCol="0">
            <a:spAutoFit/>
          </a:bodyPr>
          <a:lstStyle/>
          <a:p>
            <a:pPr algn="ctr" fontAlgn="base" latinLnBrk="0">
              <a:spcBef>
                <a:spcPct val="0"/>
              </a:spcBef>
              <a:spcAft>
                <a:spcPct val="0"/>
              </a:spcAft>
            </a:pPr>
            <a:r>
              <a:rPr lang="en-GB" sz="1050" dirty="0">
                <a:solidFill>
                  <a:schemeClr val="bg1">
                    <a:lumMod val="85000"/>
                  </a:schemeClr>
                </a:solidFill>
                <a:latin typeface="Calibri" panose="020F0502020204030204" pitchFamily="34" charset="0"/>
                <a:cs typeface="Arial" pitchFamily="34" charset="0"/>
              </a:rPr>
              <a:t>Student inclusion</a:t>
            </a:r>
          </a:p>
        </p:txBody>
      </p:sp>
      <p:sp>
        <p:nvSpPr>
          <p:cNvPr id="36" name="TextBox 35"/>
          <p:cNvSpPr txBox="1"/>
          <p:nvPr/>
        </p:nvSpPr>
        <p:spPr>
          <a:xfrm>
            <a:off x="431799" y="1697818"/>
            <a:ext cx="8253939" cy="261610"/>
          </a:xfrm>
          <a:prstGeom prst="rect">
            <a:avLst/>
          </a:prstGeom>
          <a:noFill/>
        </p:spPr>
        <p:txBody>
          <a:bodyPr wrap="square" rtlCol="0">
            <a:spAutoFit/>
          </a:bodyPr>
          <a:lstStyle/>
          <a:p>
            <a:pPr algn="ctr" fontAlgn="base" latinLnBrk="0">
              <a:spcBef>
                <a:spcPct val="0"/>
              </a:spcBef>
              <a:spcAft>
                <a:spcPct val="0"/>
              </a:spcAft>
            </a:pPr>
            <a:r>
              <a:rPr lang="en-GB" sz="1050" dirty="0">
                <a:solidFill>
                  <a:schemeClr val="bg1">
                    <a:lumMod val="85000"/>
                  </a:schemeClr>
                </a:solidFill>
                <a:latin typeface="Calibri" panose="020F0502020204030204" pitchFamily="34" charset="0"/>
                <a:cs typeface="Arial" pitchFamily="34" charset="0"/>
              </a:rPr>
              <a:t>Curriculum, instruction and assessment</a:t>
            </a:r>
          </a:p>
        </p:txBody>
      </p:sp>
      <p:sp>
        <p:nvSpPr>
          <p:cNvPr id="37" name="Rectangle 36"/>
          <p:cNvSpPr/>
          <p:nvPr/>
        </p:nvSpPr>
        <p:spPr bwMode="auto">
          <a:xfrm>
            <a:off x="431799" y="2640957"/>
            <a:ext cx="8288867" cy="665052"/>
          </a:xfrm>
          <a:prstGeom prst="rect">
            <a:avLst/>
          </a:prstGeom>
          <a:gradFill flip="none" rotWithShape="1">
            <a:gsLst>
              <a:gs pos="20000">
                <a:srgbClr val="800000"/>
              </a:gs>
              <a:gs pos="100000">
                <a:srgbClr val="00FF00">
                  <a:lumMod val="75000"/>
                </a:srgbClr>
              </a:gs>
              <a:gs pos="100000">
                <a:srgbClr val="800000"/>
              </a:gs>
            </a:gsLst>
            <a:lin ang="0" scaled="0"/>
            <a:tileRect/>
          </a:gradFill>
          <a:ln w="12700" cap="flat" cmpd="sng" algn="ctr">
            <a:noFill/>
            <a:prstDash val="solid"/>
            <a:round/>
            <a:headEnd type="none" w="med" len="med"/>
            <a:tailEnd type="none" w="med" len="med"/>
          </a:ln>
          <a:effectLst/>
        </p:spPr>
        <p:txBody>
          <a:bodyPr vert="horz" wrap="square" lIns="68580" tIns="135000" rIns="68580" bIns="135000" numCol="2" rtlCol="0" anchor="ctr" anchorCtr="0" compatLnSpc="1">
            <a:prstTxWarp prst="textNoShape">
              <a:avLst/>
            </a:prstTxWarp>
            <a:spAutoFit/>
          </a:bodyPr>
          <a:lstStyle/>
          <a:p>
            <a:pPr marL="0" marR="0" lvl="0" indent="0" defTabSz="135000" eaLnBrk="0" fontAlgn="base" latinLnBrk="0" hangingPunct="0">
              <a:lnSpc>
                <a:spcPct val="100000"/>
              </a:lnSpc>
              <a:spcBef>
                <a:spcPts val="900"/>
              </a:spcBef>
              <a:spcAft>
                <a:spcPts val="900"/>
              </a:spcAft>
              <a:buClrTx/>
              <a:buSzTx/>
              <a:buFontTx/>
              <a:buNone/>
              <a:tabLst/>
              <a:defRPr/>
            </a:pPr>
            <a:r>
              <a:rPr kumimoji="0" lang="en-GB" b="0" i="0" u="none" strike="noStrike" kern="0" cap="none" spc="0" normalizeH="0" baseline="0" noProof="0" dirty="0">
                <a:ln>
                  <a:noFill/>
                </a:ln>
                <a:solidFill>
                  <a:srgbClr val="FFFFFF"/>
                </a:solidFill>
                <a:effectLst/>
                <a:uLnTx/>
                <a:uFillTx/>
                <a:latin typeface="Calibri" panose="020F0502020204030204" pitchFamily="34" charset="0"/>
                <a:cs typeface="Arial" pitchFamily="34" charset="0"/>
              </a:rPr>
              <a:t>Standardisation and compliance</a:t>
            </a:r>
          </a:p>
          <a:p>
            <a:pPr marL="0" marR="0" lvl="0" indent="0" algn="r" defTabSz="135000" eaLnBrk="0" fontAlgn="base" latinLnBrk="0" hangingPunct="0">
              <a:lnSpc>
                <a:spcPct val="100000"/>
              </a:lnSpc>
              <a:spcBef>
                <a:spcPts val="900"/>
              </a:spcBef>
              <a:spcAft>
                <a:spcPts val="900"/>
              </a:spcAft>
              <a:buClrTx/>
              <a:buSzTx/>
              <a:buFontTx/>
              <a:buNone/>
              <a:tabLst/>
              <a:defRPr/>
            </a:pPr>
            <a:r>
              <a:rPr kumimoji="0" lang="en-GB" b="0" i="0" u="none" strike="noStrike" kern="0" cap="none" spc="0" normalizeH="0" baseline="0" noProof="0" dirty="0">
                <a:ln>
                  <a:noFill/>
                </a:ln>
                <a:solidFill>
                  <a:srgbClr val="FFFFFF"/>
                </a:solidFill>
                <a:effectLst/>
                <a:uLnTx/>
                <a:uFillTx/>
                <a:latin typeface="Calibri" panose="020F0502020204030204" pitchFamily="34" charset="0"/>
                <a:cs typeface="Arial" pitchFamily="34" charset="0"/>
              </a:rPr>
              <a:t>High-level professional knowledge workers</a:t>
            </a:r>
          </a:p>
        </p:txBody>
      </p:sp>
      <p:sp>
        <p:nvSpPr>
          <p:cNvPr id="38" name="TextBox 37"/>
          <p:cNvSpPr txBox="1"/>
          <p:nvPr/>
        </p:nvSpPr>
        <p:spPr>
          <a:xfrm>
            <a:off x="436310" y="2652381"/>
            <a:ext cx="8253939" cy="261610"/>
          </a:xfrm>
          <a:prstGeom prst="rect">
            <a:avLst/>
          </a:prstGeom>
          <a:noFill/>
        </p:spPr>
        <p:txBody>
          <a:bodyPr wrap="square" rtlCol="0">
            <a:spAutoFit/>
          </a:bodyPr>
          <a:lstStyle/>
          <a:p>
            <a:pPr algn="ctr" fontAlgn="base" latinLnBrk="0">
              <a:spcBef>
                <a:spcPct val="0"/>
              </a:spcBef>
              <a:spcAft>
                <a:spcPct val="0"/>
              </a:spcAft>
            </a:pPr>
            <a:r>
              <a:rPr lang="en-GB" sz="1050" dirty="0">
                <a:solidFill>
                  <a:schemeClr val="bg1">
                    <a:lumMod val="85000"/>
                  </a:schemeClr>
                </a:solidFill>
                <a:latin typeface="Calibri" panose="020F0502020204030204" pitchFamily="34" charset="0"/>
                <a:cs typeface="Arial" pitchFamily="34" charset="0"/>
              </a:rPr>
              <a:t>Teacher quality</a:t>
            </a:r>
          </a:p>
        </p:txBody>
      </p:sp>
      <p:sp>
        <p:nvSpPr>
          <p:cNvPr id="39" name="Rectangle 38"/>
          <p:cNvSpPr/>
          <p:nvPr/>
        </p:nvSpPr>
        <p:spPr bwMode="auto">
          <a:xfrm>
            <a:off x="431799" y="3443505"/>
            <a:ext cx="8288867" cy="653125"/>
          </a:xfrm>
          <a:prstGeom prst="rect">
            <a:avLst/>
          </a:prstGeom>
          <a:gradFill flip="none" rotWithShape="1">
            <a:gsLst>
              <a:gs pos="20000">
                <a:srgbClr val="800000"/>
              </a:gs>
              <a:gs pos="100000">
                <a:srgbClr val="00FF00">
                  <a:lumMod val="75000"/>
                </a:srgbClr>
              </a:gs>
              <a:gs pos="100000">
                <a:srgbClr val="800000"/>
              </a:gs>
            </a:gsLst>
            <a:lin ang="0" scaled="0"/>
            <a:tileRect/>
          </a:gradFill>
          <a:ln w="12700" cap="flat" cmpd="sng" algn="ctr">
            <a:noFill/>
            <a:prstDash val="solid"/>
            <a:round/>
            <a:headEnd type="none" w="med" len="med"/>
            <a:tailEnd type="none" w="med" len="med"/>
          </a:ln>
          <a:effectLst/>
        </p:spPr>
        <p:txBody>
          <a:bodyPr vert="horz" wrap="square" lIns="68580" tIns="135000" rIns="68580" bIns="135000" numCol="2" rtlCol="0" anchor="ctr" anchorCtr="0" compatLnSpc="1">
            <a:prstTxWarp prst="textNoShape">
              <a:avLst/>
            </a:prstTxWarp>
            <a:spAutoFit/>
          </a:bodyPr>
          <a:lstStyle/>
          <a:p>
            <a:pPr marL="0" marR="0" lvl="0" indent="0" defTabSz="135000" eaLnBrk="0" fontAlgn="base" latinLnBrk="0" hangingPunct="0">
              <a:lnSpc>
                <a:spcPct val="100000"/>
              </a:lnSpc>
              <a:spcBef>
                <a:spcPts val="900"/>
              </a:spcBef>
              <a:spcAft>
                <a:spcPts val="900"/>
              </a:spcAft>
              <a:buClrTx/>
              <a:buSzTx/>
              <a:buFontTx/>
              <a:buNone/>
              <a:tabLst/>
              <a:defRPr/>
            </a:pPr>
            <a:r>
              <a:rPr kumimoji="0" lang="en-GB" b="0" i="0" u="none" strike="noStrike" kern="0" cap="none" spc="0" normalizeH="0" baseline="0" noProof="0" dirty="0">
                <a:ln>
                  <a:noFill/>
                </a:ln>
                <a:solidFill>
                  <a:srgbClr val="FFFFFF"/>
                </a:solidFill>
                <a:effectLst/>
                <a:uLnTx/>
                <a:uFillTx/>
                <a:latin typeface="Calibri" panose="020F0502020204030204" pitchFamily="34" charset="0"/>
                <a:cs typeface="Arial" pitchFamily="34" charset="0"/>
              </a:rPr>
              <a:t>‘</a:t>
            </a:r>
            <a:r>
              <a:rPr kumimoji="0" lang="en-GB" b="0" i="0" u="none" strike="noStrike" kern="0" cap="none" spc="0" normalizeH="0" baseline="0" noProof="0" dirty="0" err="1">
                <a:ln>
                  <a:noFill/>
                </a:ln>
                <a:solidFill>
                  <a:srgbClr val="FFFFFF"/>
                </a:solidFill>
                <a:effectLst/>
                <a:uLnTx/>
                <a:uFillTx/>
                <a:latin typeface="Calibri" panose="020F0502020204030204" pitchFamily="34" charset="0"/>
                <a:cs typeface="Arial" pitchFamily="34" charset="0"/>
              </a:rPr>
              <a:t>Tayloristic</a:t>
            </a:r>
            <a:r>
              <a:rPr kumimoji="0" lang="en-GB" b="0" i="0" u="none" strike="noStrike" kern="0" cap="none" spc="0" normalizeH="0" baseline="0" noProof="0" dirty="0">
                <a:ln>
                  <a:noFill/>
                </a:ln>
                <a:solidFill>
                  <a:srgbClr val="FFFFFF"/>
                </a:solidFill>
                <a:effectLst/>
                <a:uLnTx/>
                <a:uFillTx/>
                <a:latin typeface="Calibri" panose="020F0502020204030204" pitchFamily="34" charset="0"/>
                <a:cs typeface="Arial" pitchFamily="34" charset="0"/>
              </a:rPr>
              <a:t>’, hierarchical</a:t>
            </a:r>
          </a:p>
          <a:p>
            <a:pPr marL="0" marR="0" lvl="0" indent="0" algn="r" defTabSz="135000" eaLnBrk="0" fontAlgn="base" latinLnBrk="0" hangingPunct="0">
              <a:lnSpc>
                <a:spcPct val="100000"/>
              </a:lnSpc>
              <a:spcBef>
                <a:spcPts val="900"/>
              </a:spcBef>
              <a:spcAft>
                <a:spcPts val="900"/>
              </a:spcAft>
              <a:buClrTx/>
              <a:buSzTx/>
              <a:buFontTx/>
              <a:buNone/>
              <a:tabLst/>
              <a:defRPr/>
            </a:pPr>
            <a:r>
              <a:rPr kumimoji="0" lang="en-GB" b="0" i="0" u="none" strike="noStrike" kern="0" cap="none" spc="0" normalizeH="0" baseline="0" noProof="0" dirty="0">
                <a:ln>
                  <a:noFill/>
                </a:ln>
                <a:solidFill>
                  <a:srgbClr val="FFFFFF"/>
                </a:solidFill>
                <a:effectLst/>
                <a:uLnTx/>
                <a:uFillTx/>
                <a:latin typeface="Calibri" panose="020F0502020204030204" pitchFamily="34" charset="0"/>
                <a:cs typeface="Arial" pitchFamily="34" charset="0"/>
              </a:rPr>
              <a:t>Flat, collegial</a:t>
            </a:r>
          </a:p>
        </p:txBody>
      </p:sp>
      <p:sp>
        <p:nvSpPr>
          <p:cNvPr id="40" name="TextBox 39"/>
          <p:cNvSpPr txBox="1"/>
          <p:nvPr/>
        </p:nvSpPr>
        <p:spPr>
          <a:xfrm>
            <a:off x="436310" y="3462721"/>
            <a:ext cx="8253939" cy="261610"/>
          </a:xfrm>
          <a:prstGeom prst="rect">
            <a:avLst/>
          </a:prstGeom>
          <a:noFill/>
        </p:spPr>
        <p:txBody>
          <a:bodyPr wrap="square" rtlCol="0">
            <a:spAutoFit/>
          </a:bodyPr>
          <a:lstStyle/>
          <a:p>
            <a:pPr algn="ctr" fontAlgn="base" latinLnBrk="0">
              <a:spcBef>
                <a:spcPct val="0"/>
              </a:spcBef>
              <a:spcAft>
                <a:spcPct val="0"/>
              </a:spcAft>
            </a:pPr>
            <a:r>
              <a:rPr lang="en-GB" sz="1050" dirty="0">
                <a:solidFill>
                  <a:schemeClr val="bg1">
                    <a:lumMod val="85000"/>
                  </a:schemeClr>
                </a:solidFill>
                <a:latin typeface="Calibri" panose="020F0502020204030204" pitchFamily="34" charset="0"/>
                <a:cs typeface="Arial" pitchFamily="34" charset="0"/>
              </a:rPr>
              <a:t>Work organisation</a:t>
            </a:r>
          </a:p>
        </p:txBody>
      </p:sp>
      <p:sp>
        <p:nvSpPr>
          <p:cNvPr id="41" name="Rectangle 40"/>
          <p:cNvSpPr/>
          <p:nvPr/>
        </p:nvSpPr>
        <p:spPr bwMode="auto">
          <a:xfrm>
            <a:off x="431799" y="4250362"/>
            <a:ext cx="8288867" cy="653125"/>
          </a:xfrm>
          <a:prstGeom prst="rect">
            <a:avLst/>
          </a:prstGeom>
          <a:gradFill flip="none" rotWithShape="1">
            <a:gsLst>
              <a:gs pos="20000">
                <a:srgbClr val="800000"/>
              </a:gs>
              <a:gs pos="100000">
                <a:srgbClr val="00FF00">
                  <a:lumMod val="75000"/>
                </a:srgbClr>
              </a:gs>
              <a:gs pos="100000">
                <a:srgbClr val="800000"/>
              </a:gs>
            </a:gsLst>
            <a:lin ang="0" scaled="0"/>
            <a:tileRect/>
          </a:gradFill>
          <a:ln w="12700" cap="flat" cmpd="sng" algn="ctr">
            <a:noFill/>
            <a:prstDash val="solid"/>
            <a:round/>
            <a:headEnd type="none" w="med" len="med"/>
            <a:tailEnd type="none" w="med" len="med"/>
          </a:ln>
          <a:effectLst/>
        </p:spPr>
        <p:txBody>
          <a:bodyPr vert="horz" wrap="square" lIns="68580" tIns="135000" rIns="68580" bIns="135000" numCol="2" rtlCol="0" anchor="ctr" anchorCtr="0" compatLnSpc="1">
            <a:prstTxWarp prst="textNoShape">
              <a:avLst/>
            </a:prstTxWarp>
            <a:spAutoFit/>
          </a:bodyPr>
          <a:lstStyle/>
          <a:p>
            <a:pPr marL="0" marR="0" lvl="0" indent="0" defTabSz="135000" eaLnBrk="0" fontAlgn="base" latinLnBrk="0" hangingPunct="0">
              <a:lnSpc>
                <a:spcPct val="100000"/>
              </a:lnSpc>
              <a:spcBef>
                <a:spcPts val="900"/>
              </a:spcBef>
              <a:spcAft>
                <a:spcPts val="900"/>
              </a:spcAft>
              <a:buClrTx/>
              <a:buSzTx/>
              <a:buFontTx/>
              <a:buNone/>
              <a:tabLst/>
              <a:defRPr/>
            </a:pPr>
            <a:r>
              <a:rPr kumimoji="0" lang="en-GB" b="0" i="0" u="none" strike="noStrike" kern="0" cap="none" spc="0" normalizeH="0" baseline="0" noProof="0" dirty="0">
                <a:ln>
                  <a:noFill/>
                </a:ln>
                <a:solidFill>
                  <a:srgbClr val="FFFFFF"/>
                </a:solidFill>
                <a:effectLst/>
                <a:uLnTx/>
                <a:uFillTx/>
                <a:latin typeface="Calibri" panose="020F0502020204030204" pitchFamily="34" charset="0"/>
                <a:cs typeface="Arial" pitchFamily="34" charset="0"/>
              </a:rPr>
              <a:t>Primarily to authorities</a:t>
            </a:r>
          </a:p>
          <a:p>
            <a:pPr marL="0" marR="0" lvl="0" indent="0" algn="r" defTabSz="135000" eaLnBrk="0" fontAlgn="base" latinLnBrk="0" hangingPunct="0">
              <a:lnSpc>
                <a:spcPct val="100000"/>
              </a:lnSpc>
              <a:spcBef>
                <a:spcPts val="900"/>
              </a:spcBef>
              <a:spcAft>
                <a:spcPts val="900"/>
              </a:spcAft>
              <a:buClrTx/>
              <a:buSzTx/>
              <a:buFontTx/>
              <a:buNone/>
              <a:tabLst/>
              <a:defRPr/>
            </a:pPr>
            <a:r>
              <a:rPr kumimoji="0" lang="en-GB" b="0" i="0" u="none" strike="noStrike" kern="0" cap="none" spc="0" normalizeH="0" baseline="0" noProof="0" dirty="0">
                <a:ln>
                  <a:noFill/>
                </a:ln>
                <a:solidFill>
                  <a:srgbClr val="FFFFFF"/>
                </a:solidFill>
                <a:effectLst/>
                <a:uLnTx/>
                <a:uFillTx/>
                <a:latin typeface="Calibri" panose="020F0502020204030204" pitchFamily="34" charset="0"/>
                <a:cs typeface="Arial" pitchFamily="34" charset="0"/>
              </a:rPr>
              <a:t>Primarily to peers and stakeholders</a:t>
            </a:r>
          </a:p>
        </p:txBody>
      </p:sp>
      <p:sp>
        <p:nvSpPr>
          <p:cNvPr id="42" name="TextBox 41"/>
          <p:cNvSpPr txBox="1"/>
          <p:nvPr/>
        </p:nvSpPr>
        <p:spPr>
          <a:xfrm>
            <a:off x="436310" y="4228318"/>
            <a:ext cx="8253939" cy="261610"/>
          </a:xfrm>
          <a:prstGeom prst="rect">
            <a:avLst/>
          </a:prstGeom>
          <a:noFill/>
        </p:spPr>
        <p:txBody>
          <a:bodyPr wrap="square" rtlCol="0">
            <a:spAutoFit/>
          </a:bodyPr>
          <a:lstStyle/>
          <a:p>
            <a:pPr algn="ctr" fontAlgn="base" latinLnBrk="0">
              <a:spcBef>
                <a:spcPct val="0"/>
              </a:spcBef>
              <a:spcAft>
                <a:spcPct val="0"/>
              </a:spcAft>
            </a:pPr>
            <a:r>
              <a:rPr lang="en-GB" sz="1050" dirty="0">
                <a:solidFill>
                  <a:schemeClr val="bg1">
                    <a:lumMod val="85000"/>
                  </a:schemeClr>
                </a:solidFill>
                <a:latin typeface="Calibri" panose="020F0502020204030204" pitchFamily="34" charset="0"/>
                <a:cs typeface="Arial" pitchFamily="34" charset="0"/>
              </a:rPr>
              <a:t>Accountability</a:t>
            </a:r>
          </a:p>
        </p:txBody>
      </p:sp>
      <p:sp>
        <p:nvSpPr>
          <p:cNvPr id="43" name="Title 2"/>
          <p:cNvSpPr txBox="1">
            <a:spLocks/>
          </p:cNvSpPr>
          <p:nvPr/>
        </p:nvSpPr>
        <p:spPr bwMode="auto">
          <a:xfrm>
            <a:off x="463760" y="0"/>
            <a:ext cx="8253868" cy="519522"/>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2700">
                <a:solidFill>
                  <a:srgbClr val="FFFF00"/>
                </a:solidFill>
                <a:latin typeface="Calibri" panose="020F0502020204030204" pitchFamily="34" charset="0"/>
                <a:ea typeface="+mj-ea"/>
                <a:cs typeface="+mj-cs"/>
              </a:defRPr>
            </a:lvl1pPr>
            <a:lvl2pPr algn="ctr" rtl="0" eaLnBrk="0" fontAlgn="base" hangingPunct="0">
              <a:spcBef>
                <a:spcPct val="0"/>
              </a:spcBef>
              <a:spcAft>
                <a:spcPct val="0"/>
              </a:spcAft>
              <a:defRPr sz="2700">
                <a:solidFill>
                  <a:srgbClr val="FF9966"/>
                </a:solidFill>
                <a:latin typeface="Comic Sans MS" pitchFamily="66" charset="0"/>
              </a:defRPr>
            </a:lvl2pPr>
            <a:lvl3pPr algn="ctr" rtl="0" eaLnBrk="0" fontAlgn="base" hangingPunct="0">
              <a:spcBef>
                <a:spcPct val="0"/>
              </a:spcBef>
              <a:spcAft>
                <a:spcPct val="0"/>
              </a:spcAft>
              <a:defRPr sz="2700">
                <a:solidFill>
                  <a:srgbClr val="FF9966"/>
                </a:solidFill>
                <a:latin typeface="Comic Sans MS" pitchFamily="66" charset="0"/>
              </a:defRPr>
            </a:lvl3pPr>
            <a:lvl4pPr algn="ctr" rtl="0" eaLnBrk="0" fontAlgn="base" hangingPunct="0">
              <a:spcBef>
                <a:spcPct val="0"/>
              </a:spcBef>
              <a:spcAft>
                <a:spcPct val="0"/>
              </a:spcAft>
              <a:defRPr sz="2700">
                <a:solidFill>
                  <a:srgbClr val="FF9966"/>
                </a:solidFill>
                <a:latin typeface="Comic Sans MS" pitchFamily="66" charset="0"/>
              </a:defRPr>
            </a:lvl4pPr>
            <a:lvl5pPr algn="ctr" rtl="0" eaLnBrk="0" fontAlgn="base" hangingPunct="0">
              <a:spcBef>
                <a:spcPct val="0"/>
              </a:spcBef>
              <a:spcAft>
                <a:spcPct val="0"/>
              </a:spcAft>
              <a:defRPr sz="2700">
                <a:solidFill>
                  <a:srgbClr val="FF9966"/>
                </a:solidFill>
                <a:latin typeface="Comic Sans MS" pitchFamily="66" charset="0"/>
              </a:defRPr>
            </a:lvl5pPr>
            <a:lvl6pPr marL="342900" algn="ctr" rtl="0" eaLnBrk="0" fontAlgn="base" hangingPunct="0">
              <a:spcBef>
                <a:spcPct val="0"/>
              </a:spcBef>
              <a:spcAft>
                <a:spcPct val="0"/>
              </a:spcAft>
              <a:defRPr sz="3000">
                <a:solidFill>
                  <a:srgbClr val="FF9966"/>
                </a:solidFill>
                <a:latin typeface="Comic Sans MS" pitchFamily="66" charset="0"/>
              </a:defRPr>
            </a:lvl6pPr>
            <a:lvl7pPr marL="685800" algn="ctr" rtl="0" eaLnBrk="0" fontAlgn="base" hangingPunct="0">
              <a:spcBef>
                <a:spcPct val="0"/>
              </a:spcBef>
              <a:spcAft>
                <a:spcPct val="0"/>
              </a:spcAft>
              <a:defRPr sz="3000">
                <a:solidFill>
                  <a:srgbClr val="FF9966"/>
                </a:solidFill>
                <a:latin typeface="Comic Sans MS" pitchFamily="66" charset="0"/>
              </a:defRPr>
            </a:lvl7pPr>
            <a:lvl8pPr marL="1028700" algn="ctr" rtl="0" eaLnBrk="0" fontAlgn="base" hangingPunct="0">
              <a:spcBef>
                <a:spcPct val="0"/>
              </a:spcBef>
              <a:spcAft>
                <a:spcPct val="0"/>
              </a:spcAft>
              <a:defRPr sz="3000">
                <a:solidFill>
                  <a:srgbClr val="FF9966"/>
                </a:solidFill>
                <a:latin typeface="Comic Sans MS" pitchFamily="66" charset="0"/>
              </a:defRPr>
            </a:lvl8pPr>
            <a:lvl9pPr marL="1371600" algn="ctr" rtl="0" eaLnBrk="0" fontAlgn="base" hangingPunct="0">
              <a:spcBef>
                <a:spcPct val="0"/>
              </a:spcBef>
              <a:spcAft>
                <a:spcPct val="0"/>
              </a:spcAft>
              <a:defRPr sz="3000">
                <a:solidFill>
                  <a:srgbClr val="FF9966"/>
                </a:solidFill>
                <a:latin typeface="Comic Sans MS" pitchFamily="66"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6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j-ea"/>
                <a:cs typeface="+mj-cs"/>
              </a:rPr>
              <a:t>What it all means</a:t>
            </a:r>
          </a:p>
        </p:txBody>
      </p:sp>
      <p:sp>
        <p:nvSpPr>
          <p:cNvPr id="44" name="Title 2"/>
          <p:cNvSpPr txBox="1">
            <a:spLocks/>
          </p:cNvSpPr>
          <p:nvPr/>
        </p:nvSpPr>
        <p:spPr bwMode="auto">
          <a:xfrm>
            <a:off x="1003242" y="458594"/>
            <a:ext cx="4321995" cy="519522"/>
          </a:xfrm>
          <a:prstGeom prst="rect">
            <a:avLst/>
          </a:prstGeom>
          <a:noFill/>
          <a:ln w="12700">
            <a:noFill/>
            <a:miter lim="800000"/>
            <a:headEnd/>
            <a:tailEnd/>
          </a:ln>
        </p:spPr>
        <p:txBody>
          <a:bodyPr vert="horz" wrap="square" lIns="67866" tIns="33338" rIns="67866" bIns="33338" numCol="1" anchor="ctr" anchorCtr="0" compatLnSpc="1">
            <a:prstTxWarp prst="textNoShape">
              <a:avLst/>
            </a:prstTxWarp>
          </a:bodyPr>
          <a:lstStyle/>
          <a:p>
            <a:pPr eaLnBrk="0" fontAlgn="base" latinLnBrk="0" hangingPunct="0">
              <a:spcBef>
                <a:spcPct val="0"/>
              </a:spcBef>
              <a:spcAft>
                <a:spcPct val="0"/>
              </a:spcAft>
              <a:defRPr/>
            </a:pPr>
            <a:r>
              <a:rPr lang="en-GB" sz="2000" kern="0" dirty="0">
                <a:solidFill>
                  <a:srgbClr val="FF0000"/>
                </a:solidFill>
                <a:latin typeface="Calibri" panose="020F0502020204030204" pitchFamily="34" charset="0"/>
              </a:rPr>
              <a:t>The old bureaucratic system</a:t>
            </a:r>
          </a:p>
        </p:txBody>
      </p:sp>
      <p:sp>
        <p:nvSpPr>
          <p:cNvPr id="45" name="Title 2"/>
          <p:cNvSpPr txBox="1">
            <a:spLocks/>
          </p:cNvSpPr>
          <p:nvPr/>
        </p:nvSpPr>
        <p:spPr bwMode="auto">
          <a:xfrm>
            <a:off x="4027578" y="458594"/>
            <a:ext cx="4321995" cy="519522"/>
          </a:xfrm>
          <a:prstGeom prst="rect">
            <a:avLst/>
          </a:prstGeom>
          <a:noFill/>
          <a:ln w="12700">
            <a:noFill/>
            <a:miter lim="800000"/>
            <a:headEnd/>
            <a:tailEnd/>
          </a:ln>
        </p:spPr>
        <p:txBody>
          <a:bodyPr vert="horz" wrap="square" lIns="67866" tIns="33338" rIns="67866" bIns="33338" numCol="1" anchor="ctr" anchorCtr="0" compatLnSpc="1">
            <a:prstTxWarp prst="textNoShape">
              <a:avLst/>
            </a:prstTxWarp>
          </a:bodyPr>
          <a:lstStyle/>
          <a:p>
            <a:pPr algn="r" eaLnBrk="0" fontAlgn="base" latinLnBrk="0" hangingPunct="0">
              <a:spcBef>
                <a:spcPct val="0"/>
              </a:spcBef>
              <a:spcAft>
                <a:spcPct val="0"/>
              </a:spcAft>
              <a:defRPr/>
            </a:pPr>
            <a:r>
              <a:rPr lang="en-GB" sz="2000" kern="0" dirty="0">
                <a:solidFill>
                  <a:srgbClr val="00FF00">
                    <a:lumMod val="60000"/>
                    <a:lumOff val="40000"/>
                  </a:srgbClr>
                </a:solidFill>
                <a:latin typeface="Calibri" panose="020F0502020204030204" pitchFamily="34" charset="0"/>
              </a:rPr>
              <a:t>The modern enabling system</a:t>
            </a:r>
          </a:p>
        </p:txBody>
      </p:sp>
    </p:spTree>
    <p:extLst>
      <p:ext uri="{BB962C8B-B14F-4D97-AF65-F5344CB8AC3E}">
        <p14:creationId xmlns:p14="http://schemas.microsoft.com/office/powerpoint/2010/main" val="51750755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20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20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288"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p:cTn id="15" dur="500" fill="hold"/>
                                        <p:tgtEl>
                                          <p:spTgt spid="34"/>
                                        </p:tgtEl>
                                        <p:attrNameLst>
                                          <p:attrName>ppt_w</p:attrName>
                                        </p:attrNameLst>
                                      </p:cBhvr>
                                      <p:tavLst>
                                        <p:tav tm="0">
                                          <p:val>
                                            <p:strVal val="4/3*#ppt_w"/>
                                          </p:val>
                                        </p:tav>
                                        <p:tav tm="100000">
                                          <p:val>
                                            <p:strVal val="#ppt_w"/>
                                          </p:val>
                                        </p:tav>
                                      </p:tavLst>
                                    </p:anim>
                                    <p:anim calcmode="lin" valueType="num">
                                      <p:cBhvr>
                                        <p:cTn id="16" dur="500" fill="hold"/>
                                        <p:tgtEl>
                                          <p:spTgt spid="34"/>
                                        </p:tgtEl>
                                        <p:attrNameLst>
                                          <p:attrName>ppt_h</p:attrName>
                                        </p:attrNameLst>
                                      </p:cBhvr>
                                      <p:tavLst>
                                        <p:tav tm="0">
                                          <p:val>
                                            <p:strVal val="4/3*#ppt_h"/>
                                          </p:val>
                                        </p:tav>
                                        <p:tav tm="100000">
                                          <p:val>
                                            <p:strVal val="#ppt_h"/>
                                          </p:val>
                                        </p:tav>
                                      </p:tavLst>
                                    </p:anim>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left)">
                                      <p:cBhvr>
                                        <p:cTn id="20" dur="50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288"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p:cTn id="25" dur="500" fill="hold"/>
                                        <p:tgtEl>
                                          <p:spTgt spid="36"/>
                                        </p:tgtEl>
                                        <p:attrNameLst>
                                          <p:attrName>ppt_w</p:attrName>
                                        </p:attrNameLst>
                                      </p:cBhvr>
                                      <p:tavLst>
                                        <p:tav tm="0">
                                          <p:val>
                                            <p:strVal val="4/3*#ppt_w"/>
                                          </p:val>
                                        </p:tav>
                                        <p:tav tm="100000">
                                          <p:val>
                                            <p:strVal val="#ppt_w"/>
                                          </p:val>
                                        </p:tav>
                                      </p:tavLst>
                                    </p:anim>
                                    <p:anim calcmode="lin" valueType="num">
                                      <p:cBhvr>
                                        <p:cTn id="26" dur="500" fill="hold"/>
                                        <p:tgtEl>
                                          <p:spTgt spid="36"/>
                                        </p:tgtEl>
                                        <p:attrNameLst>
                                          <p:attrName>ppt_h</p:attrName>
                                        </p:attrNameLst>
                                      </p:cBhvr>
                                      <p:tavLst>
                                        <p:tav tm="0">
                                          <p:val>
                                            <p:strVal val="4/3*#ppt_h"/>
                                          </p:val>
                                        </p:tav>
                                        <p:tav tm="100000">
                                          <p:val>
                                            <p:strVal val="#ppt_h"/>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wipe(left)">
                                      <p:cBhvr>
                                        <p:cTn id="30" dur="50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288"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p:cTn id="35" dur="500" fill="hold"/>
                                        <p:tgtEl>
                                          <p:spTgt spid="38"/>
                                        </p:tgtEl>
                                        <p:attrNameLst>
                                          <p:attrName>ppt_w</p:attrName>
                                        </p:attrNameLst>
                                      </p:cBhvr>
                                      <p:tavLst>
                                        <p:tav tm="0">
                                          <p:val>
                                            <p:strVal val="4/3*#ppt_w"/>
                                          </p:val>
                                        </p:tav>
                                        <p:tav tm="100000">
                                          <p:val>
                                            <p:strVal val="#ppt_w"/>
                                          </p:val>
                                        </p:tav>
                                      </p:tavLst>
                                    </p:anim>
                                    <p:anim calcmode="lin" valueType="num">
                                      <p:cBhvr>
                                        <p:cTn id="36" dur="500" fill="hold"/>
                                        <p:tgtEl>
                                          <p:spTgt spid="38"/>
                                        </p:tgtEl>
                                        <p:attrNameLst>
                                          <p:attrName>ppt_h</p:attrName>
                                        </p:attrNameLst>
                                      </p:cBhvr>
                                      <p:tavLst>
                                        <p:tav tm="0">
                                          <p:val>
                                            <p:strVal val="4/3*#ppt_h"/>
                                          </p:val>
                                        </p:tav>
                                        <p:tav tm="100000">
                                          <p:val>
                                            <p:strVal val="#ppt_h"/>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left)">
                                      <p:cBhvr>
                                        <p:cTn id="40" dur="50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3" presetClass="entr" presetSubtype="288" fill="hold" grpId="0" nodeType="clickEffect">
                                  <p:stCondLst>
                                    <p:cond delay="0"/>
                                  </p:stCondLst>
                                  <p:childTnLst>
                                    <p:set>
                                      <p:cBhvr>
                                        <p:cTn id="44" dur="1" fill="hold">
                                          <p:stCondLst>
                                            <p:cond delay="0"/>
                                          </p:stCondLst>
                                        </p:cTn>
                                        <p:tgtEl>
                                          <p:spTgt spid="40"/>
                                        </p:tgtEl>
                                        <p:attrNameLst>
                                          <p:attrName>style.visibility</p:attrName>
                                        </p:attrNameLst>
                                      </p:cBhvr>
                                      <p:to>
                                        <p:strVal val="visible"/>
                                      </p:to>
                                    </p:set>
                                    <p:anim calcmode="lin" valueType="num">
                                      <p:cBhvr>
                                        <p:cTn id="45" dur="500" fill="hold"/>
                                        <p:tgtEl>
                                          <p:spTgt spid="40"/>
                                        </p:tgtEl>
                                        <p:attrNameLst>
                                          <p:attrName>ppt_w</p:attrName>
                                        </p:attrNameLst>
                                      </p:cBhvr>
                                      <p:tavLst>
                                        <p:tav tm="0">
                                          <p:val>
                                            <p:strVal val="4/3*#ppt_w"/>
                                          </p:val>
                                        </p:tav>
                                        <p:tav tm="100000">
                                          <p:val>
                                            <p:strVal val="#ppt_w"/>
                                          </p:val>
                                        </p:tav>
                                      </p:tavLst>
                                    </p:anim>
                                    <p:anim calcmode="lin" valueType="num">
                                      <p:cBhvr>
                                        <p:cTn id="46" dur="500" fill="hold"/>
                                        <p:tgtEl>
                                          <p:spTgt spid="40"/>
                                        </p:tgtEl>
                                        <p:attrNameLst>
                                          <p:attrName>ppt_h</p:attrName>
                                        </p:attrNameLst>
                                      </p:cBhvr>
                                      <p:tavLst>
                                        <p:tav tm="0">
                                          <p:val>
                                            <p:strVal val="4/3*#ppt_h"/>
                                          </p:val>
                                        </p:tav>
                                        <p:tav tm="100000">
                                          <p:val>
                                            <p:strVal val="#ppt_h"/>
                                          </p:val>
                                        </p:tav>
                                      </p:tavLst>
                                    </p:anim>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wipe(left)">
                                      <p:cBhvr>
                                        <p:cTn id="50" dur="5000"/>
                                        <p:tgtEl>
                                          <p:spTgt spid="39"/>
                                        </p:tgtEl>
                                      </p:cBhvr>
                                    </p:animEffect>
                                  </p:childTnLst>
                                </p:cTn>
                              </p:par>
                            </p:childTnLst>
                          </p:cTn>
                        </p:par>
                      </p:childTnLst>
                    </p:cTn>
                  </p:par>
                  <p:par>
                    <p:cTn id="51" fill="hold">
                      <p:stCondLst>
                        <p:cond delay="indefinite"/>
                      </p:stCondLst>
                      <p:childTnLst>
                        <p:par>
                          <p:cTn id="52" fill="hold">
                            <p:stCondLst>
                              <p:cond delay="0"/>
                            </p:stCondLst>
                            <p:childTnLst>
                              <p:par>
                                <p:cTn id="53" presetID="23" presetClass="entr" presetSubtype="288" fill="hold" grpId="0" nodeType="clickEffect">
                                  <p:stCondLst>
                                    <p:cond delay="0"/>
                                  </p:stCondLst>
                                  <p:childTnLst>
                                    <p:set>
                                      <p:cBhvr>
                                        <p:cTn id="54" dur="1" fill="hold">
                                          <p:stCondLst>
                                            <p:cond delay="0"/>
                                          </p:stCondLst>
                                        </p:cTn>
                                        <p:tgtEl>
                                          <p:spTgt spid="42"/>
                                        </p:tgtEl>
                                        <p:attrNameLst>
                                          <p:attrName>style.visibility</p:attrName>
                                        </p:attrNameLst>
                                      </p:cBhvr>
                                      <p:to>
                                        <p:strVal val="visible"/>
                                      </p:to>
                                    </p:set>
                                    <p:anim calcmode="lin" valueType="num">
                                      <p:cBhvr>
                                        <p:cTn id="55" dur="500" fill="hold"/>
                                        <p:tgtEl>
                                          <p:spTgt spid="42"/>
                                        </p:tgtEl>
                                        <p:attrNameLst>
                                          <p:attrName>ppt_w</p:attrName>
                                        </p:attrNameLst>
                                      </p:cBhvr>
                                      <p:tavLst>
                                        <p:tav tm="0">
                                          <p:val>
                                            <p:strVal val="4/3*#ppt_w"/>
                                          </p:val>
                                        </p:tav>
                                        <p:tav tm="100000">
                                          <p:val>
                                            <p:strVal val="#ppt_w"/>
                                          </p:val>
                                        </p:tav>
                                      </p:tavLst>
                                    </p:anim>
                                    <p:anim calcmode="lin" valueType="num">
                                      <p:cBhvr>
                                        <p:cTn id="56" dur="500" fill="hold"/>
                                        <p:tgtEl>
                                          <p:spTgt spid="42"/>
                                        </p:tgtEl>
                                        <p:attrNameLst>
                                          <p:attrName>ppt_h</p:attrName>
                                        </p:attrNameLst>
                                      </p:cBhvr>
                                      <p:tavLst>
                                        <p:tav tm="0">
                                          <p:val>
                                            <p:strVal val="4/3*#ppt_h"/>
                                          </p:val>
                                        </p:tav>
                                        <p:tav tm="100000">
                                          <p:val>
                                            <p:strVal val="#ppt_h"/>
                                          </p:val>
                                        </p:tav>
                                      </p:tavLst>
                                    </p:anim>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wipe(left)">
                                      <p:cBhvr>
                                        <p:cTn id="60" dur="5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33" grpId="0" animBg="1"/>
      <p:bldP spid="34" grpId="0"/>
      <p:bldP spid="36" grpId="0"/>
      <p:bldP spid="37" grpId="0" animBg="1"/>
      <p:bldP spid="38" grpId="0"/>
      <p:bldP spid="39" grpId="0" animBg="1"/>
      <p:bldP spid="40" grpId="0"/>
      <p:bldP spid="41" grpId="0" animBg="1"/>
      <p:bldP spid="42" grpId="0"/>
      <p:bldP spid="44" grpId="0"/>
      <p:bldP spid="45" grpId="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 name="Picture 2" descr="C:\Users\Schleicher_A\Downloads\shutterstock_1489957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46403"/>
            <a:ext cx="9144000" cy="610076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4294967295"/>
          </p:nvPr>
        </p:nvSpPr>
        <p:spPr>
          <a:xfrm>
            <a:off x="6057900" y="4767263"/>
            <a:ext cx="1600200" cy="273844"/>
          </a:xfrm>
          <a:prstGeom prst="rect">
            <a:avLst/>
          </a:prstGeom>
        </p:spPr>
        <p:txBody>
          <a:bodyPr/>
          <a:lstStyle/>
          <a:p>
            <a:fld id="{B8364164-D7C2-4011-A351-B5EC1CE463BF}" type="slidenum">
              <a:rPr lang="ko-KR" altLang="en-US" smtClean="0">
                <a:solidFill>
                  <a:srgbClr val="FFFFFF"/>
                </a:solidFill>
              </a:rPr>
              <a:pPr/>
              <a:t>56</a:t>
            </a:fld>
            <a:endParaRPr lang="ko-KR" altLang="en-US" dirty="0">
              <a:solidFill>
                <a:srgbClr val="FFFFFF"/>
              </a:solidFill>
            </a:endParaRPr>
          </a:p>
        </p:txBody>
      </p:sp>
      <p:sp>
        <p:nvSpPr>
          <p:cNvPr id="5" name="평행 사변형 7"/>
          <p:cNvSpPr/>
          <p:nvPr/>
        </p:nvSpPr>
        <p:spPr>
          <a:xfrm>
            <a:off x="1007604" y="0"/>
            <a:ext cx="8136396"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srgbClr val="FFFFFF"/>
              </a:solidFill>
              <a:latin typeface="Arial" pitchFamily="34" charset="0"/>
              <a:cs typeface="Arial" pitchFamily="34" charset="0"/>
            </a:endParaRPr>
          </a:p>
        </p:txBody>
      </p:sp>
      <p:sp>
        <p:nvSpPr>
          <p:cNvPr id="6" name="평행 사변형 8"/>
          <p:cNvSpPr/>
          <p:nvPr/>
        </p:nvSpPr>
        <p:spPr>
          <a:xfrm>
            <a:off x="656948" y="0"/>
            <a:ext cx="7679184" cy="504270"/>
          </a:xfrm>
          <a:prstGeom prst="parallelogram">
            <a:avLst>
              <a:gd name="adj" fmla="val 79101"/>
            </a:avLst>
          </a:prstGeom>
          <a:solidFill>
            <a:srgbClr val="27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srgbClr val="FFFFFF"/>
              </a:solidFill>
              <a:latin typeface="Arial" pitchFamily="34" charset="0"/>
              <a:cs typeface="Arial" pitchFamily="34" charset="0"/>
            </a:endParaRPr>
          </a:p>
        </p:txBody>
      </p:sp>
      <p:sp>
        <p:nvSpPr>
          <p:cNvPr id="7" name="평행 사변형 9"/>
          <p:cNvSpPr/>
          <p:nvPr/>
        </p:nvSpPr>
        <p:spPr>
          <a:xfrm>
            <a:off x="0" y="0"/>
            <a:ext cx="1763688" cy="504270"/>
          </a:xfrm>
          <a:prstGeom prst="parallelogram">
            <a:avLst>
              <a:gd name="adj" fmla="val 791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srgbClr val="FFFFFF"/>
              </a:solidFill>
              <a:latin typeface="Arial" pitchFamily="34" charset="0"/>
              <a:cs typeface="Arial" pitchFamily="34" charset="0"/>
            </a:endParaRPr>
          </a:p>
        </p:txBody>
      </p:sp>
      <p:sp>
        <p:nvSpPr>
          <p:cNvPr id="8" name="슬라이드 번호 개체 틀 29"/>
          <p:cNvSpPr txBox="1">
            <a:spLocks/>
          </p:cNvSpPr>
          <p:nvPr/>
        </p:nvSpPr>
        <p:spPr>
          <a:xfrm>
            <a:off x="443144" y="115213"/>
            <a:ext cx="512676" cy="273844"/>
          </a:xfrm>
          <a:prstGeom prst="rect">
            <a:avLst/>
          </a:prstGeom>
        </p:spPr>
        <p:txBody>
          <a:bodyPr/>
          <a:lstStyle>
            <a:defPPr>
              <a:defRPr lang="ko-KR"/>
            </a:defPPr>
            <a:lvl1pPr marL="0" algn="l" defTabSz="914400" rtl="0" eaLnBrk="1" latinLnBrk="1" hangingPunct="1">
              <a:defRPr sz="1800" b="1" kern="1200">
                <a:solidFill>
                  <a:srgbClr val="278D99"/>
                </a:solidFill>
                <a:latin typeface="Arial" pitchFamily="34" charset="0"/>
                <a:ea typeface="+mn-ea"/>
                <a:cs typeface="Arial" pitchFamily="34" charset="0"/>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B8364164-D7C2-4011-A351-B5EC1CE463BF}" type="slidenum">
              <a:rPr lang="ko-KR" altLang="en-US" sz="1350"/>
              <a:pPr/>
              <a:t>56</a:t>
            </a:fld>
            <a:endParaRPr lang="ko-KR" altLang="en-US" sz="1350" dirty="0"/>
          </a:p>
        </p:txBody>
      </p:sp>
      <p:sp>
        <p:nvSpPr>
          <p:cNvPr id="9" name="제목 31"/>
          <p:cNvSpPr txBox="1">
            <a:spLocks/>
          </p:cNvSpPr>
          <p:nvPr/>
        </p:nvSpPr>
        <p:spPr>
          <a:xfrm>
            <a:off x="1763688" y="54006"/>
            <a:ext cx="5400600" cy="465516"/>
          </a:xfrm>
          <a:prstGeom prst="rect">
            <a:avLst/>
          </a:prstGeom>
        </p:spPr>
        <p:txBody>
          <a:bodyPr>
            <a:noAutofit/>
          </a:bodyPr>
          <a:lstStyle>
            <a:lvl1pPr algn="l" defTabSz="914400" rtl="0" eaLnBrk="1" latinLnBrk="0" hangingPunct="1">
              <a:spcBef>
                <a:spcPct val="0"/>
              </a:spcBef>
              <a:buNone/>
              <a:defRPr sz="2800" b="1" kern="1200">
                <a:solidFill>
                  <a:schemeClr val="bg1"/>
                </a:solidFill>
                <a:latin typeface="Arial" pitchFamily="34" charset="0"/>
                <a:ea typeface="+mj-ea"/>
                <a:cs typeface="Arial" pitchFamily="34" charset="0"/>
              </a:defRPr>
            </a:lvl1pPr>
          </a:lstStyle>
          <a:p>
            <a:r>
              <a:rPr lang="en-GB" altLang="ko-KR" sz="1800" dirty="0">
                <a:solidFill>
                  <a:srgbClr val="FFFFFF"/>
                </a:solidFill>
              </a:rPr>
              <a:t>Thank you</a:t>
            </a:r>
            <a:endParaRPr lang="ko-KR" altLang="en-US" sz="1800" dirty="0">
              <a:solidFill>
                <a:srgbClr val="FFFFFF"/>
              </a:solidFill>
            </a:endParaRPr>
          </a:p>
        </p:txBody>
      </p:sp>
      <p:sp>
        <p:nvSpPr>
          <p:cNvPr id="11" name="Rectangle 10"/>
          <p:cNvSpPr/>
          <p:nvPr/>
        </p:nvSpPr>
        <p:spPr>
          <a:xfrm>
            <a:off x="1" y="-1"/>
            <a:ext cx="9169892" cy="5854357"/>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FFFFFF"/>
              </a:solidFill>
            </a:endParaRPr>
          </a:p>
        </p:txBody>
      </p:sp>
      <p:sp>
        <p:nvSpPr>
          <p:cNvPr id="12" name="Rectangle 3"/>
          <p:cNvSpPr txBox="1">
            <a:spLocks noChangeArrowheads="1"/>
          </p:cNvSpPr>
          <p:nvPr/>
        </p:nvSpPr>
        <p:spPr bwMode="auto">
          <a:xfrm>
            <a:off x="577049" y="1603310"/>
            <a:ext cx="8309499" cy="3871913"/>
          </a:xfrm>
          <a:prstGeom prst="rect">
            <a:avLst/>
          </a:prstGeom>
          <a:noFill/>
          <a:ln w="12700">
            <a:noFill/>
            <a:miter lim="800000"/>
            <a:headEnd/>
            <a:tailEnd/>
          </a:ln>
        </p:spPr>
        <p:txBody>
          <a:bodyPr vert="horz" wrap="square" lIns="67866" tIns="33338" rIns="67866" bIns="33338" numCol="1" anchor="t" anchorCtr="0" compatLnSpc="1">
            <a:prstTxWarp prst="textNoShape">
              <a:avLst/>
            </a:prstTxWarp>
          </a:bodyPr>
          <a:lstStyle>
            <a:lvl1pPr marL="342900" indent="-342900" algn="l" rtl="0" eaLnBrk="0" fontAlgn="base" hangingPunct="0">
              <a:spcBef>
                <a:spcPct val="20000"/>
              </a:spcBef>
              <a:spcAft>
                <a:spcPct val="0"/>
              </a:spcAft>
              <a:buSzPct val="75000"/>
              <a:buFont typeface="Monotype Sorts"/>
              <a:buChar char="r"/>
              <a:tabLst>
                <a:tab pos="7712075" algn="r"/>
              </a:tabLst>
              <a:defRPr sz="2800">
                <a:solidFill>
                  <a:srgbClr val="FFFF00"/>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SzPct val="50000"/>
              <a:buFont typeface="Wingdings" pitchFamily="2" charset="2"/>
              <a:buChar char="l"/>
              <a:tabLst>
                <a:tab pos="7712075" algn="r"/>
              </a:tabLst>
              <a:defRPr sz="2400">
                <a:solidFill>
                  <a:srgbClr val="FFFFFF"/>
                </a:solidFill>
                <a:latin typeface="Calibri" panose="020F0502020204030204" pitchFamily="34" charset="0"/>
              </a:defRPr>
            </a:lvl2pPr>
            <a:lvl3pPr marL="1143000" indent="-228600" algn="l" rtl="0" eaLnBrk="0" fontAlgn="base" hangingPunct="0">
              <a:spcBef>
                <a:spcPct val="20000"/>
              </a:spcBef>
              <a:spcAft>
                <a:spcPct val="0"/>
              </a:spcAft>
              <a:buSzPct val="100000"/>
              <a:buChar char="–"/>
              <a:tabLst>
                <a:tab pos="7712075" algn="r"/>
              </a:tabLst>
              <a:defRPr sz="2000">
                <a:solidFill>
                  <a:srgbClr val="FFFF00"/>
                </a:solidFill>
                <a:latin typeface="Calibri" panose="020F0502020204030204" pitchFamily="34" charset="0"/>
              </a:defRPr>
            </a:lvl3pPr>
            <a:lvl4pPr marL="1562100" indent="-228600" algn="l" rtl="0" eaLnBrk="0" fontAlgn="base" hangingPunct="0">
              <a:spcBef>
                <a:spcPct val="20000"/>
              </a:spcBef>
              <a:spcAft>
                <a:spcPct val="0"/>
              </a:spcAft>
              <a:buSzPct val="100000"/>
              <a:buChar char="–"/>
              <a:tabLst>
                <a:tab pos="7712075" algn="r"/>
              </a:tabLst>
              <a:defRPr sz="2000">
                <a:solidFill>
                  <a:srgbClr val="FFFFFF"/>
                </a:solidFill>
                <a:latin typeface="Calibri" panose="020F0502020204030204" pitchFamily="34" charset="0"/>
              </a:defRPr>
            </a:lvl4pPr>
            <a:lvl5pPr marL="1981200" indent="-228600" algn="r" rtl="0" eaLnBrk="0" fontAlgn="base" hangingPunct="0">
              <a:lnSpc>
                <a:spcPct val="85000"/>
              </a:lnSpc>
              <a:spcBef>
                <a:spcPct val="0"/>
              </a:spcBef>
              <a:spcAft>
                <a:spcPct val="0"/>
              </a:spcAft>
              <a:buSzPct val="100000"/>
              <a:buChar char="•"/>
              <a:tabLst>
                <a:tab pos="7712075" algn="r"/>
              </a:tabLst>
              <a:defRPr sz="2000">
                <a:solidFill>
                  <a:srgbClr val="FFCC00"/>
                </a:solidFill>
                <a:latin typeface="Calibri" panose="020F0502020204030204" pitchFamily="34" charset="0"/>
              </a:defRPr>
            </a:lvl5pPr>
            <a:lvl6pPr marL="2438400" indent="-228600" algn="r" rtl="0" eaLnBrk="0" fontAlgn="base" hangingPunct="0">
              <a:lnSpc>
                <a:spcPct val="85000"/>
              </a:lnSpc>
              <a:spcBef>
                <a:spcPct val="0"/>
              </a:spcBef>
              <a:spcAft>
                <a:spcPct val="0"/>
              </a:spcAft>
              <a:buSzPct val="100000"/>
              <a:buChar char="•"/>
              <a:tabLst>
                <a:tab pos="7712075" algn="r"/>
              </a:tabLst>
              <a:defRPr sz="2000">
                <a:solidFill>
                  <a:srgbClr val="FFCC00"/>
                </a:solidFill>
                <a:latin typeface="+mn-lt"/>
              </a:defRPr>
            </a:lvl6pPr>
            <a:lvl7pPr marL="2895600" indent="-228600" algn="r" rtl="0" eaLnBrk="0" fontAlgn="base" hangingPunct="0">
              <a:lnSpc>
                <a:spcPct val="85000"/>
              </a:lnSpc>
              <a:spcBef>
                <a:spcPct val="0"/>
              </a:spcBef>
              <a:spcAft>
                <a:spcPct val="0"/>
              </a:spcAft>
              <a:buSzPct val="100000"/>
              <a:buChar char="•"/>
              <a:tabLst>
                <a:tab pos="7712075" algn="r"/>
              </a:tabLst>
              <a:defRPr sz="2000">
                <a:solidFill>
                  <a:srgbClr val="FFCC00"/>
                </a:solidFill>
                <a:latin typeface="+mn-lt"/>
              </a:defRPr>
            </a:lvl7pPr>
            <a:lvl8pPr marL="3352800" indent="-228600" algn="r" rtl="0" eaLnBrk="0" fontAlgn="base" hangingPunct="0">
              <a:lnSpc>
                <a:spcPct val="85000"/>
              </a:lnSpc>
              <a:spcBef>
                <a:spcPct val="0"/>
              </a:spcBef>
              <a:spcAft>
                <a:spcPct val="0"/>
              </a:spcAft>
              <a:buSzPct val="100000"/>
              <a:buChar char="•"/>
              <a:tabLst>
                <a:tab pos="7712075" algn="r"/>
              </a:tabLst>
              <a:defRPr sz="2000">
                <a:solidFill>
                  <a:srgbClr val="FFCC00"/>
                </a:solidFill>
                <a:latin typeface="+mn-lt"/>
              </a:defRPr>
            </a:lvl8pPr>
            <a:lvl9pPr marL="3810000" indent="-228600" algn="r" rtl="0" eaLnBrk="0" fontAlgn="base" hangingPunct="0">
              <a:lnSpc>
                <a:spcPct val="85000"/>
              </a:lnSpc>
              <a:spcBef>
                <a:spcPct val="0"/>
              </a:spcBef>
              <a:spcAft>
                <a:spcPct val="0"/>
              </a:spcAft>
              <a:buSzPct val="100000"/>
              <a:buChar char="•"/>
              <a:tabLst>
                <a:tab pos="7712075" algn="r"/>
              </a:tabLst>
              <a:defRPr sz="2000">
                <a:solidFill>
                  <a:srgbClr val="FFCC00"/>
                </a:solidFill>
                <a:latin typeface="+mn-lt"/>
              </a:defRPr>
            </a:lvl9pPr>
          </a:lstStyle>
          <a:p>
            <a:pPr lvl="1" latinLnBrk="0">
              <a:buFont typeface="Wingdings" pitchFamily="2" charset="2"/>
              <a:buNone/>
            </a:pPr>
            <a:r>
              <a:rPr lang="en-GB" b="1" kern="0" dirty="0">
                <a:solidFill>
                  <a:srgbClr val="003366"/>
                </a:solidFill>
              </a:rPr>
              <a:t>Find out more about our work at </a:t>
            </a:r>
            <a:r>
              <a:rPr lang="en-GB" b="1" u="sng" kern="0" dirty="0">
                <a:solidFill>
                  <a:srgbClr val="003366"/>
                </a:solidFill>
              </a:rPr>
              <a:t>www.oecd.org</a:t>
            </a:r>
          </a:p>
          <a:p>
            <a:pPr lvl="2" latinLnBrk="0"/>
            <a:r>
              <a:rPr lang="en-US" altLang="ja-JP" b="1" kern="0" dirty="0">
                <a:solidFill>
                  <a:srgbClr val="003366"/>
                </a:solidFill>
                <a:ea typeface="MS PGothic" pitchFamily="34" charset="-128"/>
              </a:rPr>
              <a:t>All publications</a:t>
            </a:r>
          </a:p>
          <a:p>
            <a:pPr lvl="2" latinLnBrk="0"/>
            <a:r>
              <a:rPr lang="en-US" altLang="ja-JP" b="1" kern="0" dirty="0">
                <a:solidFill>
                  <a:srgbClr val="003366"/>
                </a:solidFill>
                <a:ea typeface="MS PGothic" pitchFamily="34" charset="-128"/>
              </a:rPr>
              <a:t>The complete micro-level database</a:t>
            </a:r>
          </a:p>
          <a:p>
            <a:pPr lvl="1" latinLnBrk="0"/>
            <a:endParaRPr lang="en-GB" b="1" kern="0" dirty="0">
              <a:solidFill>
                <a:srgbClr val="003366"/>
              </a:solidFill>
            </a:endParaRPr>
          </a:p>
          <a:p>
            <a:pPr marL="342900" lvl="1" indent="0" latinLnBrk="0">
              <a:buNone/>
            </a:pPr>
            <a:r>
              <a:rPr lang="en-GB" b="1" kern="0" dirty="0">
                <a:solidFill>
                  <a:srgbClr val="003366"/>
                </a:solidFill>
              </a:rPr>
              <a:t>Email: Andreas.Schleicher@OECD.org</a:t>
            </a:r>
          </a:p>
          <a:p>
            <a:pPr marL="342900" lvl="1" indent="0" latinLnBrk="0">
              <a:buNone/>
            </a:pPr>
            <a:r>
              <a:rPr lang="en-GB" b="1" kern="0" dirty="0">
                <a:solidFill>
                  <a:srgbClr val="003366"/>
                </a:solidFill>
              </a:rPr>
              <a:t>Twitter: </a:t>
            </a:r>
            <a:r>
              <a:rPr lang="en-GB" b="1" kern="0" dirty="0" err="1">
                <a:solidFill>
                  <a:srgbClr val="003366"/>
                </a:solidFill>
              </a:rPr>
              <a:t>SchleicherEDU</a:t>
            </a:r>
            <a:endParaRPr lang="en-GB" b="1" kern="0" dirty="0">
              <a:solidFill>
                <a:srgbClr val="003366"/>
              </a:solidFill>
            </a:endParaRPr>
          </a:p>
          <a:p>
            <a:pPr lvl="1" latinLnBrk="0"/>
            <a:endParaRPr lang="en-GB" b="1" kern="0" dirty="0">
              <a:solidFill>
                <a:srgbClr val="003366"/>
              </a:solidFill>
            </a:endParaRPr>
          </a:p>
          <a:p>
            <a:pPr lvl="1" latinLnBrk="0">
              <a:buFont typeface="Wingdings" pitchFamily="2" charset="2"/>
              <a:buNone/>
            </a:pPr>
            <a:r>
              <a:rPr lang="en-GB" sz="2000" b="1" kern="0" dirty="0">
                <a:solidFill>
                  <a:srgbClr val="003366"/>
                </a:solidFill>
              </a:rPr>
              <a:t>and remember:</a:t>
            </a:r>
            <a:endParaRPr lang="en-GB" b="1" kern="0" dirty="0">
              <a:solidFill>
                <a:srgbClr val="003366"/>
              </a:solidFill>
            </a:endParaRPr>
          </a:p>
          <a:p>
            <a:pPr lvl="1" latinLnBrk="0">
              <a:buFont typeface="Wingdings" pitchFamily="2" charset="2"/>
              <a:buNone/>
            </a:pPr>
            <a:r>
              <a:rPr lang="en-GB" sz="2000" b="1" kern="0" dirty="0">
                <a:solidFill>
                  <a:srgbClr val="C00000"/>
                </a:solidFill>
              </a:rPr>
              <a:t>Without data, you are just another person with an opinion</a:t>
            </a:r>
          </a:p>
        </p:txBody>
      </p:sp>
    </p:spTree>
    <p:extLst>
      <p:ext uri="{BB962C8B-B14F-4D97-AF65-F5344CB8AC3E}">
        <p14:creationId xmlns:p14="http://schemas.microsoft.com/office/powerpoint/2010/main" val="1072992492"/>
      </p:ext>
    </p:extLst>
  </p:cSld>
  <p:clrMapOvr>
    <a:masterClrMapping/>
  </p:clrMapOvr>
  <mc:AlternateContent xmlns:mc="http://schemas.openxmlformats.org/markup-compatibility/2006" xmlns:p14="http://schemas.microsoft.com/office/powerpoint/2010/main">
    <mc:Choice Requires="p14">
      <p:transition spd="med" p14:dur="700" advTm="19238">
        <p:fade/>
      </p:transition>
    </mc:Choice>
    <mc:Fallback xmlns="">
      <p:transition spd="med" advTm="192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500"/>
                                        <p:tgtEl>
                                          <p:spTgt spid="11"/>
                                        </p:tgtEl>
                                      </p:cBhvr>
                                    </p:animEffect>
                                  </p:childTnLst>
                                </p:cTn>
                              </p:par>
                              <p:par>
                                <p:cTn id="8" presetID="28" presetClass="entr" presetSubtype="0" repeatCount="indefinite"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 calcmode="lin" valueType="num">
                                      <p:cBhvr>
                                        <p:cTn id="10" dur="50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1" dur="50000" fill="hold"/>
                                        <p:tgtEl>
                                          <p:spTgt spid="12">
                                            <p:txEl>
                                              <p:pRg st="0" end="0"/>
                                            </p:txEl>
                                          </p:spTgt>
                                        </p:tgtEl>
                                        <p:attrNameLst>
                                          <p:attrName>ppt_y</p:attrName>
                                        </p:attrNameLst>
                                      </p:cBhvr>
                                      <p:tavLst>
                                        <p:tav tm="0">
                                          <p:val>
                                            <p:strVal val="#ppt_y+1"/>
                                          </p:val>
                                        </p:tav>
                                        <p:tav tm="100000">
                                          <p:val>
                                            <p:strVal val="#ppt_y-1"/>
                                          </p:val>
                                        </p:tav>
                                      </p:tavLst>
                                    </p:anim>
                                  </p:childTnLst>
                                </p:cTn>
                              </p:par>
                              <p:par>
                                <p:cTn id="12" presetID="28" presetClass="entr" presetSubtype="0" repeatCount="indefinite" fill="hold" grpId="0" nodeType="with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 calcmode="lin" valueType="num">
                                      <p:cBhvr>
                                        <p:cTn id="14" dur="50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5" dur="50000" fill="hold"/>
                                        <p:tgtEl>
                                          <p:spTgt spid="12">
                                            <p:txEl>
                                              <p:pRg st="1" end="1"/>
                                            </p:txEl>
                                          </p:spTgt>
                                        </p:tgtEl>
                                        <p:attrNameLst>
                                          <p:attrName>ppt_y</p:attrName>
                                        </p:attrNameLst>
                                      </p:cBhvr>
                                      <p:tavLst>
                                        <p:tav tm="0">
                                          <p:val>
                                            <p:strVal val="#ppt_y+1"/>
                                          </p:val>
                                        </p:tav>
                                        <p:tav tm="100000">
                                          <p:val>
                                            <p:strVal val="#ppt_y-1"/>
                                          </p:val>
                                        </p:tav>
                                      </p:tavLst>
                                    </p:anim>
                                  </p:childTnLst>
                                </p:cTn>
                              </p:par>
                              <p:par>
                                <p:cTn id="16" presetID="28" presetClass="entr" presetSubtype="0" repeatCount="indefinite" fill="hold" grpId="0" nodeType="withEffect">
                                  <p:stCondLst>
                                    <p:cond delay="0"/>
                                  </p:stCondLst>
                                  <p:childTnLst>
                                    <p:set>
                                      <p:cBhvr>
                                        <p:cTn id="17" dur="1" fill="hold">
                                          <p:stCondLst>
                                            <p:cond delay="0"/>
                                          </p:stCondLst>
                                        </p:cTn>
                                        <p:tgtEl>
                                          <p:spTgt spid="12">
                                            <p:txEl>
                                              <p:pRg st="2" end="2"/>
                                            </p:txEl>
                                          </p:spTgt>
                                        </p:tgtEl>
                                        <p:attrNameLst>
                                          <p:attrName>style.visibility</p:attrName>
                                        </p:attrNameLst>
                                      </p:cBhvr>
                                      <p:to>
                                        <p:strVal val="visible"/>
                                      </p:to>
                                    </p:set>
                                    <p:anim calcmode="lin" valueType="num">
                                      <p:cBhvr>
                                        <p:cTn id="18" dur="50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19" dur="50000" fill="hold"/>
                                        <p:tgtEl>
                                          <p:spTgt spid="12">
                                            <p:txEl>
                                              <p:pRg st="2" end="2"/>
                                            </p:txEl>
                                          </p:spTgt>
                                        </p:tgtEl>
                                        <p:attrNameLst>
                                          <p:attrName>ppt_y</p:attrName>
                                        </p:attrNameLst>
                                      </p:cBhvr>
                                      <p:tavLst>
                                        <p:tav tm="0">
                                          <p:val>
                                            <p:strVal val="#ppt_y+1"/>
                                          </p:val>
                                        </p:tav>
                                        <p:tav tm="100000">
                                          <p:val>
                                            <p:strVal val="#ppt_y-1"/>
                                          </p:val>
                                        </p:tav>
                                      </p:tavLst>
                                    </p:anim>
                                  </p:childTnLst>
                                </p:cTn>
                              </p:par>
                              <p:par>
                                <p:cTn id="20" presetID="28" presetClass="entr" presetSubtype="0" repeatCount="indefinite" fill="hold" grpId="0" nodeType="withEffect">
                                  <p:stCondLst>
                                    <p:cond delay="0"/>
                                  </p:stCondLst>
                                  <p:childTnLst>
                                    <p:set>
                                      <p:cBhvr>
                                        <p:cTn id="21" dur="1" fill="hold">
                                          <p:stCondLst>
                                            <p:cond delay="0"/>
                                          </p:stCondLst>
                                        </p:cTn>
                                        <p:tgtEl>
                                          <p:spTgt spid="12">
                                            <p:txEl>
                                              <p:pRg st="4" end="4"/>
                                            </p:txEl>
                                          </p:spTgt>
                                        </p:tgtEl>
                                        <p:attrNameLst>
                                          <p:attrName>style.visibility</p:attrName>
                                        </p:attrNameLst>
                                      </p:cBhvr>
                                      <p:to>
                                        <p:strVal val="visible"/>
                                      </p:to>
                                    </p:set>
                                    <p:anim calcmode="lin" valueType="num">
                                      <p:cBhvr>
                                        <p:cTn id="22" dur="50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23" dur="50000" fill="hold"/>
                                        <p:tgtEl>
                                          <p:spTgt spid="12">
                                            <p:txEl>
                                              <p:pRg st="4" end="4"/>
                                            </p:txEl>
                                          </p:spTgt>
                                        </p:tgtEl>
                                        <p:attrNameLst>
                                          <p:attrName>ppt_y</p:attrName>
                                        </p:attrNameLst>
                                      </p:cBhvr>
                                      <p:tavLst>
                                        <p:tav tm="0">
                                          <p:val>
                                            <p:strVal val="#ppt_y+1"/>
                                          </p:val>
                                        </p:tav>
                                        <p:tav tm="100000">
                                          <p:val>
                                            <p:strVal val="#ppt_y-1"/>
                                          </p:val>
                                        </p:tav>
                                      </p:tavLst>
                                    </p:anim>
                                  </p:childTnLst>
                                </p:cTn>
                              </p:par>
                              <p:par>
                                <p:cTn id="24" presetID="28" presetClass="entr" presetSubtype="0" repeatCount="indefinite" fill="hold" grpId="0" nodeType="withEffect">
                                  <p:stCondLst>
                                    <p:cond delay="0"/>
                                  </p:stCondLst>
                                  <p:childTnLst>
                                    <p:set>
                                      <p:cBhvr>
                                        <p:cTn id="25" dur="1" fill="hold">
                                          <p:stCondLst>
                                            <p:cond delay="0"/>
                                          </p:stCondLst>
                                        </p:cTn>
                                        <p:tgtEl>
                                          <p:spTgt spid="12">
                                            <p:txEl>
                                              <p:pRg st="5" end="5"/>
                                            </p:txEl>
                                          </p:spTgt>
                                        </p:tgtEl>
                                        <p:attrNameLst>
                                          <p:attrName>style.visibility</p:attrName>
                                        </p:attrNameLst>
                                      </p:cBhvr>
                                      <p:to>
                                        <p:strVal val="visible"/>
                                      </p:to>
                                    </p:set>
                                    <p:anim calcmode="lin" valueType="num">
                                      <p:cBhvr>
                                        <p:cTn id="26" dur="50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27" dur="50000" fill="hold"/>
                                        <p:tgtEl>
                                          <p:spTgt spid="12">
                                            <p:txEl>
                                              <p:pRg st="5" end="5"/>
                                            </p:txEl>
                                          </p:spTgt>
                                        </p:tgtEl>
                                        <p:attrNameLst>
                                          <p:attrName>ppt_y</p:attrName>
                                        </p:attrNameLst>
                                      </p:cBhvr>
                                      <p:tavLst>
                                        <p:tav tm="0">
                                          <p:val>
                                            <p:strVal val="#ppt_y+1"/>
                                          </p:val>
                                        </p:tav>
                                        <p:tav tm="100000">
                                          <p:val>
                                            <p:strVal val="#ppt_y-1"/>
                                          </p:val>
                                        </p:tav>
                                      </p:tavLst>
                                    </p:anim>
                                  </p:childTnLst>
                                </p:cTn>
                              </p:par>
                              <p:par>
                                <p:cTn id="28" presetID="28" presetClass="entr" presetSubtype="0" repeatCount="indefinite" fill="hold" grpId="0" nodeType="withEffect">
                                  <p:stCondLst>
                                    <p:cond delay="0"/>
                                  </p:stCondLst>
                                  <p:childTnLst>
                                    <p:set>
                                      <p:cBhvr>
                                        <p:cTn id="29" dur="1" fill="hold">
                                          <p:stCondLst>
                                            <p:cond delay="0"/>
                                          </p:stCondLst>
                                        </p:cTn>
                                        <p:tgtEl>
                                          <p:spTgt spid="12">
                                            <p:txEl>
                                              <p:pRg st="7" end="7"/>
                                            </p:txEl>
                                          </p:spTgt>
                                        </p:tgtEl>
                                        <p:attrNameLst>
                                          <p:attrName>style.visibility</p:attrName>
                                        </p:attrNameLst>
                                      </p:cBhvr>
                                      <p:to>
                                        <p:strVal val="visible"/>
                                      </p:to>
                                    </p:set>
                                    <p:anim calcmode="lin" valueType="num">
                                      <p:cBhvr>
                                        <p:cTn id="30" dur="50000" fill="hold"/>
                                        <p:tgtEl>
                                          <p:spTgt spid="12">
                                            <p:txEl>
                                              <p:pRg st="7" end="7"/>
                                            </p:txEl>
                                          </p:spTgt>
                                        </p:tgtEl>
                                        <p:attrNameLst>
                                          <p:attrName>ppt_x</p:attrName>
                                        </p:attrNameLst>
                                      </p:cBhvr>
                                      <p:tavLst>
                                        <p:tav tm="0">
                                          <p:val>
                                            <p:strVal val="#ppt_x"/>
                                          </p:val>
                                        </p:tav>
                                        <p:tav tm="100000">
                                          <p:val>
                                            <p:strVal val="#ppt_x"/>
                                          </p:val>
                                        </p:tav>
                                      </p:tavLst>
                                    </p:anim>
                                    <p:anim calcmode="lin" valueType="num">
                                      <p:cBhvr>
                                        <p:cTn id="31" dur="50000" fill="hold"/>
                                        <p:tgtEl>
                                          <p:spTgt spid="12">
                                            <p:txEl>
                                              <p:pRg st="7" end="7"/>
                                            </p:txEl>
                                          </p:spTgt>
                                        </p:tgtEl>
                                        <p:attrNameLst>
                                          <p:attrName>ppt_y</p:attrName>
                                        </p:attrNameLst>
                                      </p:cBhvr>
                                      <p:tavLst>
                                        <p:tav tm="0">
                                          <p:val>
                                            <p:strVal val="#ppt_y+1"/>
                                          </p:val>
                                        </p:tav>
                                        <p:tav tm="100000">
                                          <p:val>
                                            <p:strVal val="#ppt_y-1"/>
                                          </p:val>
                                        </p:tav>
                                      </p:tavLst>
                                    </p:anim>
                                  </p:childTnLst>
                                </p:cTn>
                              </p:par>
                              <p:par>
                                <p:cTn id="32" presetID="28" presetClass="entr" presetSubtype="0" repeatCount="indefinite" fill="hold" grpId="0" nodeType="withEffect">
                                  <p:stCondLst>
                                    <p:cond delay="0"/>
                                  </p:stCondLst>
                                  <p:childTnLst>
                                    <p:set>
                                      <p:cBhvr>
                                        <p:cTn id="33" dur="1" fill="hold">
                                          <p:stCondLst>
                                            <p:cond delay="0"/>
                                          </p:stCondLst>
                                        </p:cTn>
                                        <p:tgtEl>
                                          <p:spTgt spid="12">
                                            <p:txEl>
                                              <p:pRg st="8" end="8"/>
                                            </p:txEl>
                                          </p:spTgt>
                                        </p:tgtEl>
                                        <p:attrNameLst>
                                          <p:attrName>style.visibility</p:attrName>
                                        </p:attrNameLst>
                                      </p:cBhvr>
                                      <p:to>
                                        <p:strVal val="visible"/>
                                      </p:to>
                                    </p:set>
                                    <p:anim calcmode="lin" valueType="num">
                                      <p:cBhvr>
                                        <p:cTn id="34" dur="50000" fill="hold"/>
                                        <p:tgtEl>
                                          <p:spTgt spid="12">
                                            <p:txEl>
                                              <p:pRg st="8" end="8"/>
                                            </p:txEl>
                                          </p:spTgt>
                                        </p:tgtEl>
                                        <p:attrNameLst>
                                          <p:attrName>ppt_x</p:attrName>
                                        </p:attrNameLst>
                                      </p:cBhvr>
                                      <p:tavLst>
                                        <p:tav tm="0">
                                          <p:val>
                                            <p:strVal val="#ppt_x"/>
                                          </p:val>
                                        </p:tav>
                                        <p:tav tm="100000">
                                          <p:val>
                                            <p:strVal val="#ppt_x"/>
                                          </p:val>
                                        </p:tav>
                                      </p:tavLst>
                                    </p:anim>
                                    <p:anim calcmode="lin" valueType="num">
                                      <p:cBhvr>
                                        <p:cTn id="35" dur="50000" fill="hold"/>
                                        <p:tgtEl>
                                          <p:spTgt spid="12">
                                            <p:txEl>
                                              <p:pRg st="8" end="8"/>
                                            </p:txEl>
                                          </p:spTgt>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7694" y="-31883"/>
            <a:ext cx="5508612" cy="465516"/>
          </a:xfrm>
        </p:spPr>
        <p:txBody>
          <a:bodyPr/>
          <a:lstStyle/>
          <a:p>
            <a:r>
              <a:rPr lang="en-US" sz="1800" dirty="0"/>
              <a:t>Everyone wants to live in your countries</a:t>
            </a:r>
            <a:endParaRPr lang="en-GB" sz="1800" dirty="0"/>
          </a:p>
        </p:txBody>
      </p:sp>
      <p:graphicFrame>
        <p:nvGraphicFramePr>
          <p:cNvPr id="3" name="Chart 2"/>
          <p:cNvGraphicFramePr>
            <a:graphicFrameLocks/>
          </p:cNvGraphicFramePr>
          <p:nvPr>
            <p:extLst>
              <p:ext uri="{D42A27DB-BD31-4B8C-83A1-F6EECF244321}">
                <p14:modId xmlns:p14="http://schemas.microsoft.com/office/powerpoint/2010/main" val="1848287943"/>
              </p:ext>
            </p:extLst>
          </p:nvPr>
        </p:nvGraphicFramePr>
        <p:xfrm>
          <a:off x="152400" y="1050251"/>
          <a:ext cx="8779933" cy="384591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1439652" y="4707282"/>
            <a:ext cx="4374486" cy="323165"/>
          </a:xfrm>
          <a:prstGeom prst="rect">
            <a:avLst/>
          </a:prstGeom>
          <a:noFill/>
        </p:spPr>
        <p:txBody>
          <a:bodyPr wrap="square" rtlCol="0">
            <a:spAutoFit/>
          </a:bodyPr>
          <a:lstStyle/>
          <a:p>
            <a:r>
              <a:rPr lang="en-GB" sz="750" dirty="0"/>
              <a:t>Source : OECD (2013), Trends Shaping Education.</a:t>
            </a:r>
          </a:p>
          <a:p>
            <a:r>
              <a:rPr lang="en-GB" sz="750" dirty="0"/>
              <a:t> </a:t>
            </a:r>
          </a:p>
        </p:txBody>
      </p:sp>
      <p:sp>
        <p:nvSpPr>
          <p:cNvPr id="6" name="TextBox 5"/>
          <p:cNvSpPr txBox="1"/>
          <p:nvPr/>
        </p:nvSpPr>
        <p:spPr>
          <a:xfrm>
            <a:off x="1439652" y="4840002"/>
            <a:ext cx="3888432" cy="207749"/>
          </a:xfrm>
          <a:prstGeom prst="rect">
            <a:avLst/>
          </a:prstGeom>
          <a:noFill/>
        </p:spPr>
        <p:txBody>
          <a:bodyPr wrap="square" rtlCol="0">
            <a:spAutoFit/>
          </a:bodyPr>
          <a:lstStyle/>
          <a:p>
            <a:pPr lvl="0"/>
            <a:r>
              <a:rPr lang="en-US" sz="750" dirty="0">
                <a:solidFill>
                  <a:srgbClr val="727272"/>
                </a:solidFill>
              </a:rPr>
              <a:t>Primary source: World Bank (2012), </a:t>
            </a:r>
            <a:r>
              <a:rPr lang="en-US" sz="750" i="1" dirty="0">
                <a:solidFill>
                  <a:srgbClr val="727272"/>
                </a:solidFill>
              </a:rPr>
              <a:t>World Databank: Net Migration</a:t>
            </a:r>
            <a:r>
              <a:rPr lang="en-US" sz="750" dirty="0">
                <a:solidFill>
                  <a:srgbClr val="727272"/>
                </a:solidFill>
              </a:rPr>
              <a:t>.</a:t>
            </a:r>
            <a:endParaRPr lang="en-GB" sz="750" dirty="0">
              <a:solidFill>
                <a:srgbClr val="727272"/>
              </a:solidFill>
            </a:endParaRPr>
          </a:p>
        </p:txBody>
      </p:sp>
      <p:sp>
        <p:nvSpPr>
          <p:cNvPr id="5" name="Rectangle 4"/>
          <p:cNvSpPr/>
          <p:nvPr/>
        </p:nvSpPr>
        <p:spPr>
          <a:xfrm>
            <a:off x="1817694" y="585217"/>
            <a:ext cx="5400601" cy="646331"/>
          </a:xfrm>
          <a:prstGeom prst="rect">
            <a:avLst/>
          </a:prstGeom>
        </p:spPr>
        <p:txBody>
          <a:bodyPr wrap="square">
            <a:spAutoFit/>
          </a:bodyPr>
          <a:lstStyle/>
          <a:p>
            <a:pPr algn="ctr"/>
            <a:r>
              <a:rPr lang="en-US" sz="1200" b="1" dirty="0">
                <a:solidFill>
                  <a:schemeClr val="bg1">
                    <a:lumMod val="75000"/>
                  </a:schemeClr>
                </a:solidFill>
                <a:latin typeface="Arial" panose="020B0604020202020204" pitchFamily="34" charset="0"/>
                <a:cs typeface="Arial" panose="020B0604020202020204" pitchFamily="34" charset="0"/>
              </a:rPr>
              <a:t>Net migration (in millions of people) into regions,                                                  with countries grouped by income level and OECD members, 1960-2010. </a:t>
            </a:r>
          </a:p>
        </p:txBody>
      </p:sp>
    </p:spTree>
    <p:extLst>
      <p:ext uri="{BB962C8B-B14F-4D97-AF65-F5344CB8AC3E}">
        <p14:creationId xmlns:p14="http://schemas.microsoft.com/office/powerpoint/2010/main" val="3839055049"/>
      </p:ext>
    </p:extLst>
  </p:cSld>
  <p:clrMapOvr>
    <a:masterClrMapping/>
  </p:clrMapOvr>
  <mc:AlternateContent xmlns:mc="http://schemas.openxmlformats.org/markup-compatibility/2006" xmlns:p14="http://schemas.microsoft.com/office/powerpoint/2010/main">
    <mc:Choice Requires="p14">
      <p:transition spd="slow" p14:dur="2000" advTm="8871">
        <p14:prism isContent="1"/>
      </p:transition>
    </mc:Choice>
    <mc:Fallback xmlns="">
      <p:transition spd="slow" advTm="88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left)">
                                      <p:cBhvr>
                                        <p:cTn id="7" dur="500"/>
                                        <p:tgtEl>
                                          <p:spTgt spid="3">
                                            <p:graphicEl>
                                              <a:chart seriesIdx="-4" categoryIdx="0" bldStep="category"/>
                                            </p:graphic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left)">
                                      <p:cBhvr>
                                        <p:cTn id="11" dur="500"/>
                                        <p:tgtEl>
                                          <p:spTgt spid="3">
                                            <p:graphicEl>
                                              <a:chart seriesIdx="-4" categoryIdx="1" bldStep="category"/>
                                            </p:graphic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left)">
                                      <p:cBhvr>
                                        <p:cTn id="15" dur="500"/>
                                        <p:tgtEl>
                                          <p:spTgt spid="3">
                                            <p:graphicEl>
                                              <a:chart seriesIdx="-4" categoryIdx="2" bldStep="category"/>
                                            </p:graphic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left)">
                                      <p:cBhvr>
                                        <p:cTn id="19" dur="500"/>
                                        <p:tgtEl>
                                          <p:spTgt spid="3">
                                            <p:graphicEl>
                                              <a:chart seriesIdx="-4" categoryIdx="3" bldStep="category"/>
                                            </p:graphic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left)">
                                      <p:cBhvr>
                                        <p:cTn id="23" dur="500"/>
                                        <p:tgtEl>
                                          <p:spTgt spid="3">
                                            <p:graphicEl>
                                              <a:chart seriesIdx="-4" categoryIdx="4" bldStep="category"/>
                                            </p:graphic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left)">
                                      <p:cBhvr>
                                        <p:cTn id="27" dur="500"/>
                                        <p:tgtEl>
                                          <p:spTgt spid="3">
                                            <p:graphicEl>
                                              <a:chart seriesIdx="-4" categoryIdx="5" bldStep="category"/>
                                            </p:graphicEl>
                                          </p:spTgt>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left)">
                                      <p:cBhvr>
                                        <p:cTn id="31" dur="500"/>
                                        <p:tgtEl>
                                          <p:spTgt spid="3">
                                            <p:graphicEl>
                                              <a:chart seriesIdx="-4" categoryIdx="6" bldStep="category"/>
                                            </p:graphicEl>
                                          </p:spTgt>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left)">
                                      <p:cBhvr>
                                        <p:cTn id="35" dur="500"/>
                                        <p:tgtEl>
                                          <p:spTgt spid="3">
                                            <p:graphicEl>
                                              <a:chart seriesIdx="-4" categoryIdx="7" bldStep="category"/>
                                            </p:graphicEl>
                                          </p:spTgt>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left)">
                                      <p:cBhvr>
                                        <p:cTn id="39" dur="500"/>
                                        <p:tgtEl>
                                          <p:spTgt spid="3">
                                            <p:graphicEl>
                                              <a:chart seriesIdx="-4" categoryIdx="8" bldStep="category"/>
                                            </p:graphicEl>
                                          </p:spTgt>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left)">
                                      <p:cBhvr>
                                        <p:cTn id="43" dur="500"/>
                                        <p:tgtEl>
                                          <p:spTgt spid="3">
                                            <p:graphicEl>
                                              <a:chart seriesIdx="-4" categoryIdx="9" bldStep="category"/>
                                            </p:graphicEl>
                                          </p:spTgt>
                                        </p:tgtEl>
                                      </p:cBhvr>
                                    </p:animEffect>
                                  </p:childTnLst>
                                </p:cTn>
                              </p:par>
                            </p:childTnLst>
                          </p:cTn>
                        </p:par>
                        <p:par>
                          <p:cTn id="44" fill="hold">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left)">
                                      <p:cBhvr>
                                        <p:cTn id="47" dur="500"/>
                                        <p:tgtEl>
                                          <p:spTgt spid="3">
                                            <p:graphicEl>
                                              <a:chart seriesIdx="-4" categoryIdx="10"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animBg="0"/>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61775"/>
            <a:ext cx="9279467" cy="6184479"/>
          </a:xfrm>
          <a:prstGeom prst="rect">
            <a:avLst/>
          </a:prstGeom>
        </p:spPr>
      </p:pic>
      <p:sp>
        <p:nvSpPr>
          <p:cNvPr id="3" name="Rectangle 2"/>
          <p:cNvSpPr/>
          <p:nvPr/>
        </p:nvSpPr>
        <p:spPr>
          <a:xfrm>
            <a:off x="-1" y="4331115"/>
            <a:ext cx="9525001" cy="843557"/>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itle 3"/>
          <p:cNvSpPr txBox="1">
            <a:spLocks/>
          </p:cNvSpPr>
          <p:nvPr/>
        </p:nvSpPr>
        <p:spPr>
          <a:xfrm>
            <a:off x="1385646" y="4492889"/>
            <a:ext cx="6600838" cy="465516"/>
          </a:xfrm>
          <a:prstGeom prst="rect">
            <a:avLst/>
          </a:prstGeom>
        </p:spPr>
        <p:txBody>
          <a:bodyPr/>
          <a:lstStyle>
            <a:lvl1pPr algn="l" rtl="0" eaLnBrk="1" latinLnBrk="0" hangingPunct="1">
              <a:spcBef>
                <a:spcPct val="0"/>
              </a:spcBef>
              <a:buNone/>
              <a:defRPr kumimoji="0" sz="3200" kern="1200">
                <a:solidFill>
                  <a:schemeClr val="tx1"/>
                </a:solidFill>
                <a:latin typeface="+mj-lt"/>
                <a:ea typeface="+mj-ea"/>
                <a:cs typeface="+mj-cs"/>
              </a:defRPr>
            </a:lvl1pPr>
          </a:lstStyle>
          <a:p>
            <a:pPr algn="ctr"/>
            <a:r>
              <a:rPr lang="en-GB" sz="2700" b="1" dirty="0">
                <a:solidFill>
                  <a:schemeClr val="bg2">
                    <a:lumMod val="25000"/>
                  </a:schemeClr>
                </a:solidFill>
              </a:rPr>
              <a:t>Education in the past</a:t>
            </a:r>
            <a:endParaRPr lang="en-US" sz="2700" b="1" dirty="0">
              <a:solidFill>
                <a:schemeClr val="bg2">
                  <a:lumMod val="25000"/>
                </a:schemeClr>
              </a:solidFill>
            </a:endParaRPr>
          </a:p>
        </p:txBody>
      </p:sp>
    </p:spTree>
    <p:extLst>
      <p:ext uri="{BB962C8B-B14F-4D97-AF65-F5344CB8AC3E}">
        <p14:creationId xmlns:p14="http://schemas.microsoft.com/office/powerpoint/2010/main" val="3908098676"/>
      </p:ext>
    </p:extLst>
  </p:cSld>
  <p:clrMapOvr>
    <a:masterClrMapping/>
  </p:clrMapOvr>
  <mc:AlternateContent xmlns:mc="http://schemas.openxmlformats.org/markup-compatibility/2006" xmlns:p14="http://schemas.microsoft.com/office/powerpoint/2010/main">
    <mc:Choice Requires="p14">
      <p:transition spd="med" p14:dur="700" advTm="2086">
        <p:fade/>
      </p:transition>
    </mc:Choice>
    <mc:Fallback xmlns="">
      <p:transition spd="med" advTm="20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33" y="-234062"/>
            <a:ext cx="9211733" cy="6139336"/>
          </a:xfrm>
          <a:prstGeom prst="rect">
            <a:avLst/>
          </a:prstGeom>
        </p:spPr>
      </p:pic>
      <p:sp>
        <p:nvSpPr>
          <p:cNvPr id="7" name="Rectangle 6"/>
          <p:cNvSpPr/>
          <p:nvPr/>
        </p:nvSpPr>
        <p:spPr>
          <a:xfrm>
            <a:off x="-160867" y="4310333"/>
            <a:ext cx="9482667" cy="843557"/>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itle 3"/>
          <p:cNvSpPr txBox="1">
            <a:spLocks/>
          </p:cNvSpPr>
          <p:nvPr/>
        </p:nvSpPr>
        <p:spPr>
          <a:xfrm>
            <a:off x="1385646" y="4492889"/>
            <a:ext cx="6600838" cy="465516"/>
          </a:xfrm>
          <a:prstGeom prst="rect">
            <a:avLst/>
          </a:prstGeom>
        </p:spPr>
        <p:txBody>
          <a:bodyPr/>
          <a:lstStyle>
            <a:lvl1pPr algn="l" rtl="0" eaLnBrk="1" latinLnBrk="0" hangingPunct="1">
              <a:spcBef>
                <a:spcPct val="0"/>
              </a:spcBef>
              <a:buNone/>
              <a:defRPr kumimoji="0" sz="3200" kern="1200">
                <a:solidFill>
                  <a:schemeClr val="tx1"/>
                </a:solidFill>
                <a:latin typeface="+mj-lt"/>
                <a:ea typeface="+mj-ea"/>
                <a:cs typeface="+mj-cs"/>
              </a:defRPr>
            </a:lvl1pPr>
          </a:lstStyle>
          <a:p>
            <a:pPr algn="ctr"/>
            <a:r>
              <a:rPr lang="en-GB" sz="2700" b="1" dirty="0">
                <a:solidFill>
                  <a:schemeClr val="bg2">
                    <a:lumMod val="25000"/>
                  </a:schemeClr>
                </a:solidFill>
              </a:rPr>
              <a:t>Education now</a:t>
            </a:r>
            <a:endParaRPr lang="en-US" sz="2700" b="1" dirty="0">
              <a:solidFill>
                <a:schemeClr val="bg2">
                  <a:lumMod val="25000"/>
                </a:schemeClr>
              </a:solidFill>
            </a:endParaRPr>
          </a:p>
        </p:txBody>
      </p:sp>
    </p:spTree>
    <p:extLst>
      <p:ext uri="{BB962C8B-B14F-4D97-AF65-F5344CB8AC3E}">
        <p14:creationId xmlns:p14="http://schemas.microsoft.com/office/powerpoint/2010/main" val="255493085"/>
      </p:ext>
    </p:extLst>
  </p:cSld>
  <p:clrMapOvr>
    <a:masterClrMapping/>
  </p:clrMapOvr>
  <mc:AlternateContent xmlns:mc="http://schemas.openxmlformats.org/markup-compatibility/2006" xmlns:p14="http://schemas.microsoft.com/office/powerpoint/2010/main">
    <mc:Choice Requires="p14">
      <p:transition spd="slow" p14:dur="2250" advTm="8732">
        <p:fade/>
      </p:transition>
    </mc:Choice>
    <mc:Fallback xmlns="">
      <p:transition spd="slow" advTm="87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269285" y="0"/>
            <a:ext cx="6552728" cy="465516"/>
          </a:xfrm>
        </p:spPr>
        <p:txBody>
          <a:bodyPr>
            <a:noAutofit/>
          </a:bodyPr>
          <a:lstStyle/>
          <a:p>
            <a:pPr algn="ctr"/>
            <a:r>
              <a:rPr lang="en-GB" dirty="0"/>
              <a:t>Dimensions of student learning</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5767" y="627535"/>
            <a:ext cx="4027940" cy="4178816"/>
          </a:xfrm>
          <a:prstGeom prst="rect">
            <a:avLst/>
          </a:prstGeom>
        </p:spPr>
      </p:pic>
    </p:spTree>
    <p:extLst>
      <p:ext uri="{BB962C8B-B14F-4D97-AF65-F5344CB8AC3E}">
        <p14:creationId xmlns:p14="http://schemas.microsoft.com/office/powerpoint/2010/main" val="799894871"/>
      </p:ext>
    </p:extLst>
  </p:cSld>
  <p:clrMapOvr>
    <a:masterClrMapping/>
  </p:clrMapOvr>
  <mc:AlternateContent xmlns:mc="http://schemas.openxmlformats.org/markup-compatibility/2006" xmlns:p14="http://schemas.microsoft.com/office/powerpoint/2010/main">
    <mc:Choice Requires="p14">
      <p:transition spd="slow" p14:dur="1400" advTm="7761">
        <p14:ripple/>
      </p:transition>
    </mc:Choice>
    <mc:Fallback xmlns="">
      <p:transition spd="slow" advTm="7761">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8.9"/>
</p:tagLst>
</file>

<file path=ppt/tags/tag10.xml><?xml version="1.0" encoding="utf-8"?>
<p:tagLst xmlns:a="http://schemas.openxmlformats.org/drawingml/2006/main" xmlns:r="http://schemas.openxmlformats.org/officeDocument/2006/relationships" xmlns:p="http://schemas.openxmlformats.org/presentationml/2006/main">
  <p:tag name="TIMING" val="|10.9|4.6|9.1|10.7"/>
</p:tagLst>
</file>

<file path=ppt/tags/tag11.xml><?xml version="1.0" encoding="utf-8"?>
<p:tagLst xmlns:a="http://schemas.openxmlformats.org/drawingml/2006/main" xmlns:r="http://schemas.openxmlformats.org/officeDocument/2006/relationships" xmlns:p="http://schemas.openxmlformats.org/presentationml/2006/main">
  <p:tag name="TIMING" val="|2.1|2"/>
</p:tagLst>
</file>

<file path=ppt/tags/tag12.xml><?xml version="1.0" encoding="utf-8"?>
<p:tagLst xmlns:a="http://schemas.openxmlformats.org/drawingml/2006/main" xmlns:r="http://schemas.openxmlformats.org/officeDocument/2006/relationships" xmlns:p="http://schemas.openxmlformats.org/presentationml/2006/main">
  <p:tag name="TIMING" val="|2.1|2"/>
</p:tagLst>
</file>

<file path=ppt/tags/tag13.xml><?xml version="1.0" encoding="utf-8"?>
<p:tagLst xmlns:a="http://schemas.openxmlformats.org/drawingml/2006/main" xmlns:r="http://schemas.openxmlformats.org/officeDocument/2006/relationships" xmlns:p="http://schemas.openxmlformats.org/presentationml/2006/main">
  <p:tag name="TIMING" val="|14.5|5.2|0.8"/>
</p:tagLst>
</file>

<file path=ppt/tags/tag14.xml><?xml version="1.0" encoding="utf-8"?>
<p:tagLst xmlns:a="http://schemas.openxmlformats.org/drawingml/2006/main" xmlns:r="http://schemas.openxmlformats.org/officeDocument/2006/relationships" xmlns:p="http://schemas.openxmlformats.org/presentationml/2006/main">
  <p:tag name="TIMING" val="|4.8|12.5|7.3|6.4"/>
</p:tagLst>
</file>

<file path=ppt/tags/tag15.xml><?xml version="1.0" encoding="utf-8"?>
<p:tagLst xmlns:a="http://schemas.openxmlformats.org/drawingml/2006/main" xmlns:r="http://schemas.openxmlformats.org/officeDocument/2006/relationships" xmlns:p="http://schemas.openxmlformats.org/presentationml/2006/main">
  <p:tag name="TIMING" val="|7.7|8.7|15.5"/>
</p:tagLst>
</file>

<file path=ppt/tags/tag16.xml><?xml version="1.0" encoding="utf-8"?>
<p:tagLst xmlns:a="http://schemas.openxmlformats.org/drawingml/2006/main" xmlns:r="http://schemas.openxmlformats.org/officeDocument/2006/relationships" xmlns:p="http://schemas.openxmlformats.org/presentationml/2006/main">
  <p:tag name="TIMING" val="|8.8|0.5|0.4|0.9"/>
</p:tagLst>
</file>

<file path=ppt/tags/tag17.xml><?xml version="1.0" encoding="utf-8"?>
<p:tagLst xmlns:a="http://schemas.openxmlformats.org/drawingml/2006/main" xmlns:r="http://schemas.openxmlformats.org/officeDocument/2006/relationships" xmlns:p="http://schemas.openxmlformats.org/presentationml/2006/main">
  <p:tag name="TIMING" val="|4.3|9.5|9.5|2.8"/>
</p:tagLst>
</file>

<file path=ppt/tags/tag2.xml><?xml version="1.0" encoding="utf-8"?>
<p:tagLst xmlns:a="http://schemas.openxmlformats.org/drawingml/2006/main" xmlns:r="http://schemas.openxmlformats.org/officeDocument/2006/relationships" xmlns:p="http://schemas.openxmlformats.org/presentationml/2006/main">
  <p:tag name="TIMING" val="|1.6"/>
</p:tagLst>
</file>

<file path=ppt/tags/tag3.xml><?xml version="1.0" encoding="utf-8"?>
<p:tagLst xmlns:a="http://schemas.openxmlformats.org/drawingml/2006/main" xmlns:r="http://schemas.openxmlformats.org/officeDocument/2006/relationships" xmlns:p="http://schemas.openxmlformats.org/presentationml/2006/main">
  <p:tag name="TIMING" val="|29.3|8.4|22.2|7.4|8.3|4.4"/>
</p:tagLst>
</file>

<file path=ppt/tags/tag4.xml><?xml version="1.0" encoding="utf-8"?>
<p:tagLst xmlns:a="http://schemas.openxmlformats.org/drawingml/2006/main" xmlns:r="http://schemas.openxmlformats.org/officeDocument/2006/relationships" xmlns:p="http://schemas.openxmlformats.org/presentationml/2006/main">
  <p:tag name="TIMING" val="|2|8.7"/>
</p:tagLst>
</file>

<file path=ppt/tags/tag5.xml><?xml version="1.0" encoding="utf-8"?>
<p:tagLst xmlns:a="http://schemas.openxmlformats.org/drawingml/2006/main" xmlns:r="http://schemas.openxmlformats.org/officeDocument/2006/relationships" xmlns:p="http://schemas.openxmlformats.org/presentationml/2006/main">
  <p:tag name="TIMING" val="|5.8|4|12|10.8"/>
</p:tagLst>
</file>

<file path=ppt/tags/tag6.xml><?xml version="1.0" encoding="utf-8"?>
<p:tagLst xmlns:a="http://schemas.openxmlformats.org/drawingml/2006/main" xmlns:r="http://schemas.openxmlformats.org/officeDocument/2006/relationships" xmlns:p="http://schemas.openxmlformats.org/presentationml/2006/main">
  <p:tag name="TIMING" val="|2.2|3.1|3.9|2.5|5.4"/>
</p:tagLst>
</file>

<file path=ppt/tags/tag7.xml><?xml version="1.0" encoding="utf-8"?>
<p:tagLst xmlns:a="http://schemas.openxmlformats.org/drawingml/2006/main" xmlns:r="http://schemas.openxmlformats.org/officeDocument/2006/relationships" xmlns:p="http://schemas.openxmlformats.org/presentationml/2006/main">
  <p:tag name="TIMING" val="|18.6|4.7|5.5|4.9"/>
</p:tagLst>
</file>

<file path=ppt/tags/tag8.xml><?xml version="1.0" encoding="utf-8"?>
<p:tagLst xmlns:a="http://schemas.openxmlformats.org/drawingml/2006/main" xmlns:r="http://schemas.openxmlformats.org/officeDocument/2006/relationships" xmlns:p="http://schemas.openxmlformats.org/presentationml/2006/main">
  <p:tag name="TIMING" val="|4"/>
</p:tagLst>
</file>

<file path=ppt/tags/tag9.xml><?xml version="1.0" encoding="utf-8"?>
<p:tagLst xmlns:a="http://schemas.openxmlformats.org/drawingml/2006/main" xmlns:r="http://schemas.openxmlformats.org/officeDocument/2006/relationships" xmlns:p="http://schemas.openxmlformats.org/presentationml/2006/main">
  <p:tag name="TIMING" val="|1.8|1.3|1.3"/>
</p:tagLst>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ECD_PISA_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rgbClr val="5A9000"/>
        </a:solidFill>
        <a:ln>
          <a:noFill/>
        </a:ln>
      </a:spPr>
      <a:bodyPr anchor="ctr"/>
      <a:lstStyle>
        <a:defPPr>
          <a:defRPr sz="1200" dirty="0">
            <a:solidFill>
              <a:schemeClr val="bg1"/>
            </a:solidFill>
            <a:latin typeface="Arial" panose="020B0604020202020204" pitchFamily="34" charset="0"/>
            <a:cs typeface="Arial" panose="020B0604020202020204" pitchFamily="34" charset="0"/>
          </a:defRPr>
        </a:defPPr>
      </a:lstStyle>
    </a:txDef>
  </a:objectDefaults>
  <a:extraClrSchemeLst/>
</a:theme>
</file>

<file path=ppt/theme/theme3.xml><?xml version="1.0" encoding="utf-8"?>
<a:theme xmlns:a="http://schemas.openxmlformats.org/drawingml/2006/main" name="3_OECD_PISA_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rgbClr val="5A9000"/>
        </a:solidFill>
        <a:ln>
          <a:noFill/>
        </a:ln>
      </a:spPr>
      <a:bodyPr anchor="ctr"/>
      <a:lstStyle>
        <a:defPPr>
          <a:defRPr sz="1200" dirty="0">
            <a:solidFill>
              <a:schemeClr val="bg1"/>
            </a:solidFill>
            <a:latin typeface="Arial" panose="020B0604020202020204" pitchFamily="34" charset="0"/>
            <a:cs typeface="Arial" panose="020B0604020202020204" pitchFamily="34" charset="0"/>
          </a:defRPr>
        </a:defPPr>
      </a:lstStyle>
    </a:txDef>
  </a:objectDefaults>
  <a:extraClrSchemeLst/>
</a:theme>
</file>

<file path=ppt/theme/theme4.xml><?xml version="1.0" encoding="utf-8"?>
<a:theme xmlns:a="http://schemas.openxmlformats.org/drawingml/2006/main" name="2_OECD_PISA_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rgbClr val="5A9000"/>
        </a:solidFill>
        <a:ln>
          <a:noFill/>
        </a:ln>
      </a:spPr>
      <a:bodyPr anchor="ctr"/>
      <a:lstStyle>
        <a:defPPr>
          <a:defRPr sz="1200" dirty="0">
            <a:solidFill>
              <a:schemeClr val="bg1"/>
            </a:solidFill>
            <a:latin typeface="Arial" panose="020B0604020202020204" pitchFamily="34" charset="0"/>
            <a:cs typeface="Arial" panose="020B0604020202020204" pitchFamily="34" charset="0"/>
          </a:defRPr>
        </a:defPPr>
      </a:lstStyle>
    </a:txDef>
  </a:objectDefaults>
  <a:extraClrSchemeLst/>
</a:theme>
</file>

<file path=ppt/theme/theme5.xml><?xml version="1.0" encoding="utf-8"?>
<a:theme xmlns:a="http://schemas.openxmlformats.org/drawingml/2006/main" name="Ciscopresentationwhite 10 3 06">
  <a:themeElements>
    <a:clrScheme name="Ciscopresentationwhite 10 3 06 1">
      <a:dk1>
        <a:srgbClr val="000000"/>
      </a:dk1>
      <a:lt1>
        <a:srgbClr val="FFFFFF"/>
      </a:lt1>
      <a:dk2>
        <a:srgbClr val="0183B7"/>
      </a:dk2>
      <a:lt2>
        <a:srgbClr val="8E8E95"/>
      </a:lt2>
      <a:accent1>
        <a:srgbClr val="0183B7"/>
      </a:accent1>
      <a:accent2>
        <a:srgbClr val="B21A1A"/>
      </a:accent2>
      <a:accent3>
        <a:srgbClr val="FFFFFF"/>
      </a:accent3>
      <a:accent4>
        <a:srgbClr val="000000"/>
      </a:accent4>
      <a:accent5>
        <a:srgbClr val="AAC1D8"/>
      </a:accent5>
      <a:accent6>
        <a:srgbClr val="A11616"/>
      </a:accent6>
      <a:hlink>
        <a:srgbClr val="83A2CF"/>
      </a:hlink>
      <a:folHlink>
        <a:srgbClr val="EFB525"/>
      </a:folHlink>
    </a:clrScheme>
    <a:fontScheme name="Ciscopresentationwhite 10 3 0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iscopresentationwhite 10 3 06 1">
        <a:dk1>
          <a:srgbClr val="000000"/>
        </a:dk1>
        <a:lt1>
          <a:srgbClr val="FFFFFF"/>
        </a:lt1>
        <a:dk2>
          <a:srgbClr val="0183B7"/>
        </a:dk2>
        <a:lt2>
          <a:srgbClr val="8E8E95"/>
        </a:lt2>
        <a:accent1>
          <a:srgbClr val="0183B7"/>
        </a:accent1>
        <a:accent2>
          <a:srgbClr val="B21A1A"/>
        </a:accent2>
        <a:accent3>
          <a:srgbClr val="FFFFFF"/>
        </a:accent3>
        <a:accent4>
          <a:srgbClr val="000000"/>
        </a:accent4>
        <a:accent5>
          <a:srgbClr val="AAC1D8"/>
        </a:accent5>
        <a:accent6>
          <a:srgbClr val="A11616"/>
        </a:accent6>
        <a:hlink>
          <a:srgbClr val="83A2CF"/>
        </a:hlink>
        <a:folHlink>
          <a:srgbClr val="EFB525"/>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ECD_PISA_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rgbClr val="5A9000"/>
        </a:solidFill>
        <a:ln>
          <a:noFill/>
        </a:ln>
      </a:spPr>
      <a:bodyPr anchor="ctr"/>
      <a:lstStyle>
        <a:defPPr>
          <a:defRPr sz="1200" dirty="0">
            <a:solidFill>
              <a:schemeClr val="bg1"/>
            </a:solidFill>
            <a:latin typeface="Arial" panose="020B0604020202020204" pitchFamily="34" charset="0"/>
            <a:cs typeface="Arial" panose="020B0604020202020204" pitchFamily="34" charset="0"/>
          </a:defRPr>
        </a:defPPr>
      </a:lstStyle>
    </a:txDef>
  </a:objectDefaults>
  <a:extraClrSchemeLst/>
</a:theme>
</file>

<file path=ppt/theme/theme7.xml><?xml version="1.0" encoding="utf-8"?>
<a:theme xmlns:a="http://schemas.openxmlformats.org/drawingml/2006/main" name="OECD PowerPoint template new logo">
  <a:themeElements>
    <a:clrScheme name="OECD PowerPoint template new logo 12">
      <a:dk1>
        <a:srgbClr val="FFFFFF"/>
      </a:dk1>
      <a:lt1>
        <a:srgbClr val="FFFFFF"/>
      </a:lt1>
      <a:dk2>
        <a:srgbClr val="FF9933"/>
      </a:dk2>
      <a:lt2>
        <a:srgbClr val="919191"/>
      </a:lt2>
      <a:accent1>
        <a:srgbClr val="00FF00"/>
      </a:accent1>
      <a:accent2>
        <a:srgbClr val="00AE00"/>
      </a:accent2>
      <a:accent3>
        <a:srgbClr val="FFFFFF"/>
      </a:accent3>
      <a:accent4>
        <a:srgbClr val="DADADA"/>
      </a:accent4>
      <a:accent5>
        <a:srgbClr val="AAFFAA"/>
      </a:accent5>
      <a:accent6>
        <a:srgbClr val="009D00"/>
      </a:accent6>
      <a:hlink>
        <a:srgbClr val="FC0128"/>
      </a:hlink>
      <a:folHlink>
        <a:srgbClr val="CECECE"/>
      </a:folHlink>
    </a:clrScheme>
    <a:fontScheme name="OECD PowerPoint template new logo">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ECD PowerPoint template new log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ECD PowerPoint template new log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ECD PowerPoint template new log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ECD PowerPoint template new log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ECD PowerPoint template new log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ECD PowerPoint template new log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ECD PowerPoint template new log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ECD PowerPoint template new logo 8">
        <a:dk1>
          <a:srgbClr val="FFFF00"/>
        </a:dk1>
        <a:lt1>
          <a:srgbClr val="FFFFFF"/>
        </a:lt1>
        <a:dk2>
          <a:srgbClr val="FF9933"/>
        </a:dk2>
        <a:lt2>
          <a:srgbClr val="919191"/>
        </a:lt2>
        <a:accent1>
          <a:srgbClr val="FFFF99"/>
        </a:accent1>
        <a:accent2>
          <a:srgbClr val="00AE00"/>
        </a:accent2>
        <a:accent3>
          <a:srgbClr val="FFFFFF"/>
        </a:accent3>
        <a:accent4>
          <a:srgbClr val="DADA00"/>
        </a:accent4>
        <a:accent5>
          <a:srgbClr val="FFFFCA"/>
        </a:accent5>
        <a:accent6>
          <a:srgbClr val="009D00"/>
        </a:accent6>
        <a:hlink>
          <a:srgbClr val="FC0128"/>
        </a:hlink>
        <a:folHlink>
          <a:srgbClr val="CECECE"/>
        </a:folHlink>
      </a:clrScheme>
      <a:clrMap bg1="lt1" tx1="dk1" bg2="lt2" tx2="dk2" accent1="accent1" accent2="accent2" accent3="accent3" accent4="accent4" accent5="accent5" accent6="accent6" hlink="hlink" folHlink="folHlink"/>
    </a:extraClrScheme>
    <a:extraClrScheme>
      <a:clrScheme name="OECD PowerPoint template new logo 9">
        <a:dk1>
          <a:srgbClr val="FFFF66"/>
        </a:dk1>
        <a:lt1>
          <a:srgbClr val="FFFFFF"/>
        </a:lt1>
        <a:dk2>
          <a:srgbClr val="000000"/>
        </a:dk2>
        <a:lt2>
          <a:srgbClr val="919191"/>
        </a:lt2>
        <a:accent1>
          <a:srgbClr val="618FFD"/>
        </a:accent1>
        <a:accent2>
          <a:srgbClr val="00AE00"/>
        </a:accent2>
        <a:accent3>
          <a:srgbClr val="FFFFFF"/>
        </a:accent3>
        <a:accent4>
          <a:srgbClr val="DADA56"/>
        </a:accent4>
        <a:accent5>
          <a:srgbClr val="B7C6FE"/>
        </a:accent5>
        <a:accent6>
          <a:srgbClr val="009D00"/>
        </a:accent6>
        <a:hlink>
          <a:srgbClr val="FC0128"/>
        </a:hlink>
        <a:folHlink>
          <a:srgbClr val="CECECE"/>
        </a:folHlink>
      </a:clrScheme>
      <a:clrMap bg1="lt1" tx1="dk1" bg2="lt2" tx2="dk2" accent1="accent1" accent2="accent2" accent3="accent3" accent4="accent4" accent5="accent5" accent6="accent6" hlink="hlink" folHlink="folHlink"/>
    </a:extraClrScheme>
    <a:extraClrScheme>
      <a:clrScheme name="OECD PowerPoint template new logo 10">
        <a:dk1>
          <a:srgbClr val="000000"/>
        </a:dk1>
        <a:lt1>
          <a:srgbClr val="FFFFFF"/>
        </a:lt1>
        <a:dk2>
          <a:srgbClr val="FF9933"/>
        </a:dk2>
        <a:lt2>
          <a:srgbClr val="919191"/>
        </a:lt2>
        <a:accent1>
          <a:srgbClr val="FFFF99"/>
        </a:accent1>
        <a:accent2>
          <a:srgbClr val="00AE00"/>
        </a:accent2>
        <a:accent3>
          <a:srgbClr val="FFFFFF"/>
        </a:accent3>
        <a:accent4>
          <a:srgbClr val="000000"/>
        </a:accent4>
        <a:accent5>
          <a:srgbClr val="FFFFCA"/>
        </a:accent5>
        <a:accent6>
          <a:srgbClr val="009D00"/>
        </a:accent6>
        <a:hlink>
          <a:srgbClr val="FC0128"/>
        </a:hlink>
        <a:folHlink>
          <a:srgbClr val="CECECE"/>
        </a:folHlink>
      </a:clrScheme>
      <a:clrMap bg1="lt1" tx1="dk1" bg2="lt2" tx2="dk2" accent1="accent1" accent2="accent2" accent3="accent3" accent4="accent4" accent5="accent5" accent6="accent6" hlink="hlink" folHlink="folHlink"/>
    </a:extraClrScheme>
    <a:extraClrScheme>
      <a:clrScheme name="OECD PowerPoint template new logo 11">
        <a:dk1>
          <a:srgbClr val="000000"/>
        </a:dk1>
        <a:lt1>
          <a:srgbClr val="FFFFFF"/>
        </a:lt1>
        <a:dk2>
          <a:srgbClr val="FF9933"/>
        </a:dk2>
        <a:lt2>
          <a:srgbClr val="919191"/>
        </a:lt2>
        <a:accent1>
          <a:srgbClr val="00FF00"/>
        </a:accent1>
        <a:accent2>
          <a:srgbClr val="00AE00"/>
        </a:accent2>
        <a:accent3>
          <a:srgbClr val="FFFFFF"/>
        </a:accent3>
        <a:accent4>
          <a:srgbClr val="000000"/>
        </a:accent4>
        <a:accent5>
          <a:srgbClr val="AAFFAA"/>
        </a:accent5>
        <a:accent6>
          <a:srgbClr val="009D00"/>
        </a:accent6>
        <a:hlink>
          <a:srgbClr val="FC0128"/>
        </a:hlink>
        <a:folHlink>
          <a:srgbClr val="CECECE"/>
        </a:folHlink>
      </a:clrScheme>
      <a:clrMap bg1="lt1" tx1="dk1" bg2="lt2" tx2="dk2" accent1="accent1" accent2="accent2" accent3="accent3" accent4="accent4" accent5="accent5" accent6="accent6" hlink="hlink" folHlink="folHlink"/>
    </a:extraClrScheme>
    <a:extraClrScheme>
      <a:clrScheme name="OECD PowerPoint template new logo 12">
        <a:dk1>
          <a:srgbClr val="FFFFFF"/>
        </a:dk1>
        <a:lt1>
          <a:srgbClr val="FFFFFF"/>
        </a:lt1>
        <a:dk2>
          <a:srgbClr val="FF9933"/>
        </a:dk2>
        <a:lt2>
          <a:srgbClr val="919191"/>
        </a:lt2>
        <a:accent1>
          <a:srgbClr val="00FF00"/>
        </a:accent1>
        <a:accent2>
          <a:srgbClr val="00AE00"/>
        </a:accent2>
        <a:accent3>
          <a:srgbClr val="FFFFFF"/>
        </a:accent3>
        <a:accent4>
          <a:srgbClr val="DADADA"/>
        </a:accent4>
        <a:accent5>
          <a:srgbClr val="AAFFAA"/>
        </a:accent5>
        <a:accent6>
          <a:srgbClr val="009D00"/>
        </a:accent6>
        <a:hlink>
          <a:srgbClr val="FC0128"/>
        </a:hlink>
        <a:folHlink>
          <a:srgbClr val="CECECE"/>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Custom 2">
      <a:dk1>
        <a:sysClr val="windowText" lastClr="000000"/>
      </a:dk1>
      <a:lt1>
        <a:sysClr val="window" lastClr="FFFFFF"/>
      </a:lt1>
      <a:dk2>
        <a:srgbClr val="1F497D"/>
      </a:dk2>
      <a:lt2>
        <a:srgbClr val="EEECE1"/>
      </a:lt2>
      <a:accent1>
        <a:srgbClr val="398E98"/>
      </a:accent1>
      <a:accent2>
        <a:srgbClr val="CB5D2D"/>
      </a:accent2>
      <a:accent3>
        <a:srgbClr val="7F7B8F"/>
      </a:accent3>
      <a:accent4>
        <a:srgbClr val="5F7883"/>
      </a:accent4>
      <a:accent5>
        <a:srgbClr val="BFBFBF"/>
      </a:accent5>
      <a:accent6>
        <a:srgbClr val="F8DC6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OECD_PISA_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rgbClr val="5A9000"/>
        </a:solidFill>
        <a:ln>
          <a:noFill/>
        </a:ln>
      </a:spPr>
      <a:bodyPr anchor="ctr"/>
      <a:lstStyle>
        <a:defPPr>
          <a:defRPr sz="1200" dirty="0">
            <a:solidFill>
              <a:schemeClr val="bg1"/>
            </a:solidFill>
            <a:latin typeface="Arial" panose="020B0604020202020204" pitchFamily="34" charset="0"/>
            <a:cs typeface="Arial" panose="020B0604020202020204" pitchFamily="34" charset="0"/>
          </a:defRPr>
        </a:defPPr>
      </a:lstStyle>
    </a:tx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customXsn xmlns="http://schemas.microsoft.com/office/2006/metadata/customXsn">
  <xsnLocation>http://portal/_cts/EIDocument/8b5470c660bc9b5ccustomXsn.xsn</xsnLocation>
  <cached>True</cached>
  <openByDefault>True</openByDefault>
  <xsnScope>http://portal</xsnScope>
</customXsn>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EI Document" ma:contentTypeID="0x010100AA2F8202531E2B479DC903BD7BCD5C3F00E04239BAE3CFF643A8203BF81E96DC51" ma:contentTypeVersion="53" ma:contentTypeDescription="" ma:contentTypeScope="" ma:versionID="3ecdb67ee59564c7ec43419591cb38be">
  <xsd:schema xmlns:xsd="http://www.w3.org/2001/XMLSchema" xmlns:xs="http://www.w3.org/2001/XMLSchema" xmlns:p="http://schemas.microsoft.com/office/2006/metadata/properties" xmlns:ns2="db13979b-e751-4565-a77b-71e7edb4f069" targetNamespace="http://schemas.microsoft.com/office/2006/metadata/properties" ma:root="true" ma:fieldsID="68c9f9e723ff3b8d29c1e4b1699411ec" ns2:_="">
    <xsd:import namespace="db13979b-e751-4565-a77b-71e7edb4f069"/>
    <xsd:element name="properties">
      <xsd:complexType>
        <xsd:sequence>
          <xsd:element name="documentManagement">
            <xsd:complexType>
              <xsd:all>
                <xsd:element ref="ns2:Date" minOccurs="0"/>
                <xsd:element ref="ns2:DocumentLanguage" minOccurs="0"/>
                <xsd:element ref="ns2:AvailableOnWebsite" minOccurs="0"/>
                <xsd:element ref="ns2:EIRegion" minOccurs="0"/>
                <xsd:element ref="ns2:EIUnit" minOccurs="0"/>
                <xsd:element ref="ns2:EIOrgan" minOccurs="0"/>
                <xsd:element ref="ns2:EI_x0020_Event" minOccurs="0"/>
                <xsd:element ref="ns2:EITopic" minOccurs="0"/>
                <xsd:element ref="ns2:DocumentSource" minOccurs="0"/>
                <xsd:element ref="ns2:EITermbaseTaxHTField0" minOccurs="0"/>
                <xsd:element ref="ns2:TaxCatchAll" minOccurs="0"/>
                <xsd:element ref="ns2:TaxCatchAllLabel" minOccurs="0"/>
                <xsd:element ref="ns2:l360261a294540c48d9b0fdee2fb1d22" minOccurs="0"/>
                <xsd:element ref="ns2:hd0be951f11940a08013d67eec6505c8" minOccurs="0"/>
                <xsd:element ref="ns2:o79ce48fd8d44e5eaac3fd0fc82a2951" minOccurs="0"/>
                <xsd:element ref="ns2:kd7281ab553349538e0242a0ee89a9e1" minOccurs="0"/>
                <xsd:element ref="ns2:i64256cf79b641ea809ba8b9a8069568"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13979b-e751-4565-a77b-71e7edb4f069" elementFormDefault="qualified">
    <xsd:import namespace="http://schemas.microsoft.com/office/2006/documentManagement/types"/>
    <xsd:import namespace="http://schemas.microsoft.com/office/infopath/2007/PartnerControls"/>
    <xsd:element name="Date" ma:index="2" nillable="true" ma:displayName="Date" ma:description="EI document date." ma:format="DateOnly" ma:internalName="Date">
      <xsd:simpleType>
        <xsd:restriction base="dms:DateTime"/>
      </xsd:simpleType>
    </xsd:element>
    <xsd:element name="DocumentLanguage" ma:index="5" nillable="true" ma:displayName="Document Language" ma:default="English" ma:format="RadioButtons" ma:internalName="DocumentLanguage">
      <xsd:simpleType>
        <xsd:restriction base="dms:Choice">
          <xsd:enumeration value="English"/>
          <xsd:enumeration value="French"/>
          <xsd:enumeration value="Spanish"/>
          <xsd:enumeration value="Other"/>
          <xsd:enumeration value="Multiple"/>
        </xsd:restriction>
      </xsd:simpleType>
    </xsd:element>
    <xsd:element name="AvailableOnWebsite" ma:index="6" nillable="true" ma:displayName="Available On Website" ma:default="1" ma:description="Make this document available on the public EI website." ma:internalName="AvailableOnWebsite">
      <xsd:simpleType>
        <xsd:restriction base="dms:Boolean"/>
      </xsd:simpleType>
    </xsd:element>
    <xsd:element name="EIRegion" ma:index="7" nillable="true" ma:displayName="EI Region" ma:description="Education International region." ma:hidden="true" ma:list="{29c7dc5d-89a6-4101-a71e-0c6c975a07cf}" ma:internalName="EIRegion" ma:readOnly="false" ma:showField="Title" ma:web="db13979b-e751-4565-a77b-71e7edb4f069">
      <xsd:complexType>
        <xsd:complexContent>
          <xsd:extension base="dms:MultiChoiceLookup">
            <xsd:sequence>
              <xsd:element name="Value" type="dms:Lookup" maxOccurs="unbounded" minOccurs="0" nillable="true"/>
            </xsd:sequence>
          </xsd:extension>
        </xsd:complexContent>
      </xsd:complexType>
    </xsd:element>
    <xsd:element name="EIUnit" ma:index="8" nillable="true" ma:displayName="EI Unit" ma:hidden="true" ma:list="068bb678-3c6d-45ba-97bd-4f06a914f196" ma:internalName="EIUnit" ma:readOnly="false" ma:showField="Title" ma:web="db13979b-e751-4565-a77b-71e7edb4f069">
      <xsd:complexType>
        <xsd:complexContent>
          <xsd:extension base="dms:MultiChoiceLookup">
            <xsd:sequence>
              <xsd:element name="Value" type="dms:Lookup" maxOccurs="unbounded" minOccurs="0" nillable="true"/>
            </xsd:sequence>
          </xsd:extension>
        </xsd:complexContent>
      </xsd:complexType>
    </xsd:element>
    <xsd:element name="EIOrgan" ma:index="9" nillable="true" ma:displayName="EI Group" ma:hidden="true" ma:list="{2698a646-4c05-4ac8-9e4f-4a88bcd5d2e2}" ma:internalName="EIOrgan" ma:readOnly="false" ma:showField="Title" ma:web="db13979b-e751-4565-a77b-71e7edb4f069">
      <xsd:complexType>
        <xsd:complexContent>
          <xsd:extension base="dms:MultiChoiceLookup">
            <xsd:sequence>
              <xsd:element name="Value" type="dms:Lookup" maxOccurs="unbounded" minOccurs="0" nillable="true"/>
            </xsd:sequence>
          </xsd:extension>
        </xsd:complexContent>
      </xsd:complexType>
    </xsd:element>
    <xsd:element name="EI_x0020_Event" ma:index="11" nillable="true" ma:displayName="EI Event" ma:hidden="true" ma:list="{0292d145-1b29-4696-ba3c-d4afe19ee511}" ma:internalName="EI_x0020_Event" ma:readOnly="false" ma:showField="EventTitleForChoiceDropdown" ma:web="db13979b-e751-4565-a77b-71e7edb4f069">
      <xsd:simpleType>
        <xsd:restriction base="dms:Lookup"/>
      </xsd:simpleType>
    </xsd:element>
    <xsd:element name="EITopic" ma:index="12" nillable="true" ma:displayName="EI Topic" ma:hidden="true" ma:list="dd9f5b98-3a89-4125-b977-90d82d0197dd" ma:internalName="EITopic" ma:readOnly="false" ma:showField="Title" ma:web="db13979b-e751-4565-a77b-71e7edb4f069">
      <xsd:complexType>
        <xsd:complexContent>
          <xsd:extension base="dms:MultiChoiceLookup">
            <xsd:sequence>
              <xsd:element name="Value" type="dms:Lookup" maxOccurs="unbounded" minOccurs="0" nillable="true"/>
            </xsd:sequence>
          </xsd:extension>
        </xsd:complexContent>
      </xsd:complexType>
    </xsd:element>
    <xsd:element name="DocumentSource" ma:index="13" nillable="true" ma:displayName="Document Source" ma:description="Organisation which issued the document." ma:list="{49ba241f-8346-4576-b9e1-b1a7b41f86e8}" ma:internalName="DocumentSource" ma:showField="Title" ma:web="db13979b-e751-4565-a77b-71e7edb4f069">
      <xsd:simpleType>
        <xsd:restriction base="dms:Lookup"/>
      </xsd:simpleType>
    </xsd:element>
    <xsd:element name="EITermbaseTaxHTField0" ma:index="19" nillable="true" ma:taxonomy="true" ma:internalName="EITermbaseTaxHTField0" ma:taxonomyFieldName="EITermbase" ma:displayName="EIDocType" ma:readOnly="false" ma:default="" ma:fieldId="{58649bc0-05b1-4c82-b72c-a96912b32633}" ma:taxonomyMulti="true" ma:sspId="0af2f461-2480-4a31-ac78-b054563ee389" ma:termSetId="2591b47b-c34c-4ee1-a350-73f6d52a178b" ma:anchorId="00000000-0000-0000-0000-000000000000" ma:open="true" ma:isKeyword="false">
      <xsd:complexType>
        <xsd:sequence>
          <xsd:element ref="pc:Terms" minOccurs="0" maxOccurs="1"/>
        </xsd:sequence>
      </xsd:complexType>
    </xsd:element>
    <xsd:element name="TaxCatchAll" ma:index="20" nillable="true" ma:displayName="Taxonomy Catch All Column" ma:hidden="true" ma:list="{e31c9898-5599-4d3d-bde2-aae45224e11b}" ma:internalName="TaxCatchAll" ma:showField="CatchAllData" ma:web="db13979b-e751-4565-a77b-71e7edb4f069">
      <xsd:complexType>
        <xsd:complexContent>
          <xsd:extension base="dms:MultiChoiceLookup">
            <xsd:sequence>
              <xsd:element name="Value" type="dms:Lookup" maxOccurs="unbounded" minOccurs="0" nillable="true"/>
            </xsd:sequence>
          </xsd:extension>
        </xsd:complexContent>
      </xsd:complexType>
    </xsd:element>
    <xsd:element name="TaxCatchAllLabel" ma:index="21" nillable="true" ma:displayName="Taxonomy Catch All Column1" ma:hidden="true" ma:list="{e31c9898-5599-4d3d-bde2-aae45224e11b}" ma:internalName="TaxCatchAllLabel" ma:readOnly="true" ma:showField="CatchAllDataLabel" ma:web="db13979b-e751-4565-a77b-71e7edb4f069">
      <xsd:complexType>
        <xsd:complexContent>
          <xsd:extension base="dms:MultiChoiceLookup">
            <xsd:sequence>
              <xsd:element name="Value" type="dms:Lookup" maxOccurs="unbounded" minOccurs="0" nillable="true"/>
            </xsd:sequence>
          </xsd:extension>
        </xsd:complexContent>
      </xsd:complexType>
    </xsd:element>
    <xsd:element name="l360261a294540c48d9b0fdee2fb1d22" ma:index="23" nillable="true" ma:taxonomy="true" ma:internalName="l360261a294540c48d9b0fdee2fb1d22" ma:taxonomyFieldName="EIEvent" ma:displayName="EIEvent" ma:default="" ma:fieldId="{5360261a-2945-40c4-8d9b-0fdee2fb1d22}" ma:taxonomyMulti="true" ma:sspId="0af2f461-2480-4a31-ac78-b054563ee389" ma:termSetId="46d855b6-eb13-4760-91d1-66f27ae7dc32" ma:anchorId="00000000-0000-0000-0000-000000000000" ma:open="true" ma:isKeyword="false">
      <xsd:complexType>
        <xsd:sequence>
          <xsd:element ref="pc:Terms" minOccurs="0" maxOccurs="1"/>
        </xsd:sequence>
      </xsd:complexType>
    </xsd:element>
    <xsd:element name="hd0be951f11940a08013d67eec6505c8" ma:index="25" nillable="true" ma:taxonomy="true" ma:internalName="hd0be951f11940a08013d67eec6505c8" ma:taxonomyFieldName="EIUnit1" ma:displayName="EIUnit" ma:readOnly="false" ma:default="" ma:fieldId="{1d0be951-f119-40a0-8013-d67eec6505c8}" ma:taxonomyMulti="true" ma:sspId="0af2f461-2480-4a31-ac78-b054563ee389" ma:termSetId="5f7ca6b7-bc5d-4a29-b9c5-9d61f96be714" ma:anchorId="00000000-0000-0000-0000-000000000000" ma:open="false" ma:isKeyword="false">
      <xsd:complexType>
        <xsd:sequence>
          <xsd:element ref="pc:Terms" minOccurs="0" maxOccurs="1"/>
        </xsd:sequence>
      </xsd:complexType>
    </xsd:element>
    <xsd:element name="o79ce48fd8d44e5eaac3fd0fc82a2951" ma:index="27" nillable="true" ma:taxonomy="true" ma:internalName="o79ce48fd8d44e5eaac3fd0fc82a2951" ma:taxonomyFieldName="EIGroup" ma:displayName="EIGroup" ma:default="" ma:fieldId="{879ce48f-d8d4-4e5e-aac3-fd0fc82a2951}" ma:taxonomyMulti="true" ma:sspId="0af2f461-2480-4a31-ac78-b054563ee389" ma:termSetId="1e97bc08-ae7e-4277-9be6-12765f62b22d" ma:anchorId="00000000-0000-0000-0000-000000000000" ma:open="false" ma:isKeyword="false">
      <xsd:complexType>
        <xsd:sequence>
          <xsd:element ref="pc:Terms" minOccurs="0" maxOccurs="1"/>
        </xsd:sequence>
      </xsd:complexType>
    </xsd:element>
    <xsd:element name="kd7281ab553349538e0242a0ee89a9e1" ma:index="29" nillable="true" ma:taxonomy="true" ma:internalName="kd7281ab553349538e0242a0ee89a9e1" ma:taxonomyFieldName="EITopic1" ma:displayName="EITopic" ma:default="" ma:fieldId="{4d7281ab-5533-4953-8e02-42a0ee89a9e1}" ma:taxonomyMulti="true" ma:sspId="0af2f461-2480-4a31-ac78-b054563ee389" ma:termSetId="e2436a82-f458-4e28-a4e0-fa06e0b95176" ma:anchorId="00000000-0000-0000-0000-000000000000" ma:open="false" ma:isKeyword="false">
      <xsd:complexType>
        <xsd:sequence>
          <xsd:element ref="pc:Terms" minOccurs="0" maxOccurs="1"/>
        </xsd:sequence>
      </xsd:complexType>
    </xsd:element>
    <xsd:element name="i64256cf79b641ea809ba8b9a8069568" ma:index="31" nillable="true" ma:taxonomy="true" ma:internalName="i64256cf79b641ea809ba8b9a8069568" ma:taxonomyFieldName="EIRegion1" ma:displayName="EIRegion" ma:default="" ma:fieldId="{264256cf-79b6-41ea-809b-a8b9a8069568}" ma:taxonomyMulti="true" ma:sspId="0af2f461-2480-4a31-ac78-b054563ee389" ma:termSetId="126f87e2-8982-4d73-8d0c-1d6ec05017e8"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EIUnit xmlns="db13979b-e751-4565-a77b-71e7edb4f069"/>
    <l360261a294540c48d9b0fdee2fb1d22 xmlns="db13979b-e751-4565-a77b-71e7edb4f069">
      <Terms xmlns="http://schemas.microsoft.com/office/infopath/2007/PartnerControls"/>
    </l360261a294540c48d9b0fdee2fb1d22>
    <EIRegion xmlns="db13979b-e751-4565-a77b-71e7edb4f069"/>
    <AvailableOnWebsite xmlns="db13979b-e751-4565-a77b-71e7edb4f069">true</AvailableOnWebsite>
    <EIOrgan xmlns="db13979b-e751-4565-a77b-71e7edb4f069"/>
    <EI_x0020_Event xmlns="db13979b-e751-4565-a77b-71e7edb4f069" xsi:nil="true"/>
    <kd7281ab553349538e0242a0ee89a9e1 xmlns="db13979b-e751-4565-a77b-71e7edb4f069">
      <Terms xmlns="http://schemas.microsoft.com/office/infopath/2007/PartnerControls"/>
    </kd7281ab553349538e0242a0ee89a9e1>
    <i64256cf79b641ea809ba8b9a8069568 xmlns="db13979b-e751-4565-a77b-71e7edb4f069">
      <Terms xmlns="http://schemas.microsoft.com/office/infopath/2007/PartnerControls"/>
    </i64256cf79b641ea809ba8b9a8069568>
    <EITopic xmlns="db13979b-e751-4565-a77b-71e7edb4f069"/>
    <DocumentSource xmlns="db13979b-e751-4565-a77b-71e7edb4f069" xsi:nil="true"/>
    <DocumentLanguage xmlns="db13979b-e751-4565-a77b-71e7edb4f069">English</DocumentLanguage>
    <o79ce48fd8d44e5eaac3fd0fc82a2951 xmlns="db13979b-e751-4565-a77b-71e7edb4f069">
      <Terms xmlns="http://schemas.microsoft.com/office/infopath/2007/PartnerControls"/>
    </o79ce48fd8d44e5eaac3fd0fc82a2951>
    <EITermbaseTaxHTField0 xmlns="db13979b-e751-4565-a77b-71e7edb4f069">
      <Terms xmlns="http://schemas.microsoft.com/office/infopath/2007/PartnerControls"/>
    </EITermbaseTaxHTField0>
    <TaxCatchAll xmlns="db13979b-e751-4565-a77b-71e7edb4f069"/>
    <Date xmlns="db13979b-e751-4565-a77b-71e7edb4f069" xsi:nil="true"/>
    <hd0be951f11940a08013d67eec6505c8 xmlns="db13979b-e751-4565-a77b-71e7edb4f069">
      <Terms xmlns="http://schemas.microsoft.com/office/infopath/2007/PartnerControls"/>
    </hd0be951f11940a08013d67eec6505c8>
  </documentManagement>
</p:properties>
</file>

<file path=customXml/itemProps1.xml><?xml version="1.0" encoding="utf-8"?>
<ds:datastoreItem xmlns:ds="http://schemas.openxmlformats.org/officeDocument/2006/customXml" ds:itemID="{67B45AEF-B69B-4F25-BCEB-08538768E5B5}"/>
</file>

<file path=customXml/itemProps2.xml><?xml version="1.0" encoding="utf-8"?>
<ds:datastoreItem xmlns:ds="http://schemas.openxmlformats.org/officeDocument/2006/customXml" ds:itemID="{06B2239D-A0B6-40A6-8E2F-BCD6FC998493}"/>
</file>

<file path=customXml/itemProps3.xml><?xml version="1.0" encoding="utf-8"?>
<ds:datastoreItem xmlns:ds="http://schemas.openxmlformats.org/officeDocument/2006/customXml" ds:itemID="{689893AD-2344-4FA5-8482-8199832BD4CD}"/>
</file>

<file path=customXml/itemProps4.xml><?xml version="1.0" encoding="utf-8"?>
<ds:datastoreItem xmlns:ds="http://schemas.openxmlformats.org/officeDocument/2006/customXml" ds:itemID="{03E09F24-C46D-48CC-9C8A-5CFD378F857A}"/>
</file>

<file path=docProps/app.xml><?xml version="1.0" encoding="utf-8"?>
<Properties xmlns="http://schemas.openxmlformats.org/officeDocument/2006/extended-properties" xmlns:vt="http://schemas.openxmlformats.org/officeDocument/2006/docPropsVTypes">
  <TotalTime>0</TotalTime>
  <Words>6991</Words>
  <Application>Microsoft Office PowerPoint</Application>
  <PresentationFormat>On-screen Show (16:9)</PresentationFormat>
  <Paragraphs>662</Paragraphs>
  <Slides>56</Slides>
  <Notes>37</Notes>
  <HiddenSlides>0</HiddenSlides>
  <MMClips>0</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56</vt:i4>
      </vt:variant>
    </vt:vector>
  </HeadingPairs>
  <TitlesOfParts>
    <vt:vector size="76" baseType="lpstr">
      <vt:lpstr>맑은 고딕</vt:lpstr>
      <vt:lpstr>MS PGothic</vt:lpstr>
      <vt:lpstr>Arial</vt:lpstr>
      <vt:lpstr>Calibri</vt:lpstr>
      <vt:lpstr>Cambria</vt:lpstr>
      <vt:lpstr>Comic Sans MS</vt:lpstr>
      <vt:lpstr>Courier New</vt:lpstr>
      <vt:lpstr>굴림</vt:lpstr>
      <vt:lpstr>Monotype Sorts</vt:lpstr>
      <vt:lpstr>Times New Roman</vt:lpstr>
      <vt:lpstr>Wingdings</vt:lpstr>
      <vt:lpstr>Office 테마</vt:lpstr>
      <vt:lpstr>OECD_PISA_theme</vt:lpstr>
      <vt:lpstr>3_OECD_PISA_theme</vt:lpstr>
      <vt:lpstr>2_OECD_PISA_theme</vt:lpstr>
      <vt:lpstr>Ciscopresentationwhite 10 3 06</vt:lpstr>
      <vt:lpstr>4_OECD_PISA_theme</vt:lpstr>
      <vt:lpstr>OECD PowerPoint template new logo</vt:lpstr>
      <vt:lpstr>1_Office Theme</vt:lpstr>
      <vt:lpstr>1_OECD_PISA_theme</vt:lpstr>
      <vt:lpstr>PowerPoint Presentation</vt:lpstr>
      <vt:lpstr>PowerPoint Presentation</vt:lpstr>
      <vt:lpstr>Robotics</vt:lpstr>
      <vt:lpstr>Augmented Reality</vt:lpstr>
      <vt:lpstr>A lot more to come</vt:lpstr>
      <vt:lpstr>Everyone wants to live in your countries</vt:lpstr>
      <vt:lpstr>PowerPoint Presentation</vt:lpstr>
      <vt:lpstr>PowerPoint Presentation</vt:lpstr>
      <vt:lpstr>Dimensions of student learning</vt:lpstr>
      <vt:lpstr>PowerPoint Presentation</vt:lpstr>
      <vt:lpstr>PowerPoint Presentation</vt:lpstr>
      <vt:lpstr>PowerPoint Presentation</vt:lpstr>
      <vt:lpstr>PowerPoint Presentation</vt:lpstr>
      <vt:lpstr>Prevalence of memorisation rehearsal, routine exercises, drill and practice and/or repetition</vt:lpstr>
      <vt:lpstr>Focus on word problems</vt:lpstr>
      <vt:lpstr>Focus on conceptual understanding</vt:lpstr>
      <vt:lpstr>Teaching strategies and learning outcomes</vt:lpstr>
      <vt:lpstr>Professional knowledge and expertise in teaching</vt:lpstr>
      <vt:lpstr>Second generation immigrant students’ performance  in mathematics, by country of origin and destination</vt:lpstr>
      <vt:lpstr>Immigrant students’ performance in mathematics,  by country of origin and destination</vt:lpstr>
      <vt:lpstr>A continuum of support</vt:lpstr>
      <vt:lpstr>PowerPoint Presentation</vt:lpstr>
      <vt:lpstr>Challenges for teachers</vt:lpstr>
      <vt:lpstr>PowerPoint Presentation</vt:lpstr>
      <vt:lpstr>Teachers’ skills</vt:lpstr>
      <vt:lpstr>Teachers’ skills</vt:lpstr>
      <vt:lpstr>Professionalism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Induction and professional development</vt:lpstr>
      <vt:lpstr>PowerPoint Presentation</vt:lpstr>
      <vt:lpstr>PowerPoint Presentation</vt:lpstr>
      <vt:lpstr>PowerPoint Presentation</vt:lpstr>
      <vt:lpstr>What principals say about involving teachers  in decision making at school</vt:lpstr>
      <vt:lpstr>What principals say about involving teachers  in decision making at school</vt:lpstr>
      <vt:lpstr>Impact of professional development on teaching</vt:lpstr>
      <vt:lpstr>PowerPoint Presentation</vt:lpstr>
      <vt:lpstr>Successful reform delivery</vt:lpstr>
      <vt:lpstr>Successful reform implementation</vt:lpstr>
      <vt:lpstr>Successful reform implementation</vt:lpstr>
      <vt:lpstr>Successful reform implementation</vt:lpstr>
      <vt:lpstr>Successful reform implementation</vt:lpstr>
      <vt:lpstr>Successful reform implementation</vt:lpstr>
      <vt:lpstr>Successful reform implementation</vt:lpstr>
      <vt:lpstr>Successful reform implementation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HAN jeong min</dc:creator>
  <cp:lastModifiedBy>Claude Carroue</cp:lastModifiedBy>
  <cp:revision>627</cp:revision>
  <dcterms:created xsi:type="dcterms:W3CDTF">2014-04-21T15:35:07Z</dcterms:created>
  <dcterms:modified xsi:type="dcterms:W3CDTF">2016-03-11T12:59:30Z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0x010100AA2F8202531E2B479DC903BD7BCD5C3F00E04239BAE3CFF643A8203BF81E96DC51</vt:lpwstr>
  </property>
  <property fmtid="{D5CDD505-2E9C-101B-9397-08002B2CF9AE}" pid="3" name="EITermbase">
    <vt:lpwstr/>
  </property>
  <property fmtid="{D5CDD505-2E9C-101B-9397-08002B2CF9AE}" pid="4" name="EITopic1">
    <vt:lpwstr/>
  </property>
  <property fmtid="{D5CDD505-2E9C-101B-9397-08002B2CF9AE}" pid="5" name="EIEvent">
    <vt:lpwstr/>
  </property>
  <property fmtid="{D5CDD505-2E9C-101B-9397-08002B2CF9AE}" pid="6" name="EIUnit1">
    <vt:lpwstr/>
  </property>
  <property fmtid="{D5CDD505-2E9C-101B-9397-08002B2CF9AE}" pid="7" name="EIGroup">
    <vt:lpwstr/>
  </property>
  <property fmtid="{D5CDD505-2E9C-101B-9397-08002B2CF9AE}" pid="8" name="EIRegion1">
    <vt:lpwstr/>
  </property>
</Properties>
</file>