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E1A"/>
    <a:srgbClr val="42B822"/>
    <a:srgbClr val="6FD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6028" autoAdjust="0"/>
    <p:restoredTop sz="65806" autoAdjust="0"/>
  </p:normalViewPr>
  <p:slideViewPr>
    <p:cSldViewPr snapToGrid="0">
      <p:cViewPr varScale="1">
        <p:scale>
          <a:sx n="49" d="100"/>
          <a:sy n="49" d="100"/>
        </p:scale>
        <p:origin x="67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" d="1"/>
        <a:sy n="1" d="1"/>
      </p:scale>
      <p:origin x="0" y="-2370"/>
    </p:cViewPr>
  </p:notesTextViewPr>
  <p:sorterViewPr>
    <p:cViewPr>
      <p:scale>
        <a:sx n="100" d="100"/>
        <a:sy n="100" d="100"/>
      </p:scale>
      <p:origin x="0" y="-8790"/>
    </p:cViewPr>
  </p:sorterViewPr>
  <p:notesViewPr>
    <p:cSldViewPr snapToGrid="0">
      <p:cViewPr varScale="1">
        <p:scale>
          <a:sx n="57" d="100"/>
          <a:sy n="57" d="100"/>
        </p:scale>
        <p:origin x="2832" y="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162C-F3B9-48F4-9BBA-8C6DEF870897}" type="datetimeFigureOut">
              <a:rPr lang="nl-BE" smtClean="0"/>
              <a:t>8/12/2016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DEA4-11CA-46EC-A886-2DE0937E34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68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B489-D6CC-4AA4-86B3-41F6205F9F98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D9783-1D3B-469D-99F6-372D5A4EF7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 smtClean="0"/>
              <a:t>Dear </a:t>
            </a:r>
            <a:r>
              <a:rPr lang="nl-BE" sz="2400" dirty="0" err="1" smtClean="0"/>
              <a:t>colleagues</a:t>
            </a:r>
            <a:r>
              <a:rPr lang="nl-BE" sz="2400" dirty="0" smtClean="0"/>
              <a:t>, I </a:t>
            </a:r>
            <a:r>
              <a:rPr lang="nl-BE" sz="2400" dirty="0" err="1" smtClean="0"/>
              <a:t>am</a:t>
            </a:r>
            <a:r>
              <a:rPr lang="nl-BE" sz="2400" dirty="0" smtClean="0"/>
              <a:t> Lies Van Rompaey, I </a:t>
            </a:r>
            <a:r>
              <a:rPr lang="nl-BE" sz="2400" dirty="0" err="1" smtClean="0"/>
              <a:t>work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COV, </a:t>
            </a:r>
            <a:r>
              <a:rPr lang="nl-BE" sz="2400" dirty="0" err="1" smtClean="0"/>
              <a:t>union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primary</a:t>
            </a:r>
            <a:r>
              <a:rPr lang="nl-BE" sz="2400" dirty="0" smtClean="0"/>
              <a:t> </a:t>
            </a:r>
            <a:r>
              <a:rPr lang="nl-BE" sz="2400" dirty="0" err="1" smtClean="0"/>
              <a:t>education</a:t>
            </a:r>
            <a:r>
              <a:rPr lang="nl-BE" sz="2400" baseline="0" dirty="0" smtClean="0"/>
              <a:t> in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Dutch </a:t>
            </a:r>
            <a:r>
              <a:rPr lang="nl-BE" sz="2400" baseline="0" dirty="0" err="1" smtClean="0"/>
              <a:t>speaking</a:t>
            </a:r>
            <a:r>
              <a:rPr lang="nl-BE" sz="2400" baseline="0" dirty="0" smtClean="0"/>
              <a:t> part of Belgium.</a:t>
            </a:r>
            <a:endParaRPr lang="nl-BE" sz="2400" dirty="0" smtClean="0"/>
          </a:p>
          <a:p>
            <a:r>
              <a:rPr lang="nl-BE" sz="2400" dirty="0" smtClean="0"/>
              <a:t>I want </a:t>
            </a:r>
            <a:r>
              <a:rPr lang="nl-BE" sz="2400" dirty="0" err="1" smtClean="0"/>
              <a:t>to</a:t>
            </a:r>
            <a:r>
              <a:rPr lang="nl-BE" sz="2400" dirty="0" smtClean="0"/>
              <a:t> share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you</a:t>
            </a:r>
            <a:r>
              <a:rPr lang="nl-BE" sz="2400" dirty="0" smtClean="0"/>
              <a:t> a, </a:t>
            </a:r>
            <a:r>
              <a:rPr lang="nl-BE" sz="2400" dirty="0" err="1" smtClean="0"/>
              <a:t>what</a:t>
            </a:r>
            <a:r>
              <a:rPr lang="nl-BE" sz="2400" dirty="0" smtClean="0"/>
              <a:t> I call</a:t>
            </a:r>
            <a:r>
              <a:rPr lang="nl-BE" sz="2400" baseline="0" dirty="0" smtClean="0"/>
              <a:t> low-</a:t>
            </a:r>
            <a:r>
              <a:rPr lang="nl-BE" sz="2400" baseline="0" dirty="0" err="1" smtClean="0"/>
              <a:t>cost</a:t>
            </a:r>
            <a:r>
              <a:rPr lang="nl-BE" sz="2400" dirty="0" smtClean="0"/>
              <a:t> </a:t>
            </a:r>
            <a:r>
              <a:rPr lang="nl-BE" sz="2400" dirty="0" err="1" smtClean="0"/>
              <a:t>press</a:t>
            </a:r>
            <a:r>
              <a:rPr lang="nl-BE" sz="2400" dirty="0" smtClean="0"/>
              <a:t> </a:t>
            </a:r>
            <a:r>
              <a:rPr lang="nl-BE" sz="2400" dirty="0" err="1" smtClean="0"/>
              <a:t>campaign</a:t>
            </a:r>
            <a:r>
              <a:rPr lang="nl-BE" sz="2400" dirty="0" smtClean="0"/>
              <a:t> we </a:t>
            </a:r>
            <a:r>
              <a:rPr lang="nl-BE" sz="2400" dirty="0" err="1" smtClean="0"/>
              <a:t>launched</a:t>
            </a:r>
            <a:r>
              <a:rPr lang="nl-BE" sz="2400" dirty="0" smtClean="0"/>
              <a:t> </a:t>
            </a:r>
            <a:r>
              <a:rPr lang="nl-BE" sz="2400" dirty="0" err="1" smtClean="0"/>
              <a:t>this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summer</a:t>
            </a:r>
            <a:r>
              <a:rPr lang="nl-BE" sz="2400" baseline="0" dirty="0" smtClean="0"/>
              <a:t> at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end of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summerbreak</a:t>
            </a:r>
            <a:r>
              <a:rPr lang="nl-BE" sz="2400" baseline="0" dirty="0" smtClean="0"/>
              <a:t>. </a:t>
            </a:r>
            <a:r>
              <a:rPr lang="nl-BE" sz="2400" baseline="0" dirty="0" err="1" smtClean="0"/>
              <a:t>Not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brag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about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it</a:t>
            </a:r>
            <a:r>
              <a:rPr lang="nl-BE" sz="2400" baseline="0" dirty="0" smtClean="0"/>
              <a:t>, but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illustrate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how</a:t>
            </a:r>
            <a:r>
              <a:rPr lang="nl-BE" sz="2400" baseline="0" dirty="0" smtClean="0"/>
              <a:t> we </a:t>
            </a:r>
            <a:r>
              <a:rPr lang="nl-BE" sz="2400" baseline="0" dirty="0" err="1" smtClean="0"/>
              <a:t>did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it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why</a:t>
            </a:r>
            <a:r>
              <a:rPr lang="nl-BE" sz="2400" baseline="0" dirty="0" smtClean="0"/>
              <a:t> we </a:t>
            </a:r>
            <a:r>
              <a:rPr lang="nl-BE" sz="2400" baseline="0" dirty="0" err="1" smtClean="0"/>
              <a:t>did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it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what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results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were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what</a:t>
            </a:r>
            <a:r>
              <a:rPr lang="nl-BE" sz="2400" baseline="0" dirty="0" smtClean="0"/>
              <a:t> we </a:t>
            </a:r>
            <a:r>
              <a:rPr lang="nl-BE" sz="2400" baseline="0" dirty="0" err="1" smtClean="0"/>
              <a:t>learned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about</a:t>
            </a:r>
            <a:r>
              <a:rPr lang="nl-BE" sz="2400" baseline="0" dirty="0" smtClean="0"/>
              <a:t> it.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200" dirty="0" smtClean="0"/>
              <a:t>The website of </a:t>
            </a:r>
            <a:r>
              <a:rPr lang="nl-BE" sz="3200" dirty="0" err="1" smtClean="0"/>
              <a:t>our</a:t>
            </a:r>
            <a:r>
              <a:rPr lang="nl-BE" sz="3200" dirty="0" smtClean="0"/>
              <a:t> public </a:t>
            </a:r>
            <a:r>
              <a:rPr lang="nl-BE" sz="3200" dirty="0" err="1" smtClean="0"/>
              <a:t>television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brought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news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200" dirty="0" smtClean="0"/>
              <a:t>And </a:t>
            </a:r>
            <a:r>
              <a:rPr lang="nl-BE" sz="3200" dirty="0" err="1" smtClean="0"/>
              <a:t>during</a:t>
            </a:r>
            <a:r>
              <a:rPr lang="nl-BE" sz="3200" dirty="0" smtClean="0"/>
              <a:t> </a:t>
            </a:r>
            <a:r>
              <a:rPr lang="nl-BE" sz="3200" dirty="0" err="1" smtClean="0"/>
              <a:t>the</a:t>
            </a:r>
            <a:r>
              <a:rPr lang="nl-BE" sz="3200" dirty="0" smtClean="0"/>
              <a:t> </a:t>
            </a:r>
            <a:r>
              <a:rPr lang="nl-BE" sz="3200" dirty="0" err="1" smtClean="0"/>
              <a:t>day</a:t>
            </a:r>
            <a:r>
              <a:rPr lang="nl-BE" sz="3200" dirty="0" smtClean="0"/>
              <a:t>, </a:t>
            </a:r>
            <a:r>
              <a:rPr lang="nl-BE" sz="3200" dirty="0" err="1" smtClean="0"/>
              <a:t>they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followed</a:t>
            </a:r>
            <a:r>
              <a:rPr lang="nl-BE" sz="3200" baseline="0" dirty="0" smtClean="0"/>
              <a:t> up on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news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even </a:t>
            </a:r>
            <a:r>
              <a:rPr lang="nl-BE" sz="3200" baseline="0" dirty="0" err="1" smtClean="0"/>
              <a:t>brought</a:t>
            </a:r>
            <a:r>
              <a:rPr lang="nl-BE" sz="3200" baseline="0" dirty="0" smtClean="0"/>
              <a:t> new </a:t>
            </a:r>
            <a:r>
              <a:rPr lang="nl-BE" sz="3200" baseline="0" dirty="0" err="1" smtClean="0"/>
              <a:t>reactions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testimonies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800" dirty="0" smtClean="0"/>
              <a:t>There was </a:t>
            </a:r>
            <a:r>
              <a:rPr lang="nl-BE" sz="2800" dirty="0" err="1" smtClean="0"/>
              <a:t>an</a:t>
            </a:r>
            <a:r>
              <a:rPr lang="nl-BE" sz="2800" dirty="0" smtClean="0"/>
              <a:t> item on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television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news</a:t>
            </a:r>
            <a:r>
              <a:rPr lang="nl-BE" sz="2800" baseline="0" dirty="0" smtClean="0"/>
              <a:t> at </a:t>
            </a:r>
            <a:r>
              <a:rPr lang="nl-BE" sz="2800" baseline="0" dirty="0" err="1" smtClean="0"/>
              <a:t>noon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and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twice</a:t>
            </a:r>
            <a:r>
              <a:rPr lang="nl-BE" sz="2800" baseline="0" dirty="0" smtClean="0"/>
              <a:t> in </a:t>
            </a:r>
            <a:r>
              <a:rPr lang="nl-BE" sz="2800" baseline="0" dirty="0" err="1" smtClean="0"/>
              <a:t>the</a:t>
            </a:r>
            <a:r>
              <a:rPr lang="nl-BE" sz="2800" baseline="0" dirty="0" smtClean="0"/>
              <a:t> evening, </a:t>
            </a:r>
            <a:r>
              <a:rPr lang="nl-BE" sz="2800" baseline="0" dirty="0" err="1" smtClean="0"/>
              <a:t>with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an</a:t>
            </a:r>
            <a:r>
              <a:rPr lang="nl-BE" sz="2800" baseline="0" dirty="0" smtClean="0"/>
              <a:t> interview </a:t>
            </a:r>
            <a:r>
              <a:rPr lang="nl-BE" sz="2800" baseline="0" dirty="0" err="1" smtClean="0"/>
              <a:t>with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our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secretary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general</a:t>
            </a:r>
            <a:r>
              <a:rPr lang="nl-BE" sz="2800" baseline="0" dirty="0" smtClean="0"/>
              <a:t>.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000" dirty="0" smtClean="0"/>
              <a:t>Also </a:t>
            </a:r>
            <a:r>
              <a:rPr lang="nl-BE" sz="2000" dirty="0" err="1" smtClean="0"/>
              <a:t>one</a:t>
            </a:r>
            <a:r>
              <a:rPr lang="nl-BE" sz="2000" dirty="0" smtClean="0"/>
              <a:t> of </a:t>
            </a:r>
            <a:r>
              <a:rPr lang="nl-BE" sz="2000" dirty="0" err="1" smtClean="0"/>
              <a:t>the</a:t>
            </a:r>
            <a:r>
              <a:rPr lang="nl-BE" sz="2000" dirty="0" smtClean="0"/>
              <a:t> commercial </a:t>
            </a:r>
            <a:r>
              <a:rPr lang="nl-BE" sz="2000" dirty="0" err="1" smtClean="0"/>
              <a:t>television</a:t>
            </a:r>
            <a:r>
              <a:rPr lang="nl-BE" sz="2000" dirty="0" smtClean="0"/>
              <a:t> stations had </a:t>
            </a:r>
            <a:r>
              <a:rPr lang="nl-BE" sz="2000" dirty="0" err="1" smtClean="0"/>
              <a:t>an</a:t>
            </a:r>
            <a:r>
              <a:rPr lang="nl-BE" sz="2000" dirty="0" smtClean="0"/>
              <a:t> item at </a:t>
            </a:r>
            <a:r>
              <a:rPr lang="nl-BE" sz="2000" dirty="0" err="1" smtClean="0"/>
              <a:t>noon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and</a:t>
            </a:r>
            <a:r>
              <a:rPr lang="nl-BE" sz="2000" baseline="0" dirty="0" smtClean="0"/>
              <a:t> in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evening, </a:t>
            </a:r>
            <a:r>
              <a:rPr lang="nl-BE" sz="2000" baseline="0" dirty="0" err="1" smtClean="0"/>
              <a:t>again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a member of </a:t>
            </a:r>
            <a:r>
              <a:rPr lang="nl-BE" sz="2000" baseline="0" dirty="0" err="1" smtClean="0"/>
              <a:t>our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union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and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an</a:t>
            </a:r>
            <a:r>
              <a:rPr lang="nl-BE" sz="2000" baseline="0" dirty="0" smtClean="0"/>
              <a:t> interview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our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secretary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general</a:t>
            </a:r>
            <a:r>
              <a:rPr lang="nl-BE" sz="2000" baseline="0" dirty="0" smtClean="0"/>
              <a:t>.</a:t>
            </a:r>
          </a:p>
          <a:p>
            <a:r>
              <a:rPr lang="nl-BE" sz="2000" baseline="0" dirty="0" smtClean="0"/>
              <a:t>And even Kanaal Z, a commercial </a:t>
            </a:r>
            <a:r>
              <a:rPr lang="nl-BE" sz="2000" baseline="0" dirty="0" err="1" smtClean="0"/>
              <a:t>television</a:t>
            </a:r>
            <a:r>
              <a:rPr lang="nl-BE" sz="2000" baseline="0" dirty="0" smtClean="0"/>
              <a:t> station </a:t>
            </a:r>
            <a:r>
              <a:rPr lang="nl-BE" sz="2000" baseline="0" dirty="0" err="1" smtClean="0"/>
              <a:t>specialised</a:t>
            </a:r>
            <a:r>
              <a:rPr lang="nl-BE" sz="2000" baseline="0" dirty="0" smtClean="0"/>
              <a:t> in financial </a:t>
            </a:r>
            <a:r>
              <a:rPr lang="nl-BE" sz="2000" baseline="0" dirty="0" err="1" smtClean="0"/>
              <a:t>and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economic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news</a:t>
            </a:r>
            <a:r>
              <a:rPr lang="nl-BE" sz="2000" baseline="0" dirty="0" smtClean="0"/>
              <a:t>, </a:t>
            </a:r>
            <a:r>
              <a:rPr lang="nl-BE" sz="2000" baseline="0" dirty="0" err="1" smtClean="0"/>
              <a:t>brought</a:t>
            </a:r>
            <a:r>
              <a:rPr lang="nl-BE" sz="2000" baseline="0" dirty="0" smtClean="0"/>
              <a:t> a reportage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our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secretary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general</a:t>
            </a:r>
            <a:r>
              <a:rPr lang="nl-BE" sz="2000" baseline="0" dirty="0" smtClean="0"/>
              <a:t>, </a:t>
            </a:r>
            <a:r>
              <a:rPr lang="nl-BE" sz="2000" baseline="0" dirty="0" err="1" smtClean="0"/>
              <a:t>filmed</a:t>
            </a:r>
            <a:r>
              <a:rPr lang="nl-BE" sz="2000" baseline="0" dirty="0" smtClean="0"/>
              <a:t> in a </a:t>
            </a:r>
            <a:r>
              <a:rPr lang="nl-BE" sz="2000" baseline="0" dirty="0" err="1" smtClean="0"/>
              <a:t>primary</a:t>
            </a:r>
            <a:r>
              <a:rPr lang="nl-BE" sz="2000" baseline="0" dirty="0" smtClean="0"/>
              <a:t> school we</a:t>
            </a:r>
            <a:r>
              <a:rPr lang="nl-BE" sz="2000" dirty="0" smtClean="0"/>
              <a:t> </a:t>
            </a:r>
            <a:r>
              <a:rPr lang="nl-BE" sz="2000" dirty="0" err="1" smtClean="0"/>
              <a:t>suggested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them</a:t>
            </a:r>
            <a:r>
              <a:rPr lang="nl-BE" sz="2000" baseline="0" dirty="0" smtClean="0"/>
              <a:t>.</a:t>
            </a:r>
          </a:p>
          <a:p>
            <a:endParaRPr lang="nl-BE" sz="2000" baseline="0" dirty="0" smtClean="0"/>
          </a:p>
          <a:p>
            <a:r>
              <a:rPr lang="nl-BE" sz="2000" baseline="0" dirty="0" smtClean="0"/>
              <a:t>Different radio stations </a:t>
            </a:r>
            <a:r>
              <a:rPr lang="nl-BE" sz="2000" baseline="0" dirty="0" err="1" smtClean="0"/>
              <a:t>did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something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our</a:t>
            </a:r>
            <a:r>
              <a:rPr lang="nl-BE" sz="2000" baseline="0" dirty="0" smtClean="0"/>
              <a:t> item. </a:t>
            </a:r>
            <a:r>
              <a:rPr lang="nl-BE" sz="2000" baseline="0" dirty="0" err="1" smtClean="0"/>
              <a:t>One</a:t>
            </a:r>
            <a:r>
              <a:rPr lang="nl-BE" sz="2000" baseline="0" dirty="0" smtClean="0"/>
              <a:t> made a reportage on a second hand market, </a:t>
            </a:r>
            <a:r>
              <a:rPr lang="nl-BE" sz="2000" baseline="0" dirty="0" err="1" smtClean="0"/>
              <a:t>where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some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teachers</a:t>
            </a:r>
            <a:r>
              <a:rPr lang="nl-BE" sz="2000" baseline="0" dirty="0" smtClean="0"/>
              <a:t> (</a:t>
            </a:r>
            <a:r>
              <a:rPr lang="nl-BE" sz="2000" baseline="0" dirty="0" err="1" smtClean="0"/>
              <a:t>including</a:t>
            </a:r>
            <a:r>
              <a:rPr lang="nl-BE" sz="2000" baseline="0" dirty="0" smtClean="0"/>
              <a:t> a member of </a:t>
            </a:r>
            <a:r>
              <a:rPr lang="nl-BE" sz="2000" baseline="0" dirty="0" err="1" smtClean="0"/>
              <a:t>our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union</a:t>
            </a:r>
            <a:r>
              <a:rPr lang="nl-BE" sz="2000" baseline="0" dirty="0" smtClean="0"/>
              <a:t>) </a:t>
            </a:r>
            <a:r>
              <a:rPr lang="nl-BE" sz="2000" baseline="0" dirty="0" err="1" smtClean="0"/>
              <a:t>were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looking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for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interesting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material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for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their</a:t>
            </a:r>
            <a:r>
              <a:rPr lang="nl-BE" sz="2000" baseline="0" dirty="0" smtClean="0"/>
              <a:t> class. </a:t>
            </a:r>
            <a:r>
              <a:rPr lang="nl-BE" sz="2000" baseline="0" dirty="0" err="1" smtClean="0"/>
              <a:t>Another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one</a:t>
            </a:r>
            <a:r>
              <a:rPr lang="nl-BE" sz="2000" baseline="0" dirty="0" smtClean="0"/>
              <a:t> had a brief </a:t>
            </a:r>
            <a:r>
              <a:rPr lang="nl-BE" sz="2000" baseline="0" dirty="0" err="1" smtClean="0"/>
              <a:t>discussion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with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listeners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about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item. It was </a:t>
            </a:r>
            <a:r>
              <a:rPr lang="nl-BE" sz="2000" baseline="0" dirty="0" err="1" smtClean="0"/>
              <a:t>nice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to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see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how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subject </a:t>
            </a:r>
            <a:r>
              <a:rPr lang="nl-BE" sz="2000" baseline="0" dirty="0" err="1" smtClean="0"/>
              <a:t>left</a:t>
            </a:r>
            <a:r>
              <a:rPr lang="nl-BE" sz="2000" baseline="0" dirty="0" smtClean="0"/>
              <a:t> no </a:t>
            </a:r>
            <a:r>
              <a:rPr lang="nl-BE" sz="2000" baseline="0" dirty="0" err="1" smtClean="0"/>
              <a:t>one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unmoved</a:t>
            </a:r>
            <a:r>
              <a:rPr lang="nl-BE" sz="2000" baseline="0" dirty="0" smtClean="0"/>
              <a:t>.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800" dirty="0" smtClean="0"/>
              <a:t>We </a:t>
            </a:r>
            <a:r>
              <a:rPr lang="nl-BE" sz="2800" dirty="0" err="1" smtClean="0"/>
              <a:t>were</a:t>
            </a:r>
            <a:r>
              <a:rPr lang="nl-BE" sz="2800" dirty="0" smtClean="0"/>
              <a:t> present at </a:t>
            </a:r>
            <a:r>
              <a:rPr lang="nl-BE" sz="2800" dirty="0" err="1" smtClean="0"/>
              <a:t>the</a:t>
            </a:r>
            <a:r>
              <a:rPr lang="nl-BE" sz="2800" dirty="0" smtClean="0"/>
              <a:t> internet: </a:t>
            </a:r>
          </a:p>
          <a:p>
            <a:r>
              <a:rPr lang="nl-BE" sz="2800" dirty="0" smtClean="0"/>
              <a:t>As I </a:t>
            </a:r>
            <a:r>
              <a:rPr lang="nl-BE" sz="2800" dirty="0" err="1" smtClean="0"/>
              <a:t>already</a:t>
            </a:r>
            <a:r>
              <a:rPr lang="nl-BE" sz="2800" dirty="0" smtClean="0"/>
              <a:t> </a:t>
            </a:r>
            <a:r>
              <a:rPr lang="nl-BE" sz="2800" dirty="0" err="1" smtClean="0"/>
              <a:t>mentioned</a:t>
            </a:r>
            <a:r>
              <a:rPr lang="nl-BE" sz="2800" dirty="0" smtClean="0"/>
              <a:t>: different websites </a:t>
            </a:r>
            <a:r>
              <a:rPr lang="nl-BE" sz="2800" dirty="0" err="1" smtClean="0"/>
              <a:t>brought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the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news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and</a:t>
            </a:r>
            <a:r>
              <a:rPr lang="nl-BE" sz="2800" baseline="0" dirty="0" smtClean="0"/>
              <a:t> made </a:t>
            </a:r>
            <a:r>
              <a:rPr lang="nl-BE" sz="2800" baseline="0" dirty="0" smtClean="0"/>
              <a:t>follow </a:t>
            </a:r>
            <a:r>
              <a:rPr lang="nl-BE" sz="2800" baseline="0" dirty="0" smtClean="0"/>
              <a:t>ups </a:t>
            </a:r>
            <a:r>
              <a:rPr lang="nl-BE" sz="2800" baseline="0" dirty="0" err="1" smtClean="0"/>
              <a:t>during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the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day</a:t>
            </a:r>
            <a:r>
              <a:rPr lang="nl-BE" sz="2800" baseline="0" dirty="0" smtClean="0"/>
              <a:t>.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6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000" dirty="0" smtClean="0"/>
              <a:t>We </a:t>
            </a:r>
            <a:r>
              <a:rPr lang="nl-BE" sz="2000" dirty="0" err="1" smtClean="0"/>
              <a:t>used</a:t>
            </a:r>
            <a:r>
              <a:rPr lang="nl-BE" sz="2000" dirty="0" smtClean="0"/>
              <a:t>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media:</a:t>
            </a:r>
          </a:p>
          <a:p>
            <a:r>
              <a:rPr lang="nl-BE" sz="2000" dirty="0" smtClean="0"/>
              <a:t>On </a:t>
            </a:r>
            <a:r>
              <a:rPr lang="nl-BE" sz="2000" dirty="0" err="1" smtClean="0"/>
              <a:t>our</a:t>
            </a:r>
            <a:r>
              <a:rPr lang="nl-BE" sz="2000" dirty="0" smtClean="0"/>
              <a:t> </a:t>
            </a:r>
            <a:r>
              <a:rPr lang="nl-BE" sz="2000" dirty="0" err="1" smtClean="0"/>
              <a:t>own</a:t>
            </a:r>
            <a:r>
              <a:rPr lang="nl-BE" sz="2000" dirty="0" smtClean="0"/>
              <a:t> facebook </a:t>
            </a:r>
            <a:r>
              <a:rPr lang="nl-BE" sz="2000" dirty="0" err="1" smtClean="0"/>
              <a:t>the</a:t>
            </a:r>
            <a:r>
              <a:rPr lang="nl-BE" sz="2000" dirty="0" smtClean="0"/>
              <a:t> post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survey</a:t>
            </a:r>
            <a:r>
              <a:rPr lang="nl-BE" sz="2000" baseline="0" dirty="0" smtClean="0"/>
              <a:t> was </a:t>
            </a:r>
            <a:r>
              <a:rPr lang="nl-BE" sz="2000" baseline="0" dirty="0" err="1" smtClean="0"/>
              <a:t>seen</a:t>
            </a:r>
            <a:r>
              <a:rPr lang="nl-BE" sz="2000" baseline="0" dirty="0" smtClean="0"/>
              <a:t> bij more </a:t>
            </a:r>
            <a:r>
              <a:rPr lang="nl-BE" sz="2000" baseline="0" dirty="0" err="1" smtClean="0"/>
              <a:t>than</a:t>
            </a:r>
            <a:r>
              <a:rPr lang="nl-BE" sz="2000" baseline="0" dirty="0" smtClean="0"/>
              <a:t> 6000 </a:t>
            </a:r>
            <a:r>
              <a:rPr lang="nl-BE" sz="2000" baseline="0" dirty="0" err="1" smtClean="0"/>
              <a:t>people</a:t>
            </a:r>
            <a:r>
              <a:rPr lang="nl-BE" sz="2000" baseline="0" dirty="0" smtClean="0"/>
              <a:t>. On twitter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item was </a:t>
            </a:r>
            <a:r>
              <a:rPr lang="nl-BE" sz="2000" baseline="0" dirty="0" err="1" smtClean="0"/>
              <a:t>tweeted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by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several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newspapers</a:t>
            </a:r>
            <a:r>
              <a:rPr lang="nl-BE" sz="2000" baseline="0" dirty="0" smtClean="0"/>
              <a:t>,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public radio </a:t>
            </a:r>
            <a:r>
              <a:rPr lang="nl-BE" sz="2000" baseline="0" dirty="0" err="1" smtClean="0"/>
              <a:t>and</a:t>
            </a:r>
            <a:r>
              <a:rPr lang="nl-BE" sz="2000" baseline="0" dirty="0" smtClean="0"/>
              <a:t> a lot of </a:t>
            </a:r>
            <a:r>
              <a:rPr lang="nl-BE" sz="2000" baseline="0" dirty="0" err="1" smtClean="0"/>
              <a:t>politicians</a:t>
            </a:r>
            <a:r>
              <a:rPr lang="nl-BE" sz="2000" baseline="0" dirty="0" smtClean="0"/>
              <a:t>.</a:t>
            </a:r>
            <a:endParaRPr lang="nl-BE" sz="2000" dirty="0" smtClean="0"/>
          </a:p>
          <a:p>
            <a:endParaRPr lang="nl-BE" sz="2000" dirty="0" smtClean="0"/>
          </a:p>
          <a:p>
            <a:r>
              <a:rPr lang="nl-BE" sz="2000" dirty="0" smtClean="0"/>
              <a:t>The minister of </a:t>
            </a:r>
            <a:r>
              <a:rPr lang="nl-BE" sz="2000" dirty="0" err="1" smtClean="0"/>
              <a:t>education</a:t>
            </a:r>
            <a:r>
              <a:rPr lang="nl-BE" sz="2000" baseline="0" dirty="0" smtClean="0"/>
              <a:t> (</a:t>
            </a:r>
            <a:r>
              <a:rPr lang="nl-BE" sz="2000" baseline="0" dirty="0" err="1" smtClean="0"/>
              <a:t>you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can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see</a:t>
            </a:r>
            <a:r>
              <a:rPr lang="nl-BE" sz="2000" baseline="0" dirty="0" smtClean="0"/>
              <a:t> her on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picture) </a:t>
            </a:r>
            <a:r>
              <a:rPr lang="nl-BE" sz="2000" baseline="0" dirty="0" err="1" smtClean="0"/>
              <a:t>reacted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rather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laconically</a:t>
            </a:r>
            <a:r>
              <a:rPr lang="nl-BE" sz="2000" baseline="0" dirty="0" smtClean="0"/>
              <a:t>: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necessary</a:t>
            </a:r>
            <a:r>
              <a:rPr lang="nl-BE" sz="2000" baseline="0" dirty="0" smtClean="0"/>
              <a:t> equipment is present in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classrooms. </a:t>
            </a:r>
            <a:r>
              <a:rPr lang="nl-BE" sz="2000" baseline="0" dirty="0" err="1" smtClean="0"/>
              <a:t>If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teachers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invest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themselves</a:t>
            </a:r>
            <a:r>
              <a:rPr lang="nl-BE" sz="2000" baseline="0" dirty="0" smtClean="0"/>
              <a:t>, </a:t>
            </a:r>
            <a:r>
              <a:rPr lang="nl-BE" sz="2000" baseline="0" dirty="0" err="1" smtClean="0"/>
              <a:t>it</a:t>
            </a:r>
            <a:r>
              <a:rPr lang="nl-BE" sz="2000" baseline="0" dirty="0" smtClean="0"/>
              <a:t> is </a:t>
            </a:r>
            <a:r>
              <a:rPr lang="nl-BE" sz="2000" baseline="0" dirty="0" err="1" smtClean="0"/>
              <a:t>because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they</a:t>
            </a:r>
            <a:r>
              <a:rPr lang="nl-BE" sz="2000" baseline="0" dirty="0" smtClean="0"/>
              <a:t> are </a:t>
            </a:r>
            <a:r>
              <a:rPr lang="nl-BE" sz="2000" baseline="0" dirty="0" err="1" smtClean="0"/>
              <a:t>so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engaged</a:t>
            </a:r>
            <a:r>
              <a:rPr lang="nl-BE" sz="2000" baseline="0" dirty="0" smtClean="0"/>
              <a:t>!  </a:t>
            </a:r>
          </a:p>
          <a:p>
            <a:r>
              <a:rPr lang="nl-BE" sz="2000" baseline="0" dirty="0" err="1" smtClean="0"/>
              <a:t>Immediately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reactions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from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opposition</a:t>
            </a:r>
            <a:r>
              <a:rPr lang="nl-BE" sz="2000" baseline="0" dirty="0" smtClean="0"/>
              <a:t> on twitter: </a:t>
            </a:r>
            <a:r>
              <a:rPr lang="nl-BE" sz="2000" baseline="0" dirty="0" err="1" smtClean="0"/>
              <a:t>it</a:t>
            </a:r>
            <a:r>
              <a:rPr lang="nl-BE" sz="2000" baseline="0" dirty="0" smtClean="0"/>
              <a:t> is </a:t>
            </a:r>
            <a:r>
              <a:rPr lang="nl-BE" sz="2000" baseline="0" dirty="0" err="1" smtClean="0"/>
              <a:t>unappropriate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to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minimize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the</a:t>
            </a:r>
            <a:r>
              <a:rPr lang="nl-BE" sz="2000" baseline="0" dirty="0" smtClean="0"/>
              <a:t> </a:t>
            </a:r>
            <a:r>
              <a:rPr lang="nl-BE" sz="2000" baseline="0" dirty="0" err="1" smtClean="0"/>
              <a:t>lack</a:t>
            </a:r>
            <a:r>
              <a:rPr lang="nl-BE" sz="2000" baseline="0" dirty="0" smtClean="0"/>
              <a:t> of budget in </a:t>
            </a:r>
            <a:r>
              <a:rPr lang="nl-BE" sz="2000" baseline="0" dirty="0" err="1" smtClean="0"/>
              <a:t>primary</a:t>
            </a:r>
            <a:r>
              <a:rPr lang="nl-BE" sz="2000" baseline="0" dirty="0" smtClean="0"/>
              <a:t> schools.</a:t>
            </a:r>
          </a:p>
          <a:p>
            <a:r>
              <a:rPr lang="nl-BE" sz="2000" baseline="0" dirty="0" smtClean="0"/>
              <a:t>Minister </a:t>
            </a:r>
            <a:r>
              <a:rPr lang="nl-BE" sz="2000" baseline="0" dirty="0" err="1" smtClean="0"/>
              <a:t>changed</a:t>
            </a:r>
            <a:r>
              <a:rPr lang="nl-BE" sz="2000" baseline="0" dirty="0" smtClean="0"/>
              <a:t> her </a:t>
            </a:r>
            <a:r>
              <a:rPr lang="nl-BE" sz="2000" baseline="0" dirty="0" err="1" smtClean="0"/>
              <a:t>tone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5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 smtClean="0"/>
              <a:t>We </a:t>
            </a:r>
            <a:r>
              <a:rPr lang="nl-BE" sz="2400" dirty="0" err="1" smtClean="0"/>
              <a:t>could</a:t>
            </a:r>
            <a:r>
              <a:rPr lang="nl-BE" sz="2400" dirty="0" smtClean="0"/>
              <a:t> even </a:t>
            </a:r>
            <a:r>
              <a:rPr lang="nl-BE" sz="2400" dirty="0" err="1" smtClean="0"/>
              <a:t>notice</a:t>
            </a:r>
            <a:r>
              <a:rPr lang="nl-BE" sz="2400" baseline="0" dirty="0" smtClean="0"/>
              <a:t> a </a:t>
            </a:r>
            <a:r>
              <a:rPr lang="nl-BE" sz="2400" baseline="0" dirty="0" err="1" smtClean="0"/>
              <a:t>slight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viral</a:t>
            </a:r>
            <a:r>
              <a:rPr lang="nl-BE" sz="2400" baseline="0" dirty="0" smtClean="0"/>
              <a:t> effect: Teachers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parents</a:t>
            </a:r>
            <a:r>
              <a:rPr lang="nl-BE" sz="2400" baseline="0" dirty="0" smtClean="0"/>
              <a:t> made </a:t>
            </a:r>
            <a:r>
              <a:rPr lang="nl-BE" sz="2400" baseline="0" dirty="0" err="1" smtClean="0"/>
              <a:t>comments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shared </a:t>
            </a:r>
            <a:r>
              <a:rPr lang="nl-BE" sz="2400" baseline="0" dirty="0" err="1" smtClean="0"/>
              <a:t>our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news</a:t>
            </a:r>
            <a:r>
              <a:rPr lang="nl-BE" sz="2400" baseline="0" dirty="0" smtClean="0"/>
              <a:t> on </a:t>
            </a:r>
            <a:r>
              <a:rPr lang="nl-BE" sz="2400" baseline="0" dirty="0" err="1" smtClean="0"/>
              <a:t>their</a:t>
            </a:r>
            <a:r>
              <a:rPr lang="nl-BE" sz="2400" baseline="0" dirty="0" smtClean="0"/>
              <a:t> personal </a:t>
            </a:r>
            <a:r>
              <a:rPr lang="nl-BE" sz="2400" baseline="0" dirty="0" err="1" smtClean="0"/>
              <a:t>facebooks</a:t>
            </a:r>
            <a:r>
              <a:rPr lang="nl-BE" sz="2400" baseline="0" dirty="0" smtClean="0"/>
              <a:t>.</a:t>
            </a:r>
            <a:endParaRPr lang="nl-BE" sz="2400" dirty="0" smtClean="0"/>
          </a:p>
          <a:p>
            <a:r>
              <a:rPr lang="nl-BE" sz="2400" dirty="0" smtClean="0"/>
              <a:t>A site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parents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teachers</a:t>
            </a:r>
            <a:r>
              <a:rPr lang="nl-BE" sz="2400" dirty="0" smtClean="0"/>
              <a:t>, </a:t>
            </a:r>
            <a:r>
              <a:rPr lang="nl-BE" sz="2400" dirty="0" err="1" smtClean="0"/>
              <a:t>donated</a:t>
            </a:r>
            <a:r>
              <a:rPr lang="nl-BE" sz="2400" dirty="0" smtClean="0"/>
              <a:t> a package</a:t>
            </a:r>
            <a:r>
              <a:rPr lang="nl-BE" sz="2400" baseline="0" dirty="0" smtClean="0"/>
              <a:t> of </a:t>
            </a:r>
            <a:r>
              <a:rPr lang="nl-BE" sz="2400" baseline="0" dirty="0" err="1" smtClean="0"/>
              <a:t>books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after</a:t>
            </a:r>
            <a:r>
              <a:rPr lang="nl-BE" sz="2400" baseline="0" dirty="0" smtClean="0"/>
              <a:t> reading </a:t>
            </a:r>
            <a:r>
              <a:rPr lang="nl-BE" sz="2400" baseline="0" dirty="0" err="1" smtClean="0"/>
              <a:t>about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fact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that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teachers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invest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themselves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have a decent </a:t>
            </a:r>
            <a:r>
              <a:rPr lang="nl-BE" sz="2400" baseline="0" dirty="0" err="1" smtClean="0"/>
              <a:t>library</a:t>
            </a:r>
            <a:r>
              <a:rPr lang="nl-BE" sz="2400" baseline="0" dirty="0" smtClean="0"/>
              <a:t> in </a:t>
            </a:r>
            <a:r>
              <a:rPr lang="nl-BE" sz="2400" baseline="0" dirty="0" err="1" smtClean="0"/>
              <a:t>their</a:t>
            </a:r>
            <a:r>
              <a:rPr lang="nl-BE" sz="2400" baseline="0" dirty="0" smtClean="0"/>
              <a:t> class. </a:t>
            </a:r>
            <a:r>
              <a:rPr lang="nl-BE" sz="2400" baseline="0" dirty="0" err="1" smtClean="0"/>
              <a:t>After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one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day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post had 320000 views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was shared more </a:t>
            </a:r>
            <a:r>
              <a:rPr lang="nl-BE" sz="2400" baseline="0" dirty="0" err="1" smtClean="0"/>
              <a:t>than</a:t>
            </a:r>
            <a:r>
              <a:rPr lang="nl-BE" sz="2400" baseline="0" dirty="0" smtClean="0"/>
              <a:t> 3000 </a:t>
            </a:r>
            <a:r>
              <a:rPr lang="nl-BE" sz="2400" baseline="0" dirty="0" err="1" smtClean="0"/>
              <a:t>times</a:t>
            </a:r>
            <a:r>
              <a:rPr lang="nl-BE" sz="2400" baseline="0" dirty="0" smtClean="0"/>
              <a:t>!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9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200" dirty="0" smtClean="0"/>
              <a:t>Take </a:t>
            </a:r>
            <a:r>
              <a:rPr lang="nl-BE" sz="3200" dirty="0" err="1" smtClean="0"/>
              <a:t>initiative</a:t>
            </a:r>
            <a:r>
              <a:rPr lang="nl-BE" sz="3200" dirty="0" smtClean="0"/>
              <a:t>:</a:t>
            </a:r>
            <a:r>
              <a:rPr lang="nl-BE" sz="3200" baseline="0" dirty="0" smtClean="0"/>
              <a:t> </a:t>
            </a:r>
            <a:endParaRPr lang="nl-BE" sz="3200" dirty="0" smtClean="0"/>
          </a:p>
          <a:p>
            <a:r>
              <a:rPr lang="nl-BE" sz="3200" dirty="0" smtClean="0"/>
              <a:t>In </a:t>
            </a:r>
            <a:r>
              <a:rPr lang="nl-BE" sz="3200" dirty="0" err="1" smtClean="0"/>
              <a:t>the</a:t>
            </a:r>
            <a:r>
              <a:rPr lang="nl-BE" sz="3200" baseline="0" dirty="0" smtClean="0"/>
              <a:t> past COV was a </a:t>
            </a:r>
            <a:r>
              <a:rPr lang="nl-BE" sz="3200" baseline="0" dirty="0" err="1" smtClean="0"/>
              <a:t>champion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reacting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news</a:t>
            </a:r>
            <a:r>
              <a:rPr lang="nl-BE" sz="3200" baseline="0" dirty="0" smtClean="0"/>
              <a:t>.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resulted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some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mentions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union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press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from</a:t>
            </a:r>
            <a:r>
              <a:rPr lang="nl-BE" sz="3200" baseline="0" dirty="0" smtClean="0"/>
              <a:t> time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time a </a:t>
            </a:r>
            <a:r>
              <a:rPr lang="nl-BE" sz="3200" baseline="0" dirty="0" err="1" smtClean="0"/>
              <a:t>reaction</a:t>
            </a:r>
            <a:r>
              <a:rPr lang="nl-BE" sz="3200" baseline="0" dirty="0" smtClean="0"/>
              <a:t> on radio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eventually</a:t>
            </a:r>
            <a:r>
              <a:rPr lang="nl-BE" sz="3200" baseline="0" dirty="0" smtClean="0"/>
              <a:t> on </a:t>
            </a:r>
            <a:r>
              <a:rPr lang="nl-BE" sz="3200" baseline="0" dirty="0" err="1" smtClean="0"/>
              <a:t>television</a:t>
            </a:r>
            <a:r>
              <a:rPr lang="nl-BE" sz="3200" baseline="0" dirty="0" smtClean="0"/>
              <a:t>. But </a:t>
            </a:r>
            <a:r>
              <a:rPr lang="nl-BE" sz="3200" baseline="0" dirty="0" err="1" smtClean="0"/>
              <a:t>now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by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launching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own</a:t>
            </a:r>
            <a:r>
              <a:rPr lang="nl-BE" sz="3200" baseline="0" dirty="0" smtClean="0"/>
              <a:t> story, we </a:t>
            </a:r>
            <a:r>
              <a:rPr lang="nl-BE" sz="3200" baseline="0" dirty="0" err="1" smtClean="0"/>
              <a:t>got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much</a:t>
            </a:r>
            <a:r>
              <a:rPr lang="nl-BE" sz="3200" baseline="0" dirty="0" smtClean="0"/>
              <a:t> more attention </a:t>
            </a:r>
            <a:r>
              <a:rPr lang="nl-BE" sz="3200" baseline="0" dirty="0" err="1" smtClean="0"/>
              <a:t>from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press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from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beginning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we </a:t>
            </a:r>
            <a:r>
              <a:rPr lang="nl-BE" sz="3200" baseline="0" dirty="0" err="1" smtClean="0"/>
              <a:t>stood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spotlight as </a:t>
            </a:r>
            <a:r>
              <a:rPr lang="nl-BE" sz="3200" baseline="0" dirty="0" err="1" smtClean="0"/>
              <a:t>organisation</a:t>
            </a:r>
            <a:r>
              <a:rPr lang="nl-BE" sz="3200" baseline="0" dirty="0" smtClean="0"/>
              <a:t>. </a:t>
            </a:r>
            <a:r>
              <a:rPr lang="nl-BE" sz="3200" baseline="0" dirty="0" err="1" smtClean="0"/>
              <a:t>By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launching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this</a:t>
            </a:r>
            <a:r>
              <a:rPr lang="nl-BE" sz="3200" baseline="0" dirty="0" smtClean="0"/>
              <a:t> story, we </a:t>
            </a:r>
            <a:r>
              <a:rPr lang="nl-BE" sz="3200" baseline="0" dirty="0" err="1" smtClean="0"/>
              <a:t>reversed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traditional </a:t>
            </a:r>
            <a:r>
              <a:rPr lang="nl-BE" sz="3200" baseline="0" dirty="0" err="1" smtClean="0"/>
              <a:t>roles</a:t>
            </a:r>
            <a:r>
              <a:rPr lang="nl-BE" sz="3200" baseline="0" dirty="0" smtClean="0"/>
              <a:t>. </a:t>
            </a:r>
            <a:r>
              <a:rPr lang="nl-BE" sz="3200" baseline="0" dirty="0" err="1" smtClean="0"/>
              <a:t>This</a:t>
            </a:r>
            <a:r>
              <a:rPr lang="nl-BE" sz="3200" baseline="0" dirty="0" smtClean="0"/>
              <a:t> time </a:t>
            </a:r>
            <a:r>
              <a:rPr lang="nl-BE" sz="3200" baseline="0" dirty="0" err="1" smtClean="0"/>
              <a:t>it</a:t>
            </a:r>
            <a:r>
              <a:rPr lang="nl-BE" sz="3200" baseline="0" dirty="0" smtClean="0"/>
              <a:t> was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minister of </a:t>
            </a:r>
            <a:r>
              <a:rPr lang="nl-BE" sz="3200" baseline="0" dirty="0" err="1" smtClean="0"/>
              <a:t>education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who</a:t>
            </a:r>
            <a:r>
              <a:rPr lang="nl-BE" sz="3200" baseline="0" dirty="0" smtClean="0"/>
              <a:t> had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react</a:t>
            </a:r>
            <a:r>
              <a:rPr lang="nl-BE" sz="3200" baseline="0" dirty="0" smtClean="0"/>
              <a:t>. Her </a:t>
            </a:r>
            <a:r>
              <a:rPr lang="nl-BE" sz="3200" baseline="0" dirty="0" err="1" smtClean="0"/>
              <a:t>reaction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received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less</a:t>
            </a:r>
            <a:r>
              <a:rPr lang="nl-BE" sz="3200" baseline="0" dirty="0" smtClean="0"/>
              <a:t> attention </a:t>
            </a:r>
            <a:r>
              <a:rPr lang="nl-BE" sz="3200" baseline="0" dirty="0" err="1" smtClean="0"/>
              <a:t>than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original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news</a:t>
            </a:r>
            <a:r>
              <a:rPr lang="nl-BE" sz="3200" baseline="0" dirty="0" smtClean="0"/>
              <a:t> of COV.</a:t>
            </a:r>
            <a:endParaRPr lang="nl-BE" sz="3200" dirty="0" smtClean="0"/>
          </a:p>
          <a:p>
            <a:endParaRPr lang="nl-BE" sz="3200" dirty="0" smtClean="0"/>
          </a:p>
          <a:p>
            <a:r>
              <a:rPr lang="nl-BE" sz="3200" dirty="0" err="1" smtClean="0"/>
              <a:t>Choose</a:t>
            </a:r>
            <a:r>
              <a:rPr lang="nl-BE" sz="3200" dirty="0" smtClean="0"/>
              <a:t> </a:t>
            </a:r>
            <a:r>
              <a:rPr lang="nl-BE" sz="3200" dirty="0" err="1" smtClean="0"/>
              <a:t>your</a:t>
            </a:r>
            <a:r>
              <a:rPr lang="nl-BE" sz="3200" dirty="0" smtClean="0"/>
              <a:t> subject </a:t>
            </a:r>
            <a:r>
              <a:rPr lang="nl-BE" sz="3200" dirty="0" err="1" smtClean="0"/>
              <a:t>wisely</a:t>
            </a:r>
            <a:r>
              <a:rPr lang="nl-BE" sz="3200" dirty="0" smtClean="0"/>
              <a:t>:</a:t>
            </a:r>
          </a:p>
          <a:p>
            <a:r>
              <a:rPr lang="nl-BE" sz="3200" dirty="0" smtClean="0"/>
              <a:t>The subject was </a:t>
            </a:r>
            <a:r>
              <a:rPr lang="nl-BE" sz="3200" dirty="0" err="1" smtClean="0"/>
              <a:t>very</a:t>
            </a:r>
            <a:r>
              <a:rPr lang="nl-BE" sz="3200" dirty="0" smtClean="0"/>
              <a:t> </a:t>
            </a:r>
            <a:r>
              <a:rPr lang="nl-BE" sz="3200" dirty="0" err="1" smtClean="0"/>
              <a:t>recognisable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for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members, but </a:t>
            </a:r>
            <a:r>
              <a:rPr lang="nl-BE" sz="3200" baseline="0" dirty="0" err="1" smtClean="0"/>
              <a:t>also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for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man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woman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street</a:t>
            </a:r>
            <a:r>
              <a:rPr lang="nl-BE" sz="3200" baseline="0" dirty="0" smtClean="0"/>
              <a:t>. It is </a:t>
            </a:r>
            <a:r>
              <a:rPr lang="nl-BE" sz="3200" baseline="0" dirty="0" err="1" smtClean="0"/>
              <a:t>also</a:t>
            </a:r>
            <a:r>
              <a:rPr lang="nl-BE" sz="3200" baseline="0" dirty="0" smtClean="0"/>
              <a:t> a subject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illustrates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different </a:t>
            </a:r>
            <a:r>
              <a:rPr lang="nl-BE" sz="3200" baseline="0" dirty="0" err="1" smtClean="0"/>
              <a:t>missions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union</a:t>
            </a:r>
            <a:r>
              <a:rPr lang="nl-BE" sz="3200" baseline="0" dirty="0" smtClean="0"/>
              <a:t>. As a </a:t>
            </a:r>
            <a:r>
              <a:rPr lang="nl-BE" sz="3200" baseline="0" dirty="0" err="1" smtClean="0"/>
              <a:t>union</a:t>
            </a:r>
            <a:r>
              <a:rPr lang="nl-BE" sz="3200" baseline="0" dirty="0" smtClean="0"/>
              <a:t> we want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stress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fact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it</a:t>
            </a:r>
            <a:r>
              <a:rPr lang="nl-BE" sz="3200" baseline="0" dirty="0" smtClean="0"/>
              <a:t> is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task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governement</a:t>
            </a:r>
            <a:r>
              <a:rPr lang="nl-BE" sz="3200" baseline="0" dirty="0" smtClean="0"/>
              <a:t> as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employer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provide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necessary</a:t>
            </a:r>
            <a:r>
              <a:rPr lang="nl-BE" sz="3200" baseline="0" dirty="0" smtClean="0"/>
              <a:t> tools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money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make </a:t>
            </a:r>
            <a:r>
              <a:rPr lang="nl-BE" sz="3200" baseline="0" dirty="0" err="1" smtClean="0"/>
              <a:t>it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possible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for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teachers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teach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best of </a:t>
            </a:r>
            <a:r>
              <a:rPr lang="nl-BE" sz="3200" baseline="0" dirty="0" err="1" smtClean="0"/>
              <a:t>working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circumstances</a:t>
            </a:r>
            <a:r>
              <a:rPr lang="nl-BE" sz="3200" baseline="0" dirty="0" smtClean="0"/>
              <a:t>. As a </a:t>
            </a:r>
            <a:r>
              <a:rPr lang="nl-BE" sz="3200" b="1" baseline="0" dirty="0" err="1" smtClean="0"/>
              <a:t>teachers</a:t>
            </a:r>
            <a:r>
              <a:rPr lang="nl-BE" sz="3200" baseline="0" dirty="0" err="1" smtClean="0"/>
              <a:t>union</a:t>
            </a:r>
            <a:r>
              <a:rPr lang="nl-BE" sz="3200" baseline="0" dirty="0" smtClean="0"/>
              <a:t>, we want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stress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quality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education</a:t>
            </a:r>
            <a:r>
              <a:rPr lang="nl-BE" sz="3200" baseline="0" dirty="0" smtClean="0"/>
              <a:t> is in </a:t>
            </a:r>
            <a:r>
              <a:rPr lang="nl-BE" sz="3200" baseline="0" dirty="0" err="1" smtClean="0"/>
              <a:t>danger</a:t>
            </a:r>
            <a:r>
              <a:rPr lang="nl-BE" sz="3200" baseline="0" dirty="0" smtClean="0"/>
              <a:t> as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governement</a:t>
            </a:r>
            <a:r>
              <a:rPr lang="nl-BE" sz="3200" baseline="0" dirty="0" smtClean="0"/>
              <a:t> is </a:t>
            </a:r>
            <a:r>
              <a:rPr lang="nl-BE" sz="3200" baseline="0" dirty="0" err="1" smtClean="0"/>
              <a:t>not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willing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invest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schoolmaterials</a:t>
            </a:r>
            <a:r>
              <a:rPr lang="nl-BE" sz="3200" baseline="0" dirty="0" smtClean="0"/>
              <a:t>.</a:t>
            </a:r>
            <a:endParaRPr lang="nl-BE" sz="3200" dirty="0" smtClean="0"/>
          </a:p>
          <a:p>
            <a:endParaRPr lang="nl-BE" sz="3200" dirty="0" smtClean="0"/>
          </a:p>
          <a:p>
            <a:r>
              <a:rPr lang="nl-BE" sz="3200" dirty="0" smtClean="0"/>
              <a:t>Timing is </a:t>
            </a:r>
            <a:r>
              <a:rPr lang="nl-BE" sz="3200" dirty="0" err="1" smtClean="0"/>
              <a:t>crucial</a:t>
            </a:r>
            <a:r>
              <a:rPr lang="nl-BE" sz="3200" dirty="0" smtClean="0"/>
              <a:t>. </a:t>
            </a:r>
            <a:r>
              <a:rPr lang="nl-BE" sz="3200" dirty="0" err="1" smtClean="0"/>
              <a:t>Experience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tells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us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media are more </a:t>
            </a:r>
            <a:r>
              <a:rPr lang="nl-BE" sz="3200" baseline="0" dirty="0" err="1" smtClean="0"/>
              <a:t>interested</a:t>
            </a:r>
            <a:r>
              <a:rPr lang="nl-BE" sz="3200" baseline="0" dirty="0" smtClean="0"/>
              <a:t> in </a:t>
            </a:r>
            <a:r>
              <a:rPr lang="nl-BE" sz="3200" baseline="0" dirty="0" err="1" smtClean="0"/>
              <a:t>education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related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themes</a:t>
            </a:r>
            <a:r>
              <a:rPr lang="nl-BE" sz="3200" baseline="0" dirty="0" smtClean="0"/>
              <a:t> at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beginning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schoolyear</a:t>
            </a:r>
            <a:r>
              <a:rPr lang="nl-BE" sz="3200" baseline="0" dirty="0" smtClean="0"/>
              <a:t>. </a:t>
            </a:r>
            <a:r>
              <a:rPr lang="nl-BE" sz="3200" baseline="0" dirty="0" err="1" smtClean="0"/>
              <a:t>This</a:t>
            </a:r>
            <a:r>
              <a:rPr lang="nl-BE" sz="3200" baseline="0" dirty="0" smtClean="0"/>
              <a:t> attention is </a:t>
            </a:r>
            <a:r>
              <a:rPr lang="nl-BE" sz="3200" baseline="0" dirty="0" err="1" smtClean="0"/>
              <a:t>already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there</a:t>
            </a:r>
            <a:r>
              <a:rPr lang="nl-BE" sz="3200" baseline="0" dirty="0" smtClean="0"/>
              <a:t> half august.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because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there</a:t>
            </a:r>
            <a:r>
              <a:rPr lang="nl-BE" sz="3200" baseline="0" dirty="0" smtClean="0"/>
              <a:t> is </a:t>
            </a:r>
            <a:r>
              <a:rPr lang="nl-BE" sz="3200" baseline="0" dirty="0" err="1" smtClean="0"/>
              <a:t>usually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not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much</a:t>
            </a:r>
            <a:r>
              <a:rPr lang="nl-BE" sz="3200" baseline="0" dirty="0" smtClean="0"/>
              <a:t> urgent </a:t>
            </a:r>
            <a:r>
              <a:rPr lang="nl-BE" sz="3200" baseline="0" dirty="0" err="1" smtClean="0"/>
              <a:t>news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during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summerbreak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this</a:t>
            </a:r>
            <a:r>
              <a:rPr lang="nl-BE" sz="3200" baseline="0" dirty="0" smtClean="0"/>
              <a:t> is a </a:t>
            </a:r>
            <a:r>
              <a:rPr lang="nl-BE" sz="3200" baseline="0" dirty="0" err="1" smtClean="0"/>
              <a:t>good</a:t>
            </a:r>
            <a:r>
              <a:rPr lang="nl-BE" sz="3200" baseline="0" dirty="0" smtClean="0"/>
              <a:t> time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try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launch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something</a:t>
            </a:r>
            <a:r>
              <a:rPr lang="nl-BE" sz="3200" baseline="0" dirty="0" smtClean="0"/>
              <a:t>.</a:t>
            </a:r>
            <a:endParaRPr lang="nl-BE" sz="3200" dirty="0" smtClean="0"/>
          </a:p>
          <a:p>
            <a:endParaRPr lang="nl-BE" sz="3200" dirty="0" smtClean="0"/>
          </a:p>
          <a:p>
            <a:r>
              <a:rPr lang="nl-BE" sz="3200" dirty="0" smtClean="0"/>
              <a:t>We </a:t>
            </a:r>
            <a:r>
              <a:rPr lang="nl-BE" sz="3200" dirty="0" err="1" smtClean="0"/>
              <a:t>did</a:t>
            </a:r>
            <a:r>
              <a:rPr lang="nl-BE" sz="3200" dirty="0" smtClean="0"/>
              <a:t> </a:t>
            </a:r>
            <a:r>
              <a:rPr lang="nl-BE" sz="3200" dirty="0" err="1" smtClean="0"/>
              <a:t>not</a:t>
            </a:r>
            <a:r>
              <a:rPr lang="nl-BE" sz="3200" dirty="0" smtClean="0"/>
              <a:t> </a:t>
            </a:r>
            <a:r>
              <a:rPr lang="nl-BE" sz="3200" dirty="0" err="1" smtClean="0"/>
              <a:t>launch</a:t>
            </a:r>
            <a:r>
              <a:rPr lang="nl-BE" sz="3200" dirty="0" smtClean="0"/>
              <a:t> </a:t>
            </a:r>
            <a:r>
              <a:rPr lang="nl-BE" sz="3200" dirty="0" err="1" smtClean="0"/>
              <a:t>the</a:t>
            </a:r>
            <a:r>
              <a:rPr lang="nl-BE" sz="3200" dirty="0" smtClean="0"/>
              <a:t> subject </a:t>
            </a:r>
            <a:r>
              <a:rPr lang="nl-BE" sz="3200" dirty="0" err="1" smtClean="0"/>
              <a:t>unprepared</a:t>
            </a:r>
            <a:r>
              <a:rPr lang="nl-BE" sz="3200" dirty="0" smtClean="0"/>
              <a:t>. We </a:t>
            </a:r>
            <a:r>
              <a:rPr lang="nl-BE" sz="3200" dirty="0" err="1" smtClean="0"/>
              <a:t>did</a:t>
            </a:r>
            <a:r>
              <a:rPr lang="nl-BE" sz="3200" dirty="0" smtClean="0"/>
              <a:t> a survey,</a:t>
            </a:r>
            <a:r>
              <a:rPr lang="nl-BE" sz="3200" baseline="0" dirty="0" smtClean="0"/>
              <a:t> we had </a:t>
            </a:r>
            <a:r>
              <a:rPr lang="nl-BE" sz="3200" baseline="0" dirty="0" err="1" smtClean="0"/>
              <a:t>figures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illustrate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claim. We had members </a:t>
            </a:r>
            <a:r>
              <a:rPr lang="nl-BE" sz="3200" baseline="0" dirty="0" err="1" smtClean="0"/>
              <a:t>who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were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willing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testify</a:t>
            </a:r>
            <a:r>
              <a:rPr lang="nl-BE" sz="3200" baseline="0" dirty="0" smtClean="0"/>
              <a:t>. We </a:t>
            </a:r>
            <a:r>
              <a:rPr lang="nl-BE" sz="3200" baseline="0" dirty="0" err="1" smtClean="0"/>
              <a:t>know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journalists</a:t>
            </a:r>
            <a:r>
              <a:rPr lang="nl-BE" sz="3200" baseline="0" dirty="0" smtClean="0"/>
              <a:t> are </a:t>
            </a:r>
            <a:r>
              <a:rPr lang="nl-BE" sz="3200" baseline="0" dirty="0" err="1" smtClean="0"/>
              <a:t>rather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lazy</a:t>
            </a:r>
            <a:r>
              <a:rPr lang="nl-BE" sz="3200" baseline="0" dirty="0" smtClean="0"/>
              <a:t>. ;) So we made </a:t>
            </a:r>
            <a:r>
              <a:rPr lang="nl-BE" sz="3200" baseline="0" dirty="0" err="1" smtClean="0"/>
              <a:t>it</a:t>
            </a:r>
            <a:r>
              <a:rPr lang="nl-BE" sz="3200" baseline="0" dirty="0" smtClean="0"/>
              <a:t> easy </a:t>
            </a:r>
            <a:r>
              <a:rPr lang="nl-BE" sz="3200" baseline="0" dirty="0" err="1" smtClean="0"/>
              <a:t>for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them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bring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story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way we </a:t>
            </a:r>
            <a:r>
              <a:rPr lang="nl-BE" sz="3200" baseline="0" dirty="0" err="1" smtClean="0"/>
              <a:t>wanted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it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brought</a:t>
            </a:r>
            <a:r>
              <a:rPr lang="nl-BE" sz="3200" baseline="0" dirty="0" smtClean="0"/>
              <a:t>.</a:t>
            </a:r>
            <a:endParaRPr lang="nl-BE" sz="3200" dirty="0" smtClean="0"/>
          </a:p>
          <a:p>
            <a:endParaRPr lang="nl-BE" sz="3200" dirty="0" smtClean="0"/>
          </a:p>
          <a:p>
            <a:r>
              <a:rPr lang="nl-BE" sz="3200" dirty="0" smtClean="0"/>
              <a:t>A journalist </a:t>
            </a:r>
            <a:r>
              <a:rPr lang="nl-BE" sz="3200" dirty="0" err="1" smtClean="0"/>
              <a:t>once</a:t>
            </a:r>
            <a:r>
              <a:rPr lang="nl-BE" sz="3200" dirty="0" smtClean="0"/>
              <a:t> </a:t>
            </a:r>
            <a:r>
              <a:rPr lang="nl-BE" sz="3200" dirty="0" err="1" smtClean="0"/>
              <a:t>told</a:t>
            </a:r>
            <a:r>
              <a:rPr lang="nl-BE" sz="3200" dirty="0" smtClean="0"/>
              <a:t> me: we are </a:t>
            </a:r>
            <a:r>
              <a:rPr lang="nl-BE" sz="3200" dirty="0" err="1" smtClean="0"/>
              <a:t>rather</a:t>
            </a:r>
            <a:r>
              <a:rPr lang="nl-BE" sz="3200" dirty="0" smtClean="0"/>
              <a:t> </a:t>
            </a:r>
            <a:r>
              <a:rPr lang="nl-BE" sz="3200" dirty="0" err="1" smtClean="0"/>
              <a:t>vain</a:t>
            </a:r>
            <a:r>
              <a:rPr lang="nl-BE" sz="3200" dirty="0" smtClean="0"/>
              <a:t>. We care a lot </a:t>
            </a:r>
            <a:r>
              <a:rPr lang="nl-BE" sz="3200" dirty="0" err="1" smtClean="0"/>
              <a:t>about</a:t>
            </a:r>
            <a:r>
              <a:rPr lang="nl-BE" sz="3200" dirty="0" smtClean="0"/>
              <a:t> </a:t>
            </a:r>
            <a:r>
              <a:rPr lang="nl-BE" sz="3200" dirty="0" err="1" smtClean="0"/>
              <a:t>what</a:t>
            </a:r>
            <a:r>
              <a:rPr lang="nl-BE" sz="3200" dirty="0" smtClean="0"/>
              <a:t>  </a:t>
            </a:r>
            <a:r>
              <a:rPr lang="nl-BE" sz="3200" dirty="0" err="1" smtClean="0"/>
              <a:t>colleages</a:t>
            </a:r>
            <a:r>
              <a:rPr lang="nl-BE" sz="3200" dirty="0" smtClean="0"/>
              <a:t>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our</a:t>
            </a:r>
            <a:r>
              <a:rPr lang="nl-BE" sz="3200" dirty="0" smtClean="0"/>
              <a:t> </a:t>
            </a:r>
            <a:r>
              <a:rPr lang="nl-BE" sz="3200" dirty="0" err="1" smtClean="0"/>
              <a:t>chiefs</a:t>
            </a:r>
            <a:r>
              <a:rPr lang="nl-BE" sz="3200" dirty="0" smtClean="0"/>
              <a:t> </a:t>
            </a:r>
            <a:r>
              <a:rPr lang="nl-BE" sz="3200" dirty="0" err="1" smtClean="0"/>
              <a:t>think</a:t>
            </a:r>
            <a:r>
              <a:rPr lang="nl-BE" sz="3200" dirty="0" smtClean="0"/>
              <a:t> </a:t>
            </a:r>
            <a:r>
              <a:rPr lang="nl-BE" sz="3200" dirty="0" err="1" smtClean="0"/>
              <a:t>about</a:t>
            </a:r>
            <a:r>
              <a:rPr lang="nl-BE" sz="3200" dirty="0" smtClean="0"/>
              <a:t> </a:t>
            </a:r>
            <a:r>
              <a:rPr lang="nl-BE" sz="3200" dirty="0" err="1" smtClean="0"/>
              <a:t>us</a:t>
            </a:r>
            <a:r>
              <a:rPr lang="nl-BE" sz="3200" dirty="0" smtClean="0"/>
              <a:t>. </a:t>
            </a:r>
            <a:r>
              <a:rPr lang="nl-BE" sz="3200" dirty="0" err="1" smtClean="0"/>
              <a:t>Having</a:t>
            </a:r>
            <a:r>
              <a:rPr lang="nl-BE" sz="3200" dirty="0" smtClean="0"/>
              <a:t> a scoop is </a:t>
            </a:r>
            <a:r>
              <a:rPr lang="nl-BE" sz="3200" dirty="0" err="1" smtClean="0"/>
              <a:t>therefore</a:t>
            </a:r>
            <a:r>
              <a:rPr lang="nl-BE" sz="3200" dirty="0" smtClean="0"/>
              <a:t> important. We </a:t>
            </a:r>
            <a:r>
              <a:rPr lang="nl-BE" sz="3200" dirty="0" err="1" smtClean="0"/>
              <a:t>saw</a:t>
            </a:r>
            <a:r>
              <a:rPr lang="nl-BE" sz="3200" dirty="0" smtClean="0"/>
              <a:t> </a:t>
            </a:r>
            <a:r>
              <a:rPr lang="nl-BE" sz="3200" dirty="0" err="1" smtClean="0"/>
              <a:t>with</a:t>
            </a:r>
            <a:r>
              <a:rPr lang="nl-BE" sz="3200" dirty="0" smtClean="0"/>
              <a:t> </a:t>
            </a:r>
            <a:r>
              <a:rPr lang="nl-BE" sz="3200" dirty="0" err="1" smtClean="0"/>
              <a:t>our</a:t>
            </a:r>
            <a:r>
              <a:rPr lang="nl-BE" sz="3200" dirty="0" smtClean="0"/>
              <a:t> </a:t>
            </a:r>
            <a:r>
              <a:rPr lang="nl-BE" sz="3200" dirty="0" err="1" smtClean="0"/>
              <a:t>campaing</a:t>
            </a:r>
            <a:r>
              <a:rPr lang="nl-BE" sz="3200" dirty="0" smtClean="0"/>
              <a:t> </a:t>
            </a:r>
            <a:r>
              <a:rPr lang="nl-BE" sz="3200" dirty="0" err="1" smtClean="0"/>
              <a:t>that</a:t>
            </a:r>
            <a:r>
              <a:rPr lang="nl-BE" sz="3200" dirty="0" smtClean="0"/>
              <a:t> a journalist </a:t>
            </a:r>
            <a:r>
              <a:rPr lang="nl-BE" sz="3200" dirty="0" err="1" smtClean="0"/>
              <a:t>that</a:t>
            </a:r>
            <a:r>
              <a:rPr lang="nl-BE" sz="3200" dirty="0" smtClean="0"/>
              <a:t> </a:t>
            </a:r>
            <a:r>
              <a:rPr lang="nl-BE" sz="3200" dirty="0" err="1" smtClean="0"/>
              <a:t>receives</a:t>
            </a:r>
            <a:r>
              <a:rPr lang="nl-BE" sz="3200" baseline="0" dirty="0" smtClean="0"/>
              <a:t> a scoop </a:t>
            </a:r>
            <a:r>
              <a:rPr lang="nl-BE" sz="3200" baseline="0" dirty="0" err="1" smtClean="0"/>
              <a:t>can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be</a:t>
            </a:r>
            <a:r>
              <a:rPr lang="nl-BE" sz="3200" baseline="0" dirty="0" smtClean="0"/>
              <a:t> a </a:t>
            </a:r>
            <a:r>
              <a:rPr lang="nl-BE" sz="3200" baseline="0" dirty="0" err="1" smtClean="0"/>
              <a:t>good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ally</a:t>
            </a:r>
            <a:r>
              <a:rPr lang="nl-BE" sz="3200" baseline="0" dirty="0" smtClean="0"/>
              <a:t> en </a:t>
            </a:r>
            <a:r>
              <a:rPr lang="nl-BE" sz="3200" baseline="0" dirty="0" err="1" smtClean="0"/>
              <a:t>will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give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news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you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give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him</a:t>
            </a:r>
            <a:r>
              <a:rPr lang="nl-BE" sz="3200" baseline="0" dirty="0" smtClean="0"/>
              <a:t> a prominent </a:t>
            </a:r>
            <a:r>
              <a:rPr lang="nl-BE" sz="3200" baseline="0" dirty="0" err="1" smtClean="0"/>
              <a:t>place</a:t>
            </a:r>
            <a:r>
              <a:rPr lang="nl-BE" sz="3200" baseline="0" dirty="0" smtClean="0"/>
              <a:t> in his </a:t>
            </a:r>
            <a:r>
              <a:rPr lang="nl-BE" sz="3200" baseline="0" dirty="0" err="1" smtClean="0"/>
              <a:t>newspaper</a:t>
            </a:r>
            <a:r>
              <a:rPr lang="nl-BE" sz="3200" baseline="0" dirty="0" smtClean="0"/>
              <a:t>.</a:t>
            </a:r>
            <a:r>
              <a:rPr lang="nl-BE" sz="3200" dirty="0" smtClean="0"/>
              <a:t>       </a:t>
            </a:r>
          </a:p>
          <a:p>
            <a:endParaRPr lang="nl-BE" sz="3200" dirty="0" smtClean="0"/>
          </a:p>
          <a:p>
            <a:r>
              <a:rPr lang="nl-BE" sz="3200" dirty="0" smtClean="0"/>
              <a:t>A </a:t>
            </a:r>
            <a:r>
              <a:rPr lang="nl-BE" sz="3200" dirty="0" err="1" smtClean="0"/>
              <a:t>good</a:t>
            </a:r>
            <a:r>
              <a:rPr lang="nl-BE" sz="3200" dirty="0" smtClean="0"/>
              <a:t> story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can</a:t>
            </a:r>
            <a:r>
              <a:rPr lang="nl-BE" sz="3200" baseline="0" dirty="0" smtClean="0"/>
              <a:t> have a second life in </a:t>
            </a:r>
            <a:r>
              <a:rPr lang="nl-BE" sz="3200" baseline="0" dirty="0" err="1" smtClean="0"/>
              <a:t>social</a:t>
            </a:r>
            <a:r>
              <a:rPr lang="nl-BE" sz="3200" baseline="0" dirty="0" smtClean="0"/>
              <a:t> media: I </a:t>
            </a:r>
            <a:r>
              <a:rPr lang="nl-BE" sz="3200" baseline="0" dirty="0" err="1" smtClean="0"/>
              <a:t>showed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you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how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many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times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story was </a:t>
            </a:r>
            <a:r>
              <a:rPr lang="nl-BE" sz="3200" baseline="0" dirty="0" err="1" smtClean="0"/>
              <a:t>seen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shared. It is </a:t>
            </a:r>
            <a:r>
              <a:rPr lang="nl-BE" sz="3200" baseline="0" dirty="0" err="1" smtClean="0"/>
              <a:t>now</a:t>
            </a:r>
            <a:r>
              <a:rPr lang="nl-BE" sz="3200" baseline="0" dirty="0" smtClean="0"/>
              <a:t> a </a:t>
            </a:r>
            <a:r>
              <a:rPr lang="nl-BE" sz="3200" baseline="0" dirty="0" err="1" smtClean="0"/>
              <a:t>wide</a:t>
            </a:r>
            <a:r>
              <a:rPr lang="nl-BE" sz="3200" baseline="0" dirty="0" smtClean="0"/>
              <a:t> spread common </a:t>
            </a:r>
            <a:r>
              <a:rPr lang="nl-BE" sz="3200" baseline="0" dirty="0" err="1" smtClean="0"/>
              <a:t>knowledge</a:t>
            </a:r>
            <a:r>
              <a:rPr lang="nl-BE" sz="3200" baseline="0" dirty="0" smtClean="0"/>
              <a:t>.   Even </a:t>
            </a:r>
            <a:r>
              <a:rPr lang="nl-BE" sz="3200" baseline="0" dirty="0" err="1" smtClean="0"/>
              <a:t>today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almost</a:t>
            </a:r>
            <a:r>
              <a:rPr lang="nl-BE" sz="3200" baseline="0" dirty="0" smtClean="0"/>
              <a:t> 4 </a:t>
            </a:r>
            <a:r>
              <a:rPr lang="nl-BE" sz="3200" baseline="0" dirty="0" err="1" smtClean="0"/>
              <a:t>months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after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campaign</a:t>
            </a:r>
            <a:r>
              <a:rPr lang="nl-BE" sz="3200" baseline="0" dirty="0" smtClean="0"/>
              <a:t>, we </a:t>
            </a:r>
            <a:r>
              <a:rPr lang="nl-BE" sz="3200" baseline="0" dirty="0" err="1" smtClean="0"/>
              <a:t>notice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that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point we made is </a:t>
            </a:r>
            <a:r>
              <a:rPr lang="nl-BE" sz="3200" baseline="0" dirty="0" err="1" smtClean="0"/>
              <a:t>still</a:t>
            </a:r>
            <a:r>
              <a:rPr lang="nl-BE" sz="3200" baseline="0" dirty="0" smtClean="0"/>
              <a:t> present in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heads</a:t>
            </a:r>
            <a:r>
              <a:rPr lang="nl-BE" sz="3200" baseline="0" dirty="0" smtClean="0"/>
              <a:t> of </a:t>
            </a:r>
            <a:r>
              <a:rPr lang="nl-BE" sz="3200" baseline="0" dirty="0" err="1" smtClean="0"/>
              <a:t>journalists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and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politicians</a:t>
            </a:r>
            <a:r>
              <a:rPr lang="nl-BE" sz="3200" baseline="0" dirty="0" smtClean="0"/>
              <a:t>. In </a:t>
            </a:r>
            <a:r>
              <a:rPr lang="nl-BE" sz="3200" baseline="0" dirty="0" err="1" smtClean="0"/>
              <a:t>articles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about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shortage</a:t>
            </a:r>
            <a:r>
              <a:rPr lang="nl-BE" sz="3200" baseline="0" dirty="0" smtClean="0"/>
              <a:t> of money in schools,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figures</a:t>
            </a:r>
            <a:r>
              <a:rPr lang="nl-BE" sz="3200" baseline="0" dirty="0" smtClean="0"/>
              <a:t> are </a:t>
            </a:r>
            <a:r>
              <a:rPr lang="nl-BE" sz="3200" baseline="0" dirty="0" err="1" smtClean="0"/>
              <a:t>still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used</a:t>
            </a:r>
            <a:r>
              <a:rPr lang="nl-BE" sz="3200" baseline="0" dirty="0" smtClean="0"/>
              <a:t>. In </a:t>
            </a:r>
            <a:r>
              <a:rPr lang="nl-BE" sz="3200" baseline="0" dirty="0" err="1" smtClean="0"/>
              <a:t>parliament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when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politicians</a:t>
            </a:r>
            <a:r>
              <a:rPr lang="nl-BE" sz="3200" baseline="0" dirty="0" smtClean="0"/>
              <a:t> want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make </a:t>
            </a:r>
            <a:r>
              <a:rPr lang="nl-BE" sz="3200" baseline="0" dirty="0" err="1" smtClean="0"/>
              <a:t>their</a:t>
            </a:r>
            <a:r>
              <a:rPr lang="nl-BE" sz="3200" baseline="0" dirty="0" smtClean="0"/>
              <a:t> point </a:t>
            </a:r>
            <a:r>
              <a:rPr lang="nl-BE" sz="3200" baseline="0" dirty="0" err="1" smtClean="0"/>
              <a:t>about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schoolinvestments</a:t>
            </a:r>
            <a:r>
              <a:rPr lang="nl-BE" sz="3200" baseline="0" dirty="0" smtClean="0"/>
              <a:t>, </a:t>
            </a:r>
            <a:r>
              <a:rPr lang="nl-BE" sz="3200" baseline="0" dirty="0" err="1" smtClean="0"/>
              <a:t>they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refer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our</a:t>
            </a:r>
            <a:r>
              <a:rPr lang="nl-BE" sz="3200" baseline="0" dirty="0" smtClean="0"/>
              <a:t> survey. We are </a:t>
            </a:r>
            <a:r>
              <a:rPr lang="nl-BE" sz="3200" baseline="0" dirty="0" err="1" smtClean="0"/>
              <a:t>not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allways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mentioned</a:t>
            </a:r>
            <a:r>
              <a:rPr lang="nl-BE" sz="3200" baseline="0" dirty="0" smtClean="0"/>
              <a:t>. But </a:t>
            </a:r>
            <a:r>
              <a:rPr lang="nl-BE" sz="3200" baseline="0" dirty="0" err="1" smtClean="0"/>
              <a:t>the</a:t>
            </a:r>
            <a:r>
              <a:rPr lang="nl-BE" sz="3200" baseline="0" dirty="0" smtClean="0"/>
              <a:t> point we </a:t>
            </a:r>
            <a:r>
              <a:rPr lang="nl-BE" sz="3200" baseline="0" dirty="0" err="1" smtClean="0"/>
              <a:t>wanted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to</a:t>
            </a:r>
            <a:r>
              <a:rPr lang="nl-BE" sz="3200" baseline="0" dirty="0" smtClean="0"/>
              <a:t> make </a:t>
            </a:r>
            <a:r>
              <a:rPr lang="nl-BE" sz="3200" baseline="0" dirty="0" err="1" smtClean="0"/>
              <a:t>stays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very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clear</a:t>
            </a:r>
            <a:r>
              <a:rPr lang="nl-BE" sz="3200" baseline="0" dirty="0" smtClean="0"/>
              <a:t>.</a:t>
            </a:r>
          </a:p>
          <a:p>
            <a:endParaRPr lang="nl-BE" sz="3200" baseline="0" dirty="0" smtClean="0"/>
          </a:p>
          <a:p>
            <a:r>
              <a:rPr lang="nl-BE" sz="3200" baseline="0" dirty="0" err="1" smtClean="0"/>
              <a:t>Thank</a:t>
            </a:r>
            <a:r>
              <a:rPr lang="nl-BE" sz="3200" baseline="0" dirty="0" smtClean="0"/>
              <a:t> </a:t>
            </a:r>
            <a:r>
              <a:rPr lang="nl-BE" sz="3200" baseline="0" dirty="0" err="1" smtClean="0"/>
              <a:t>you</a:t>
            </a:r>
            <a:endParaRPr lang="nl-BE" sz="3200" dirty="0" smtClean="0"/>
          </a:p>
          <a:p>
            <a:endParaRPr lang="nl-BE" sz="3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600" baseline="0" dirty="0" smtClean="0"/>
              <a:t>As a </a:t>
            </a:r>
            <a:r>
              <a:rPr lang="nl-BE" sz="1600" baseline="0" dirty="0" err="1" smtClean="0"/>
              <a:t>teachers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union</a:t>
            </a:r>
            <a:r>
              <a:rPr lang="nl-BE" sz="1600" baseline="0" dirty="0" smtClean="0"/>
              <a:t>, </a:t>
            </a:r>
            <a:r>
              <a:rPr lang="nl-BE" sz="1600" baseline="0" dirty="0" err="1" smtClean="0"/>
              <a:t>it</a:t>
            </a:r>
            <a:r>
              <a:rPr lang="nl-BE" sz="1600" baseline="0" dirty="0" smtClean="0"/>
              <a:t> is important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be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visible</a:t>
            </a:r>
            <a:r>
              <a:rPr lang="nl-BE" sz="1600" baseline="0" dirty="0" smtClean="0"/>
              <a:t> at </a:t>
            </a:r>
            <a:r>
              <a:rPr lang="nl-BE" sz="1600" baseline="0" dirty="0" err="1" smtClean="0"/>
              <a:t>crucial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moments</a:t>
            </a:r>
            <a:r>
              <a:rPr lang="nl-BE" sz="1600" baseline="0" dirty="0" smtClean="0"/>
              <a:t>, </a:t>
            </a:r>
            <a:r>
              <a:rPr lang="nl-BE" sz="1600" baseline="0" dirty="0" err="1" smtClean="0"/>
              <a:t>f.e</a:t>
            </a:r>
            <a:r>
              <a:rPr lang="nl-BE" sz="1600" baseline="0" dirty="0" smtClean="0"/>
              <a:t>.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beginning</a:t>
            </a:r>
            <a:r>
              <a:rPr lang="nl-BE" sz="1600" baseline="0" dirty="0" smtClean="0"/>
              <a:t> but </a:t>
            </a:r>
            <a:r>
              <a:rPr lang="nl-BE" sz="1600" baseline="0" dirty="0" err="1" smtClean="0"/>
              <a:t>also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end of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schoolyear</a:t>
            </a:r>
            <a:r>
              <a:rPr lang="nl-BE" sz="1600" baseline="0" dirty="0" smtClean="0"/>
              <a:t>,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world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teachers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day</a:t>
            </a:r>
            <a:r>
              <a:rPr lang="nl-BE" sz="1600" baseline="0" dirty="0" smtClean="0"/>
              <a:t>, …. In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first </a:t>
            </a:r>
            <a:r>
              <a:rPr lang="nl-BE" sz="1600" baseline="0" dirty="0" err="1" smtClean="0"/>
              <a:t>place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have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be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visible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for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your</a:t>
            </a:r>
            <a:r>
              <a:rPr lang="nl-BE" sz="1600" baseline="0" dirty="0" smtClean="0"/>
              <a:t> members: </a:t>
            </a:r>
            <a:r>
              <a:rPr lang="nl-BE" sz="1600" baseline="0" dirty="0" err="1" smtClean="0"/>
              <a:t>they</a:t>
            </a:r>
            <a:r>
              <a:rPr lang="nl-BE" sz="1600" baseline="0" dirty="0" smtClean="0"/>
              <a:t> have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know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that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are </a:t>
            </a:r>
            <a:r>
              <a:rPr lang="nl-BE" sz="1600" baseline="0" dirty="0" err="1" smtClean="0"/>
              <a:t>working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very</a:t>
            </a:r>
            <a:r>
              <a:rPr lang="nl-BE" sz="1600" baseline="0" dirty="0" smtClean="0"/>
              <a:t> hard </a:t>
            </a:r>
            <a:r>
              <a:rPr lang="nl-BE" sz="1600" baseline="0" dirty="0" err="1" smtClean="0"/>
              <a:t>for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their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welbeing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and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for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future</a:t>
            </a:r>
            <a:r>
              <a:rPr lang="nl-BE" sz="1600" baseline="0" dirty="0" smtClean="0"/>
              <a:t> of </a:t>
            </a:r>
            <a:r>
              <a:rPr lang="nl-BE" sz="1600" baseline="0" dirty="0" err="1" smtClean="0"/>
              <a:t>our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education</a:t>
            </a:r>
            <a:r>
              <a:rPr lang="nl-BE" sz="1600" baseline="0" dirty="0" smtClean="0"/>
              <a:t> system. But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have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visible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also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for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all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other</a:t>
            </a:r>
            <a:r>
              <a:rPr lang="nl-BE" sz="1600" baseline="0" dirty="0" smtClean="0"/>
              <a:t> persons </a:t>
            </a:r>
            <a:r>
              <a:rPr lang="nl-BE" sz="1600" baseline="0" dirty="0" err="1" smtClean="0"/>
              <a:t>and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organisations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involved</a:t>
            </a:r>
            <a:r>
              <a:rPr lang="nl-BE" sz="1600" baseline="0" dirty="0" smtClean="0"/>
              <a:t> in </a:t>
            </a:r>
            <a:r>
              <a:rPr lang="nl-BE" sz="1600" baseline="0" dirty="0" err="1" smtClean="0"/>
              <a:t>education</a:t>
            </a:r>
            <a:r>
              <a:rPr lang="nl-BE" sz="1600" baseline="0" dirty="0" smtClean="0"/>
              <a:t>. And as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all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know</a:t>
            </a:r>
            <a:r>
              <a:rPr lang="nl-BE" sz="1600" baseline="0" dirty="0" smtClean="0"/>
              <a:t>, </a:t>
            </a:r>
            <a:r>
              <a:rPr lang="nl-BE" sz="1600" baseline="0" dirty="0" err="1" smtClean="0"/>
              <a:t>that</a:t>
            </a:r>
            <a:r>
              <a:rPr lang="nl-BE" sz="1600" baseline="0" dirty="0" smtClean="0"/>
              <a:t> is </a:t>
            </a:r>
            <a:r>
              <a:rPr lang="nl-BE" sz="1600" baseline="0" dirty="0" err="1" smtClean="0"/>
              <a:t>almost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every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one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because</a:t>
            </a:r>
            <a:r>
              <a:rPr lang="nl-BE" sz="1600" baseline="0" dirty="0" smtClean="0"/>
              <a:t> we </a:t>
            </a:r>
            <a:r>
              <a:rPr lang="nl-BE" sz="1600" baseline="0" dirty="0" err="1" smtClean="0"/>
              <a:t>all</a:t>
            </a:r>
            <a:r>
              <a:rPr lang="nl-BE" sz="1600" baseline="0" dirty="0" smtClean="0"/>
              <a:t> are </a:t>
            </a:r>
            <a:r>
              <a:rPr lang="nl-BE" sz="1600" baseline="0" dirty="0" err="1" smtClean="0"/>
              <a:t>experience</a:t>
            </a:r>
            <a:r>
              <a:rPr lang="nl-BE" sz="1600" baseline="0" dirty="0" smtClean="0"/>
              <a:t> experts. So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have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let </a:t>
            </a:r>
            <a:r>
              <a:rPr lang="nl-BE" sz="1600" baseline="0" dirty="0" err="1" smtClean="0"/>
              <a:t>them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all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know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that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you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represent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ideas</a:t>
            </a:r>
            <a:r>
              <a:rPr lang="nl-BE" sz="1600" baseline="0" dirty="0" smtClean="0"/>
              <a:t> of a large </a:t>
            </a:r>
            <a:r>
              <a:rPr lang="nl-BE" sz="1600" baseline="0" dirty="0" err="1" smtClean="0"/>
              <a:t>engaged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group</a:t>
            </a:r>
            <a:r>
              <a:rPr lang="nl-BE" sz="1600" baseline="0" dirty="0" smtClean="0"/>
              <a:t> of </a:t>
            </a:r>
            <a:r>
              <a:rPr lang="nl-BE" sz="1600" baseline="0" dirty="0" err="1" smtClean="0"/>
              <a:t>education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personel</a:t>
            </a:r>
            <a:r>
              <a:rPr lang="nl-BE" sz="1600" baseline="0" dirty="0" smtClean="0"/>
              <a:t>. </a:t>
            </a:r>
          </a:p>
          <a:p>
            <a:r>
              <a:rPr lang="en-US" sz="1600" baseline="0" dirty="0" smtClean="0"/>
              <a:t>At the beginning of last school year, (2015-2016), we got no publicity. We did not appear in the newspapers, nobody was asking us a comment on the crucial items for that schoolyear. But we also had no strategy. And it left us rather frustrated.</a:t>
            </a:r>
            <a:endParaRPr lang="nl-BE" sz="1600" baseline="0" dirty="0" smtClean="0"/>
          </a:p>
          <a:p>
            <a:endParaRPr lang="nl-BE" sz="1600" baseline="0" dirty="0" smtClean="0"/>
          </a:p>
          <a:p>
            <a:r>
              <a:rPr lang="nl-BE" sz="1600" baseline="0" dirty="0" err="1" smtClean="0"/>
              <a:t>This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year</a:t>
            </a:r>
            <a:r>
              <a:rPr lang="nl-BE" sz="1600" baseline="0" dirty="0" smtClean="0"/>
              <a:t> we </a:t>
            </a:r>
            <a:r>
              <a:rPr lang="nl-BE" sz="1600" baseline="0" dirty="0" err="1" smtClean="0"/>
              <a:t>really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wanted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be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visible</a:t>
            </a:r>
            <a:r>
              <a:rPr lang="nl-BE" sz="1600" baseline="0" dirty="0" smtClean="0"/>
              <a:t>. For </a:t>
            </a:r>
            <a:r>
              <a:rPr lang="nl-BE" sz="1600" baseline="0" dirty="0" err="1" smtClean="0"/>
              <a:t>everyone</a:t>
            </a:r>
            <a:r>
              <a:rPr lang="nl-BE" sz="1600" baseline="0" dirty="0" smtClean="0"/>
              <a:t>. We </a:t>
            </a:r>
            <a:r>
              <a:rPr lang="nl-BE" sz="1600" baseline="0" dirty="0" err="1" smtClean="0"/>
              <a:t>did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not</a:t>
            </a:r>
            <a:r>
              <a:rPr lang="nl-BE" sz="1600" baseline="0" dirty="0" smtClean="0"/>
              <a:t> want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react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some</a:t>
            </a:r>
            <a:r>
              <a:rPr lang="nl-BE" sz="1600" baseline="0" dirty="0" smtClean="0"/>
              <a:t> or </a:t>
            </a:r>
            <a:r>
              <a:rPr lang="nl-BE" sz="1600" baseline="0" dirty="0" err="1" smtClean="0"/>
              <a:t>other</a:t>
            </a:r>
            <a:r>
              <a:rPr lang="nl-BE" sz="1600" baseline="0" dirty="0" smtClean="0"/>
              <a:t> project of </a:t>
            </a:r>
            <a:r>
              <a:rPr lang="nl-BE" sz="1600" baseline="0" dirty="0" err="1" smtClean="0"/>
              <a:t>the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government</a:t>
            </a:r>
            <a:r>
              <a:rPr lang="nl-BE" sz="1600" baseline="0" dirty="0" smtClean="0"/>
              <a:t>, we </a:t>
            </a:r>
            <a:r>
              <a:rPr lang="nl-BE" sz="1600" baseline="0" dirty="0" err="1" smtClean="0"/>
              <a:t>wanted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our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own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theme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and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our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own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framing</a:t>
            </a:r>
            <a:r>
              <a:rPr lang="nl-BE" sz="1600" baseline="0" dirty="0" smtClean="0"/>
              <a:t>. We </a:t>
            </a:r>
            <a:r>
              <a:rPr lang="nl-BE" sz="1600" baseline="0" dirty="0" err="1" smtClean="0"/>
              <a:t>wanted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to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tell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our</a:t>
            </a:r>
            <a:r>
              <a:rPr lang="nl-BE" sz="1600" baseline="0" dirty="0" smtClean="0"/>
              <a:t> </a:t>
            </a:r>
            <a:r>
              <a:rPr lang="nl-BE" sz="1600" baseline="0" dirty="0" err="1" smtClean="0"/>
              <a:t>own</a:t>
            </a:r>
            <a:r>
              <a:rPr lang="nl-BE" sz="1600" baseline="0" dirty="0" smtClean="0"/>
              <a:t> story.</a:t>
            </a:r>
          </a:p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 smtClean="0"/>
              <a:t>You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all</a:t>
            </a:r>
            <a:r>
              <a:rPr lang="nl-BE" sz="2400" baseline="0" dirty="0" smtClean="0"/>
              <a:t> are </a:t>
            </a:r>
            <a:r>
              <a:rPr lang="nl-BE" sz="2400" baseline="0" dirty="0" err="1" smtClean="0"/>
              <a:t>probably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familiar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with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theme</a:t>
            </a:r>
            <a:r>
              <a:rPr lang="nl-BE" sz="2400" baseline="0" dirty="0" smtClean="0"/>
              <a:t>: </a:t>
            </a:r>
            <a:r>
              <a:rPr lang="nl-BE" sz="2400" baseline="0" dirty="0" err="1" smtClean="0"/>
              <a:t>What</a:t>
            </a:r>
            <a:r>
              <a:rPr lang="nl-BE" sz="2400" baseline="0" dirty="0" smtClean="0"/>
              <a:t> does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start of a school </a:t>
            </a:r>
            <a:r>
              <a:rPr lang="nl-BE" sz="2400" baseline="0" dirty="0" err="1" smtClean="0"/>
              <a:t>year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cost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for</a:t>
            </a:r>
            <a:r>
              <a:rPr lang="nl-BE" sz="2400" baseline="0" dirty="0" smtClean="0"/>
              <a:t> a </a:t>
            </a:r>
            <a:r>
              <a:rPr lang="nl-BE" sz="2400" baseline="0" dirty="0" err="1" smtClean="0"/>
              <a:t>parent</a:t>
            </a:r>
            <a:r>
              <a:rPr lang="nl-BE" sz="2400" baseline="0" dirty="0" smtClean="0"/>
              <a:t>? It is a </a:t>
            </a:r>
            <a:r>
              <a:rPr lang="nl-BE" sz="2400" baseline="0" dirty="0" err="1" smtClean="0"/>
              <a:t>very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popular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theme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each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year</a:t>
            </a:r>
            <a:r>
              <a:rPr lang="nl-BE" sz="2400" baseline="0" dirty="0" smtClean="0"/>
              <a:t> in a </a:t>
            </a:r>
            <a:r>
              <a:rPr lang="nl-BE" sz="2400" baseline="0" dirty="0" err="1" smtClean="0"/>
              <a:t>row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because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belongs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our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daily</a:t>
            </a:r>
            <a:r>
              <a:rPr lang="nl-BE" sz="2400" baseline="0" dirty="0" smtClean="0"/>
              <a:t> life. It is easy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illustrate</a:t>
            </a:r>
            <a:r>
              <a:rPr lang="nl-BE" sz="2400" baseline="0" dirty="0" smtClean="0"/>
              <a:t>. Easy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write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about</a:t>
            </a:r>
            <a:r>
              <a:rPr lang="nl-BE" sz="2400" baseline="0" dirty="0" smtClean="0"/>
              <a:t>. And </a:t>
            </a:r>
            <a:r>
              <a:rPr lang="nl-BE" sz="2400" baseline="0" dirty="0" err="1" smtClean="0"/>
              <a:t>there</a:t>
            </a:r>
            <a:r>
              <a:rPr lang="nl-BE" sz="2400" baseline="0" dirty="0" smtClean="0"/>
              <a:t> is </a:t>
            </a:r>
            <a:r>
              <a:rPr lang="nl-BE" sz="2400" baseline="0" dirty="0" err="1" smtClean="0"/>
              <a:t>always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someone</a:t>
            </a:r>
            <a:r>
              <a:rPr lang="nl-BE" sz="2400" baseline="0" dirty="0" smtClean="0"/>
              <a:t> or </a:t>
            </a:r>
            <a:r>
              <a:rPr lang="nl-BE" sz="2400" baseline="0" dirty="0" err="1" smtClean="0"/>
              <a:t>some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organisation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that</a:t>
            </a:r>
            <a:r>
              <a:rPr lang="nl-BE" sz="2400" baseline="0" dirty="0" smtClean="0"/>
              <a:t> has a </a:t>
            </a:r>
            <a:r>
              <a:rPr lang="nl-BE" sz="2400" baseline="0" dirty="0" err="1" smtClean="0"/>
              <a:t>very</a:t>
            </a:r>
            <a:r>
              <a:rPr lang="nl-BE" sz="2400" baseline="0" dirty="0" smtClean="0"/>
              <a:t> explicit opinion </a:t>
            </a:r>
            <a:r>
              <a:rPr lang="nl-BE" sz="2400" baseline="0" dirty="0" err="1" smtClean="0"/>
              <a:t>about</a:t>
            </a:r>
            <a:r>
              <a:rPr lang="nl-BE" sz="2400" baseline="0" dirty="0" smtClean="0"/>
              <a:t> it.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 smtClean="0"/>
              <a:t>But </a:t>
            </a:r>
            <a:r>
              <a:rPr lang="nl-BE" sz="2400" dirty="0" err="1" smtClean="0"/>
              <a:t>what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teacher? I </a:t>
            </a:r>
            <a:r>
              <a:rPr lang="nl-BE" sz="2400" dirty="0" err="1" smtClean="0"/>
              <a:t>don’t</a:t>
            </a:r>
            <a:r>
              <a:rPr lang="nl-BE" sz="2400" dirty="0" smtClean="0"/>
              <a:t> </a:t>
            </a:r>
            <a:r>
              <a:rPr lang="nl-BE" sz="2400" dirty="0" err="1" smtClean="0"/>
              <a:t>think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</a:t>
            </a:r>
            <a:r>
              <a:rPr lang="nl-BE" sz="2400" dirty="0" err="1" smtClean="0"/>
              <a:t>there</a:t>
            </a:r>
            <a:r>
              <a:rPr lang="nl-BE" sz="2400" dirty="0" smtClean="0"/>
              <a:t> is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one</a:t>
            </a:r>
            <a:r>
              <a:rPr lang="nl-BE" sz="2400" baseline="0" dirty="0" smtClean="0"/>
              <a:t> country </a:t>
            </a:r>
            <a:r>
              <a:rPr lang="nl-BE" sz="2400" baseline="0" dirty="0" err="1" smtClean="0"/>
              <a:t>where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investments</a:t>
            </a:r>
            <a:r>
              <a:rPr lang="nl-BE" sz="2400" baseline="0" dirty="0" smtClean="0"/>
              <a:t> in </a:t>
            </a:r>
            <a:r>
              <a:rPr lang="nl-BE" sz="2400" baseline="0" dirty="0" err="1" smtClean="0"/>
              <a:t>education</a:t>
            </a:r>
            <a:r>
              <a:rPr lang="nl-BE" sz="2400" baseline="0" dirty="0" smtClean="0"/>
              <a:t> cover </a:t>
            </a:r>
            <a:r>
              <a:rPr lang="nl-BE" sz="2400" baseline="0" dirty="0" err="1" smtClean="0"/>
              <a:t>all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expenses</a:t>
            </a:r>
            <a:r>
              <a:rPr lang="nl-BE" sz="2400" baseline="0" dirty="0" smtClean="0"/>
              <a:t> a teacher does. </a:t>
            </a:r>
            <a:r>
              <a:rPr lang="nl-BE" sz="2400" baseline="0" dirty="0" err="1" smtClean="0"/>
              <a:t>Many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teachers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bring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things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from</a:t>
            </a:r>
            <a:r>
              <a:rPr lang="nl-BE" sz="2400" baseline="0" dirty="0" smtClean="0"/>
              <a:t> home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use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them</a:t>
            </a:r>
            <a:r>
              <a:rPr lang="nl-BE" sz="2400" baseline="0" dirty="0" smtClean="0"/>
              <a:t> in school. </a:t>
            </a:r>
            <a:r>
              <a:rPr lang="nl-BE" sz="2400" baseline="0" dirty="0" err="1" smtClean="0"/>
              <a:t>They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buy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craft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supplies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seasonal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decoration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curtains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for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their</a:t>
            </a:r>
            <a:r>
              <a:rPr lang="nl-BE" sz="2400" baseline="0" dirty="0" smtClean="0"/>
              <a:t> classroom, </a:t>
            </a:r>
            <a:r>
              <a:rPr lang="nl-BE" sz="2400" baseline="0" dirty="0" err="1" smtClean="0"/>
              <a:t>children’s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books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even laptops, printer </a:t>
            </a:r>
            <a:r>
              <a:rPr lang="nl-BE" sz="2400" baseline="0" dirty="0" err="1" smtClean="0"/>
              <a:t>ink</a:t>
            </a:r>
            <a:r>
              <a:rPr lang="nl-BE" sz="2400" baseline="0" dirty="0" smtClean="0"/>
              <a:t>, </a:t>
            </a:r>
            <a:r>
              <a:rPr lang="nl-BE" sz="2400" baseline="0" dirty="0" err="1" smtClean="0"/>
              <a:t>printing</a:t>
            </a:r>
            <a:r>
              <a:rPr lang="nl-BE" sz="2400" baseline="0" dirty="0" smtClean="0"/>
              <a:t> paper. </a:t>
            </a:r>
          </a:p>
          <a:p>
            <a:r>
              <a:rPr lang="nl-BE" sz="2400" baseline="0" dirty="0" smtClean="0"/>
              <a:t>We </a:t>
            </a:r>
            <a:r>
              <a:rPr lang="nl-BE" sz="2400" baseline="0" dirty="0" err="1" smtClean="0"/>
              <a:t>wanted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to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know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how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much</a:t>
            </a:r>
            <a:r>
              <a:rPr lang="nl-BE" sz="2400" baseline="0" dirty="0" smtClean="0"/>
              <a:t> a teacher </a:t>
            </a:r>
            <a:r>
              <a:rPr lang="nl-BE" sz="2400" baseline="0" dirty="0" err="1" smtClean="0"/>
              <a:t>spend</a:t>
            </a:r>
            <a:r>
              <a:rPr lang="nl-BE" sz="2400" baseline="0" dirty="0" smtClean="0"/>
              <a:t> at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beginning</a:t>
            </a:r>
            <a:r>
              <a:rPr lang="nl-BE" sz="2400" baseline="0" dirty="0" smtClean="0"/>
              <a:t> of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schoolyear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a </a:t>
            </a:r>
            <a:r>
              <a:rPr lang="nl-BE" sz="2400" baseline="0" dirty="0" err="1" smtClean="0"/>
              <a:t>schoolyear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round</a:t>
            </a:r>
            <a:r>
              <a:rPr lang="nl-BE" sz="2400" baseline="0" dirty="0" smtClean="0"/>
              <a:t>.</a:t>
            </a:r>
            <a:endParaRPr lang="nl-BE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800" dirty="0" smtClean="0"/>
              <a:t>So, we </a:t>
            </a:r>
            <a:r>
              <a:rPr lang="nl-BE" sz="1800" dirty="0" err="1" smtClean="0"/>
              <a:t>launched</a:t>
            </a:r>
            <a:r>
              <a:rPr lang="nl-BE" sz="1800" dirty="0" smtClean="0"/>
              <a:t> a survey </a:t>
            </a:r>
            <a:r>
              <a:rPr lang="nl-BE" sz="1800" dirty="0" err="1" smtClean="0"/>
              <a:t>about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subject</a:t>
            </a:r>
            <a:r>
              <a:rPr lang="nl-BE" sz="1800" dirty="0" smtClean="0"/>
              <a:t> at </a:t>
            </a:r>
            <a:r>
              <a:rPr lang="nl-BE" sz="1800" dirty="0" err="1" smtClean="0"/>
              <a:t>the</a:t>
            </a:r>
            <a:r>
              <a:rPr lang="nl-BE" sz="1800" dirty="0" smtClean="0"/>
              <a:t> end of </a:t>
            </a:r>
            <a:r>
              <a:rPr lang="nl-BE" sz="1800" dirty="0" err="1" smtClean="0"/>
              <a:t>the</a:t>
            </a:r>
            <a:r>
              <a:rPr lang="nl-BE" sz="1800" dirty="0" smtClean="0"/>
              <a:t> </a:t>
            </a:r>
            <a:r>
              <a:rPr lang="nl-BE" sz="1800" dirty="0" err="1" smtClean="0"/>
              <a:t>schoolyear</a:t>
            </a:r>
            <a:r>
              <a:rPr lang="nl-BE" sz="1800" dirty="0" smtClean="0"/>
              <a:t>. We </a:t>
            </a:r>
            <a:r>
              <a:rPr lang="nl-BE" sz="1800" dirty="0" err="1" smtClean="0"/>
              <a:t>send</a:t>
            </a:r>
            <a:r>
              <a:rPr lang="nl-BE" sz="1800" dirty="0" smtClean="0"/>
              <a:t> </a:t>
            </a:r>
            <a:r>
              <a:rPr lang="nl-BE" sz="1800" dirty="0" err="1" smtClean="0"/>
              <a:t>it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all</a:t>
            </a:r>
            <a:r>
              <a:rPr lang="nl-BE" sz="1800" dirty="0" smtClean="0"/>
              <a:t> </a:t>
            </a:r>
            <a:r>
              <a:rPr lang="nl-BE" sz="1800" dirty="0" err="1" smtClean="0"/>
              <a:t>our</a:t>
            </a:r>
            <a:r>
              <a:rPr lang="nl-BE" sz="1800" dirty="0" smtClean="0"/>
              <a:t> militants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asked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them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mail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teacher-members in </a:t>
            </a:r>
            <a:r>
              <a:rPr lang="nl-BE" sz="1800" baseline="0" dirty="0" err="1" smtClean="0"/>
              <a:t>their</a:t>
            </a:r>
            <a:r>
              <a:rPr lang="nl-BE" sz="1800" baseline="0" dirty="0" smtClean="0"/>
              <a:t> school.</a:t>
            </a:r>
          </a:p>
          <a:p>
            <a:r>
              <a:rPr lang="nl-BE" sz="1800" baseline="0" dirty="0" smtClean="0"/>
              <a:t>The tool we </a:t>
            </a:r>
            <a:r>
              <a:rPr lang="nl-BE" sz="1800" baseline="0" dirty="0" err="1" smtClean="0"/>
              <a:t>used</a:t>
            </a:r>
            <a:r>
              <a:rPr lang="nl-BE" sz="1800" baseline="0" dirty="0" smtClean="0"/>
              <a:t> is a </a:t>
            </a:r>
            <a:r>
              <a:rPr lang="nl-BE" sz="1800" baseline="0" dirty="0" err="1" smtClean="0"/>
              <a:t>very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simple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free tool. I </a:t>
            </a:r>
            <a:r>
              <a:rPr lang="nl-BE" sz="1800" baseline="0" dirty="0" err="1" smtClean="0"/>
              <a:t>suppose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exists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any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language</a:t>
            </a:r>
            <a:r>
              <a:rPr lang="nl-BE" sz="1800" baseline="0" dirty="0" smtClean="0"/>
              <a:t>. But even google </a:t>
            </a:r>
            <a:r>
              <a:rPr lang="nl-BE" sz="1800" baseline="0" dirty="0" err="1" smtClean="0"/>
              <a:t>docs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will</a:t>
            </a:r>
            <a:r>
              <a:rPr lang="nl-BE" sz="1800" baseline="0" dirty="0" smtClean="0"/>
              <a:t> do. </a:t>
            </a:r>
            <a:r>
              <a:rPr lang="nl-BE" sz="1800" baseline="0" dirty="0" err="1" smtClean="0"/>
              <a:t>Only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confederation</a:t>
            </a:r>
            <a:r>
              <a:rPr lang="nl-BE" sz="1800" baseline="0" dirty="0" smtClean="0"/>
              <a:t> does </a:t>
            </a:r>
            <a:r>
              <a:rPr lang="nl-BE" sz="1800" baseline="0" dirty="0" err="1" smtClean="0"/>
              <a:t>not</a:t>
            </a:r>
            <a:r>
              <a:rPr lang="nl-BE" sz="1800" baseline="0" dirty="0" smtClean="0"/>
              <a:t> want </a:t>
            </a:r>
            <a:r>
              <a:rPr lang="nl-BE" sz="1800" baseline="0" dirty="0" err="1" smtClean="0"/>
              <a:t>us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use</a:t>
            </a:r>
            <a:r>
              <a:rPr lang="nl-BE" sz="1800" baseline="0" dirty="0" smtClean="0"/>
              <a:t> it.</a:t>
            </a:r>
          </a:p>
          <a:p>
            <a:r>
              <a:rPr lang="nl-BE" sz="1800" baseline="0" dirty="0" smtClean="0"/>
              <a:t>695 </a:t>
            </a:r>
            <a:r>
              <a:rPr lang="nl-BE" sz="1800" baseline="0" dirty="0" err="1" smtClean="0"/>
              <a:t>teachers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responded</a:t>
            </a:r>
            <a:r>
              <a:rPr lang="nl-BE" sz="1800" baseline="0" dirty="0" smtClean="0"/>
              <a:t>.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is </a:t>
            </a:r>
            <a:r>
              <a:rPr lang="nl-BE" sz="1800" baseline="0" dirty="0" err="1" smtClean="0"/>
              <a:t>not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overwhelming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result</a:t>
            </a:r>
            <a:r>
              <a:rPr lang="nl-BE" sz="1800" baseline="0" dirty="0" smtClean="0"/>
              <a:t> but </a:t>
            </a:r>
            <a:r>
              <a:rPr lang="nl-BE" sz="1800" baseline="0" dirty="0" err="1" smtClean="0"/>
              <a:t>for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union</a:t>
            </a:r>
            <a:r>
              <a:rPr lang="nl-BE" sz="1800" baseline="0" dirty="0" smtClean="0"/>
              <a:t> as </a:t>
            </a:r>
            <a:r>
              <a:rPr lang="nl-BE" sz="1800" baseline="0" dirty="0" err="1" smtClean="0"/>
              <a:t>ours</a:t>
            </a:r>
            <a:r>
              <a:rPr lang="nl-BE" sz="1800" baseline="0" dirty="0" smtClean="0"/>
              <a:t> in a small country,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is </a:t>
            </a:r>
            <a:r>
              <a:rPr lang="nl-BE" sz="1800" baseline="0" dirty="0" err="1" smtClean="0"/>
              <a:t>still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good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representative</a:t>
            </a:r>
            <a:r>
              <a:rPr lang="nl-BE" sz="1800" baseline="0" dirty="0" smtClean="0"/>
              <a:t> sample. We had a </a:t>
            </a:r>
            <a:r>
              <a:rPr lang="nl-BE" sz="1800" baseline="0" dirty="0" err="1" smtClean="0"/>
              <a:t>result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could</a:t>
            </a:r>
            <a:r>
              <a:rPr lang="nl-BE" sz="1800" baseline="0" dirty="0" smtClean="0"/>
              <a:t> appeal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a large </a:t>
            </a:r>
            <a:r>
              <a:rPr lang="nl-BE" sz="1800" baseline="0" dirty="0" err="1" smtClean="0"/>
              <a:t>audience</a:t>
            </a:r>
            <a:r>
              <a:rPr lang="nl-BE" sz="1800" baseline="0" dirty="0" smtClean="0"/>
              <a:t>: 90% of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respondents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did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invest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serious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amount</a:t>
            </a:r>
            <a:r>
              <a:rPr lang="nl-BE" sz="1800" baseline="0" dirty="0" smtClean="0"/>
              <a:t> of money at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beginning</a:t>
            </a:r>
            <a:r>
              <a:rPr lang="nl-BE" sz="1800" baseline="0" dirty="0" smtClean="0"/>
              <a:t> of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schoolyear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during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year</a:t>
            </a:r>
            <a:r>
              <a:rPr lang="nl-BE" sz="1800" baseline="0" dirty="0" smtClean="0"/>
              <a:t>. We had </a:t>
            </a:r>
            <a:r>
              <a:rPr lang="nl-BE" sz="1800" baseline="0" dirty="0" err="1" smtClean="0"/>
              <a:t>enough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material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write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about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illustrate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point: we </a:t>
            </a:r>
            <a:r>
              <a:rPr lang="nl-BE" sz="1800" baseline="0" dirty="0" err="1" smtClean="0"/>
              <a:t>cannot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find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“</a:t>
            </a:r>
            <a:r>
              <a:rPr lang="nl-BE" sz="1800" baseline="0" dirty="0" err="1" smtClean="0"/>
              <a:t>normal</a:t>
            </a:r>
            <a:r>
              <a:rPr lang="nl-BE" sz="1800" baseline="0" dirty="0" smtClean="0"/>
              <a:t>”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a teacher </a:t>
            </a:r>
            <a:r>
              <a:rPr lang="nl-BE" sz="1800" baseline="0" dirty="0" err="1" smtClean="0"/>
              <a:t>invest</a:t>
            </a:r>
            <a:r>
              <a:rPr lang="nl-BE" sz="1800" baseline="0" dirty="0" smtClean="0"/>
              <a:t> money </a:t>
            </a:r>
            <a:r>
              <a:rPr lang="nl-BE" sz="1800" baseline="0" dirty="0" err="1" smtClean="0"/>
              <a:t>himself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able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do his </a:t>
            </a:r>
            <a:r>
              <a:rPr lang="nl-BE" sz="1800" baseline="0" dirty="0" err="1" smtClean="0"/>
              <a:t>work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properly</a:t>
            </a:r>
            <a:r>
              <a:rPr lang="nl-BE" sz="1800" baseline="0" dirty="0" smtClean="0"/>
              <a:t>.</a:t>
            </a:r>
          </a:p>
          <a:p>
            <a:endParaRPr lang="nl-BE" sz="1800" baseline="0" dirty="0" smtClean="0"/>
          </a:p>
          <a:p>
            <a:r>
              <a:rPr lang="nl-BE" sz="1800" baseline="0" dirty="0" err="1" smtClean="0"/>
              <a:t>Then</a:t>
            </a:r>
            <a:r>
              <a:rPr lang="nl-BE" sz="1800" baseline="0" dirty="0" smtClean="0"/>
              <a:t>: </a:t>
            </a:r>
            <a:r>
              <a:rPr lang="nl-BE" sz="1800" baseline="0" dirty="0" err="1" smtClean="0"/>
              <a:t>how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did</a:t>
            </a:r>
            <a:r>
              <a:rPr lang="nl-BE" sz="1800" baseline="0" dirty="0" smtClean="0"/>
              <a:t> we make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results</a:t>
            </a:r>
            <a:r>
              <a:rPr lang="nl-BE" sz="1800" baseline="0" dirty="0" smtClean="0"/>
              <a:t> public? </a:t>
            </a:r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4224867" cy="23764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533400" y="3689350"/>
            <a:ext cx="5486400" cy="3600450"/>
          </a:xfrm>
        </p:spPr>
        <p:txBody>
          <a:bodyPr/>
          <a:lstStyle/>
          <a:p>
            <a:r>
              <a:rPr lang="nl-BE" sz="1800" dirty="0" smtClean="0"/>
              <a:t>First </a:t>
            </a:r>
            <a:r>
              <a:rPr lang="nl-BE" sz="1800" dirty="0" err="1" smtClean="0"/>
              <a:t>thing</a:t>
            </a:r>
            <a:r>
              <a:rPr lang="nl-BE" sz="1800" dirty="0" smtClean="0"/>
              <a:t> we </a:t>
            </a:r>
            <a:r>
              <a:rPr lang="nl-BE" sz="1800" dirty="0" err="1" smtClean="0"/>
              <a:t>did</a:t>
            </a:r>
            <a:r>
              <a:rPr lang="nl-BE" sz="1800" dirty="0" smtClean="0"/>
              <a:t> </a:t>
            </a:r>
            <a:r>
              <a:rPr lang="nl-BE" sz="1800" dirty="0" err="1" smtClean="0"/>
              <a:t>after</a:t>
            </a:r>
            <a:r>
              <a:rPr lang="nl-BE" sz="1800" dirty="0" smtClean="0"/>
              <a:t> </a:t>
            </a:r>
            <a:r>
              <a:rPr lang="nl-BE" sz="1800" dirty="0" err="1" smtClean="0"/>
              <a:t>analysing</a:t>
            </a:r>
            <a:r>
              <a:rPr lang="nl-BE" sz="1800" dirty="0" smtClean="0"/>
              <a:t> </a:t>
            </a:r>
            <a:r>
              <a:rPr lang="nl-BE" sz="1800" dirty="0" err="1" smtClean="0"/>
              <a:t>the</a:t>
            </a:r>
            <a:r>
              <a:rPr lang="nl-BE" sz="1800" dirty="0" smtClean="0"/>
              <a:t> </a:t>
            </a:r>
            <a:r>
              <a:rPr lang="nl-BE" sz="1800" dirty="0" err="1" smtClean="0"/>
              <a:t>results</a:t>
            </a:r>
            <a:r>
              <a:rPr lang="nl-BE" sz="1800" dirty="0" smtClean="0"/>
              <a:t>: make</a:t>
            </a:r>
            <a:r>
              <a:rPr lang="nl-BE" sz="1800" baseline="0" dirty="0" smtClean="0"/>
              <a:t> a call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a journalist of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Dutch </a:t>
            </a:r>
            <a:r>
              <a:rPr lang="nl-BE" sz="1800" baseline="0" dirty="0" err="1" smtClean="0"/>
              <a:t>speaking</a:t>
            </a:r>
            <a:r>
              <a:rPr lang="nl-BE" sz="1800" baseline="0" dirty="0" smtClean="0"/>
              <a:t> radio </a:t>
            </a:r>
            <a:r>
              <a:rPr lang="nl-BE" sz="1800" baseline="0" dirty="0" err="1" smtClean="0"/>
              <a:t>asking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if</a:t>
            </a:r>
            <a:r>
              <a:rPr lang="nl-BE" sz="1800" baseline="0" dirty="0" smtClean="0"/>
              <a:t> he was </a:t>
            </a:r>
            <a:r>
              <a:rPr lang="nl-BE" sz="1800" baseline="0" dirty="0" err="1" smtClean="0"/>
              <a:t>interested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bringing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this</a:t>
            </a:r>
            <a:r>
              <a:rPr lang="nl-BE" sz="1800" baseline="0" dirty="0" smtClean="0"/>
              <a:t> item. We </a:t>
            </a:r>
            <a:r>
              <a:rPr lang="nl-BE" sz="1800" baseline="0" dirty="0" err="1" smtClean="0"/>
              <a:t>were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lucky</a:t>
            </a:r>
            <a:r>
              <a:rPr lang="nl-BE" sz="1800" baseline="0" dirty="0" smtClean="0"/>
              <a:t>: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was, as we call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Flanders</a:t>
            </a:r>
            <a:r>
              <a:rPr lang="nl-BE" sz="1800" baseline="0" dirty="0" smtClean="0"/>
              <a:t> “</a:t>
            </a:r>
            <a:r>
              <a:rPr lang="nl-BE" sz="1800" baseline="0" dirty="0" err="1" smtClean="0"/>
              <a:t>cucumber</a:t>
            </a:r>
            <a:r>
              <a:rPr lang="nl-BE" sz="1800" baseline="0" dirty="0" smtClean="0"/>
              <a:t> time”. No big dossiers,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ministries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were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closed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weather</a:t>
            </a:r>
            <a:r>
              <a:rPr lang="nl-BE" sz="1800" baseline="0" dirty="0" smtClean="0"/>
              <a:t> was ok. </a:t>
            </a:r>
            <a:r>
              <a:rPr lang="nl-BE" sz="1800" baseline="0" dirty="0" err="1" smtClean="0"/>
              <a:t>Journalists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were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really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waiting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for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come</a:t>
            </a:r>
            <a:r>
              <a:rPr lang="nl-BE" sz="1800" baseline="0" dirty="0" smtClean="0"/>
              <a:t>. The journalist was enthousiast, we </a:t>
            </a:r>
            <a:r>
              <a:rPr lang="nl-BE" sz="1800" baseline="0" dirty="0" err="1" smtClean="0"/>
              <a:t>could</a:t>
            </a:r>
            <a:r>
              <a:rPr lang="nl-BE" sz="1800" baseline="0" dirty="0" smtClean="0"/>
              <a:t> make a deal.</a:t>
            </a:r>
          </a:p>
          <a:p>
            <a:endParaRPr lang="nl-BE" sz="1800" baseline="0" dirty="0" smtClean="0"/>
          </a:p>
          <a:p>
            <a:r>
              <a:rPr lang="nl-BE" sz="1800" baseline="0" dirty="0" err="1" smtClean="0"/>
              <a:t>Then</a:t>
            </a:r>
            <a:r>
              <a:rPr lang="nl-BE" sz="1800" baseline="0" dirty="0" smtClean="0"/>
              <a:t> we </a:t>
            </a:r>
            <a:r>
              <a:rPr lang="nl-BE" sz="1800" baseline="0" dirty="0" err="1" smtClean="0"/>
              <a:t>contacted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newspaper</a:t>
            </a:r>
            <a:r>
              <a:rPr lang="nl-BE" sz="1800" baseline="0" dirty="0" smtClean="0"/>
              <a:t> journalist. We chose a </a:t>
            </a:r>
            <a:r>
              <a:rPr lang="nl-BE" sz="1800" baseline="0" dirty="0" err="1" smtClean="0"/>
              <a:t>newspaper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was </a:t>
            </a:r>
            <a:r>
              <a:rPr lang="nl-BE" sz="1800" baseline="0" dirty="0" err="1" smtClean="0"/>
              <a:t>rather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specialised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popular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big </a:t>
            </a:r>
            <a:r>
              <a:rPr lang="nl-BE" sz="1800" baseline="0" dirty="0" err="1" smtClean="0"/>
              <a:t>photographs</a:t>
            </a:r>
            <a:r>
              <a:rPr lang="nl-BE" sz="1800" baseline="0" dirty="0" smtClean="0"/>
              <a:t>. He was </a:t>
            </a:r>
            <a:r>
              <a:rPr lang="nl-BE" sz="1800" baseline="0" dirty="0" err="1" smtClean="0"/>
              <a:t>very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interested</a:t>
            </a:r>
            <a:r>
              <a:rPr lang="nl-BE" sz="1800" baseline="0" dirty="0" smtClean="0"/>
              <a:t>. We made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deal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he </a:t>
            </a:r>
            <a:r>
              <a:rPr lang="nl-BE" sz="1800" baseline="0" dirty="0" err="1" smtClean="0"/>
              <a:t>could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only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bring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day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was </a:t>
            </a:r>
            <a:r>
              <a:rPr lang="nl-BE" sz="1800" baseline="0" dirty="0" err="1" smtClean="0"/>
              <a:t>also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featuring</a:t>
            </a:r>
            <a:r>
              <a:rPr lang="nl-BE" sz="1800" baseline="0" dirty="0" smtClean="0"/>
              <a:t> on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radio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he </a:t>
            </a:r>
            <a:r>
              <a:rPr lang="nl-BE" sz="1800" baseline="0" dirty="0" err="1" smtClean="0"/>
              <a:t>would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only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one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getting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results</a:t>
            </a:r>
            <a:r>
              <a:rPr lang="nl-BE" sz="1800" baseline="0" dirty="0" smtClean="0"/>
              <a:t> beforehand.</a:t>
            </a:r>
          </a:p>
          <a:p>
            <a:endParaRPr lang="nl-BE" sz="1600" baseline="0" dirty="0" smtClean="0"/>
          </a:p>
          <a:p>
            <a:r>
              <a:rPr lang="nl-BE" sz="1800" baseline="0" dirty="0" smtClean="0"/>
              <a:t>We </a:t>
            </a:r>
            <a:r>
              <a:rPr lang="nl-BE" sz="1800" baseline="0" dirty="0" err="1" smtClean="0"/>
              <a:t>prepared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two</a:t>
            </a:r>
            <a:r>
              <a:rPr lang="nl-BE" sz="1800" baseline="0" dirty="0" smtClean="0"/>
              <a:t> dossiers. </a:t>
            </a:r>
            <a:r>
              <a:rPr lang="nl-BE" sz="1800" baseline="0" dirty="0" err="1" smtClean="0"/>
              <a:t>One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with</a:t>
            </a:r>
            <a:r>
              <a:rPr lang="nl-BE" sz="1800" baseline="0" dirty="0" smtClean="0"/>
              <a:t> a short </a:t>
            </a:r>
            <a:r>
              <a:rPr lang="nl-BE" sz="1800" baseline="0" dirty="0" err="1" smtClean="0"/>
              <a:t>press</a:t>
            </a:r>
            <a:r>
              <a:rPr lang="nl-BE" sz="1800" baseline="0" dirty="0" smtClean="0"/>
              <a:t> release, </a:t>
            </a:r>
            <a:r>
              <a:rPr lang="nl-BE" sz="1800" baseline="0" dirty="0" err="1" smtClean="0"/>
              <a:t>one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with</a:t>
            </a:r>
            <a:r>
              <a:rPr lang="nl-BE" sz="1800" baseline="0" dirty="0" smtClean="0"/>
              <a:t> more </a:t>
            </a:r>
            <a:r>
              <a:rPr lang="nl-BE" sz="1800" baseline="0" dirty="0" err="1" smtClean="0"/>
              <a:t>figures</a:t>
            </a:r>
            <a:r>
              <a:rPr lang="nl-BE" sz="1800" baseline="0" dirty="0" smtClean="0"/>
              <a:t>. We </a:t>
            </a:r>
            <a:r>
              <a:rPr lang="nl-BE" sz="1800" baseline="0" dirty="0" err="1" smtClean="0"/>
              <a:t>tried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make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title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text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rather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catchy</a:t>
            </a:r>
            <a:r>
              <a:rPr lang="nl-BE" sz="1800" baseline="0" dirty="0" smtClean="0"/>
              <a:t>. Strong </a:t>
            </a:r>
            <a:r>
              <a:rPr lang="nl-BE" sz="1800" baseline="0" dirty="0" err="1" smtClean="0"/>
              <a:t>title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some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text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bold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because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journalists</a:t>
            </a:r>
            <a:r>
              <a:rPr lang="nl-BE" sz="1800" baseline="0" dirty="0" smtClean="0"/>
              <a:t> like </a:t>
            </a:r>
            <a:r>
              <a:rPr lang="nl-BE" sz="1800" baseline="0" dirty="0" err="1" smtClean="0"/>
              <a:t>press</a:t>
            </a:r>
            <a:r>
              <a:rPr lang="nl-BE" sz="1800" baseline="0" dirty="0" smtClean="0"/>
              <a:t> releases </a:t>
            </a:r>
            <a:r>
              <a:rPr lang="nl-BE" sz="1800" baseline="0" dirty="0" err="1" smtClean="0"/>
              <a:t>with</a:t>
            </a:r>
            <a:r>
              <a:rPr lang="nl-BE" sz="1800" baseline="0" dirty="0" smtClean="0"/>
              <a:t> a bit of </a:t>
            </a:r>
            <a:r>
              <a:rPr lang="nl-BE" sz="1800" baseline="0" dirty="0" err="1" smtClean="0"/>
              <a:t>relief</a:t>
            </a:r>
            <a:r>
              <a:rPr lang="nl-BE" sz="1800" baseline="0" dirty="0" smtClean="0"/>
              <a:t> in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, a strong quote </a:t>
            </a:r>
            <a:r>
              <a:rPr lang="nl-BE" sz="1800" baseline="0" dirty="0" err="1" smtClean="0"/>
              <a:t>from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secretary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general</a:t>
            </a:r>
            <a:r>
              <a:rPr lang="nl-BE" sz="1800" baseline="0" dirty="0" smtClean="0"/>
              <a:t> at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end. </a:t>
            </a:r>
          </a:p>
          <a:p>
            <a:endParaRPr lang="nl-BE" sz="1800" baseline="0" dirty="0" smtClean="0"/>
          </a:p>
          <a:p>
            <a:r>
              <a:rPr lang="nl-BE" sz="1800" baseline="0" dirty="0" smtClean="0"/>
              <a:t>We made </a:t>
            </a:r>
            <a:r>
              <a:rPr lang="nl-BE" sz="1800" baseline="0" dirty="0" err="1" smtClean="0"/>
              <a:t>sure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we had </a:t>
            </a:r>
            <a:r>
              <a:rPr lang="nl-BE" sz="1800" baseline="0" dirty="0" err="1" smtClean="0"/>
              <a:t>some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contacts</a:t>
            </a:r>
            <a:r>
              <a:rPr lang="nl-BE" sz="1800" baseline="0" dirty="0" smtClean="0"/>
              <a:t>. Members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were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willing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testify</a:t>
            </a:r>
            <a:r>
              <a:rPr lang="nl-BE" sz="1800" baseline="0" dirty="0" smtClean="0"/>
              <a:t>.</a:t>
            </a:r>
          </a:p>
          <a:p>
            <a:endParaRPr lang="nl-BE" baseline="0" dirty="0" smtClean="0"/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Tekst van de slide: </a:t>
            </a:r>
          </a:p>
          <a:p>
            <a:endParaRPr lang="nl-BE" dirty="0" smtClean="0"/>
          </a:p>
          <a:p>
            <a:r>
              <a:rPr lang="nl-BE" sz="1800" dirty="0" smtClean="0"/>
              <a:t>We </a:t>
            </a:r>
            <a:r>
              <a:rPr lang="nl-BE" sz="1800" dirty="0" err="1" smtClean="0"/>
              <a:t>launched</a:t>
            </a:r>
            <a:r>
              <a:rPr lang="nl-BE" sz="1800" dirty="0" smtClean="0"/>
              <a:t> </a:t>
            </a:r>
            <a:r>
              <a:rPr lang="nl-BE" sz="1800" dirty="0" err="1" smtClean="0"/>
              <a:t>the</a:t>
            </a:r>
            <a:r>
              <a:rPr lang="nl-BE" sz="1800" dirty="0" smtClean="0"/>
              <a:t> </a:t>
            </a:r>
            <a:r>
              <a:rPr lang="nl-BE" sz="1800" dirty="0" err="1" smtClean="0"/>
              <a:t>news</a:t>
            </a:r>
            <a:r>
              <a:rPr lang="nl-BE" sz="1800" dirty="0" smtClean="0"/>
              <a:t> </a:t>
            </a:r>
            <a:r>
              <a:rPr lang="nl-BE" sz="1800" dirty="0" err="1" smtClean="0"/>
              <a:t>the</a:t>
            </a:r>
            <a:r>
              <a:rPr lang="nl-BE" sz="1800" baseline="0" dirty="0" smtClean="0"/>
              <a:t> 19th of august.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main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message</a:t>
            </a:r>
            <a:r>
              <a:rPr lang="nl-BE" sz="1800" baseline="0" dirty="0" smtClean="0"/>
              <a:t> was: Teachers </a:t>
            </a:r>
            <a:r>
              <a:rPr lang="nl-BE" sz="1800" baseline="0" dirty="0" err="1" smtClean="0"/>
              <a:t>invest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average</a:t>
            </a:r>
            <a:r>
              <a:rPr lang="nl-BE" sz="1800" baseline="0" dirty="0" smtClean="0"/>
              <a:t> of 93€ at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beginning</a:t>
            </a:r>
            <a:r>
              <a:rPr lang="nl-BE" sz="1800" baseline="0" dirty="0" smtClean="0"/>
              <a:t> of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schoolyear</a:t>
            </a:r>
            <a:r>
              <a:rPr lang="nl-BE" sz="1800" baseline="0" dirty="0" smtClean="0"/>
              <a:t>. The public radio </a:t>
            </a:r>
            <a:r>
              <a:rPr lang="nl-BE" sz="1800" baseline="0" dirty="0" err="1" smtClean="0"/>
              <a:t>brought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whole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day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 item </a:t>
            </a:r>
            <a:r>
              <a:rPr lang="nl-BE" sz="1800" baseline="0" dirty="0" err="1" smtClean="0"/>
              <a:t>with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story </a:t>
            </a:r>
            <a:r>
              <a:rPr lang="nl-BE" sz="1800" baseline="0" dirty="0" err="1" smtClean="0"/>
              <a:t>and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figures</a:t>
            </a:r>
            <a:r>
              <a:rPr lang="nl-BE" sz="1800" baseline="0" dirty="0" smtClean="0"/>
              <a:t>. </a:t>
            </a:r>
            <a:r>
              <a:rPr lang="nl-BE" sz="1800" baseline="0" dirty="0" err="1" smtClean="0"/>
              <a:t>They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also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brought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an</a:t>
            </a:r>
            <a:r>
              <a:rPr lang="nl-BE" sz="1800" baseline="0" dirty="0" smtClean="0"/>
              <a:t> interview </a:t>
            </a:r>
            <a:r>
              <a:rPr lang="nl-BE" sz="1800" baseline="0" dirty="0" err="1" smtClean="0"/>
              <a:t>with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secretary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general</a:t>
            </a:r>
            <a:r>
              <a:rPr lang="nl-BE" sz="1800" baseline="0" dirty="0" smtClean="0"/>
              <a:t> at 7:40 in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morning</a:t>
            </a:r>
            <a:r>
              <a:rPr lang="nl-BE" sz="1800" baseline="0" dirty="0" smtClean="0"/>
              <a:t>, a </a:t>
            </a:r>
            <a:r>
              <a:rPr lang="nl-BE" sz="1800" baseline="0" dirty="0" err="1" smtClean="0"/>
              <a:t>good</a:t>
            </a:r>
            <a:r>
              <a:rPr lang="nl-BE" sz="1800" baseline="0" dirty="0" smtClean="0"/>
              <a:t> time.</a:t>
            </a:r>
            <a:endParaRPr lang="nl-BE" sz="1800" dirty="0" smtClean="0"/>
          </a:p>
          <a:p>
            <a:r>
              <a:rPr lang="nl-BE" sz="1800" dirty="0" smtClean="0"/>
              <a:t>We </a:t>
            </a:r>
            <a:r>
              <a:rPr lang="nl-BE" sz="1800" dirty="0" err="1" smtClean="0"/>
              <a:t>were</a:t>
            </a:r>
            <a:r>
              <a:rPr lang="nl-BE" sz="1800" dirty="0" smtClean="0"/>
              <a:t> </a:t>
            </a:r>
            <a:r>
              <a:rPr lang="nl-BE" sz="1800" dirty="0" err="1" smtClean="0"/>
              <a:t>also</a:t>
            </a:r>
            <a:r>
              <a:rPr lang="nl-BE" sz="1800" dirty="0" smtClean="0"/>
              <a:t> </a:t>
            </a:r>
            <a:r>
              <a:rPr lang="nl-BE" sz="1800" dirty="0" err="1" smtClean="0"/>
              <a:t>very</a:t>
            </a:r>
            <a:r>
              <a:rPr lang="nl-BE" sz="1800" dirty="0" smtClean="0"/>
              <a:t> happy </a:t>
            </a:r>
            <a:r>
              <a:rPr lang="nl-BE" sz="1800" dirty="0" err="1" smtClean="0"/>
              <a:t>that</a:t>
            </a:r>
            <a:r>
              <a:rPr lang="nl-BE" sz="1800" dirty="0" smtClean="0"/>
              <a:t> on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radio, as we </a:t>
            </a:r>
            <a:r>
              <a:rPr lang="nl-BE" sz="1800" baseline="0" dirty="0" err="1" smtClean="0"/>
              <a:t>explicitly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asked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it</a:t>
            </a:r>
            <a:r>
              <a:rPr lang="nl-BE" sz="1800" baseline="0" dirty="0" smtClean="0"/>
              <a:t> was </a:t>
            </a:r>
            <a:r>
              <a:rPr lang="nl-BE" sz="1800" baseline="0" dirty="0" err="1" smtClean="0"/>
              <a:t>clearly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stated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that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came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from</a:t>
            </a:r>
            <a:r>
              <a:rPr lang="nl-BE" sz="1800" baseline="0" dirty="0" smtClean="0"/>
              <a:t> COV, “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largest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union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for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primary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education</a:t>
            </a:r>
            <a:r>
              <a:rPr lang="nl-BE" sz="1800" baseline="0" dirty="0" smtClean="0"/>
              <a:t>”. </a:t>
            </a:r>
            <a:r>
              <a:rPr lang="nl-BE" sz="1800" baseline="0" dirty="0" err="1" smtClean="0"/>
              <a:t>Very</a:t>
            </a:r>
            <a:r>
              <a:rPr lang="nl-BE" sz="1800" baseline="0" dirty="0" smtClean="0"/>
              <a:t> important I </a:t>
            </a:r>
            <a:r>
              <a:rPr lang="nl-BE" sz="1800" baseline="0" dirty="0" err="1" smtClean="0"/>
              <a:t>think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because</a:t>
            </a:r>
            <a:r>
              <a:rPr lang="nl-BE" sz="1800" baseline="0" dirty="0" smtClean="0"/>
              <a:t> a lot of </a:t>
            </a:r>
            <a:r>
              <a:rPr lang="nl-BE" sz="1800" baseline="0" dirty="0" err="1" smtClean="0"/>
              <a:t>times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when</a:t>
            </a:r>
            <a:r>
              <a:rPr lang="nl-BE" sz="1800" baseline="0" dirty="0" smtClean="0"/>
              <a:t> we are in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news</a:t>
            </a:r>
            <a:r>
              <a:rPr lang="nl-BE" sz="1800" baseline="0" dirty="0" smtClean="0"/>
              <a:t>, </a:t>
            </a:r>
            <a:r>
              <a:rPr lang="nl-BE" sz="1800" baseline="0" dirty="0" err="1" smtClean="0"/>
              <a:t>they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pronounce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our</a:t>
            </a:r>
            <a:r>
              <a:rPr lang="nl-BE" sz="1800" baseline="0" dirty="0" smtClean="0"/>
              <a:t> name wrong or </a:t>
            </a:r>
            <a:r>
              <a:rPr lang="nl-BE" sz="1800" baseline="0" dirty="0" err="1" smtClean="0"/>
              <a:t>they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don’t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explain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what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the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abbreviation</a:t>
            </a:r>
            <a:r>
              <a:rPr lang="nl-BE" sz="1800" baseline="0" dirty="0" smtClean="0"/>
              <a:t> COV is standing </a:t>
            </a:r>
            <a:r>
              <a:rPr lang="nl-BE" sz="1800" baseline="0" dirty="0" err="1" smtClean="0"/>
              <a:t>for</a:t>
            </a:r>
            <a:r>
              <a:rPr lang="nl-BE" sz="1800" baseline="0" dirty="0" smtClean="0"/>
              <a:t> or </a:t>
            </a:r>
            <a:r>
              <a:rPr lang="nl-BE" sz="1800" baseline="0" dirty="0" err="1" smtClean="0"/>
              <a:t>they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use</a:t>
            </a:r>
            <a:r>
              <a:rPr lang="nl-BE" sz="1800" baseline="0" dirty="0" smtClean="0"/>
              <a:t> a </a:t>
            </a:r>
            <a:r>
              <a:rPr lang="nl-BE" sz="1800" baseline="0" dirty="0" err="1" smtClean="0"/>
              <a:t>false</a:t>
            </a:r>
            <a:r>
              <a:rPr lang="nl-BE" sz="1800" baseline="0" dirty="0" smtClean="0"/>
              <a:t> </a:t>
            </a:r>
            <a:r>
              <a:rPr lang="nl-BE" sz="1800" baseline="0" dirty="0" err="1" smtClean="0"/>
              <a:t>abbrevation</a:t>
            </a:r>
            <a:r>
              <a:rPr lang="nl-BE" sz="1800" baseline="0" dirty="0" smtClean="0"/>
              <a:t>.</a:t>
            </a:r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 smtClean="0"/>
              <a:t>The “Nieuwsblad”, a </a:t>
            </a:r>
            <a:r>
              <a:rPr lang="nl-BE" sz="2400" dirty="0" err="1" smtClean="0"/>
              <a:t>rather</a:t>
            </a:r>
            <a:r>
              <a:rPr lang="nl-BE" sz="2400" dirty="0" smtClean="0"/>
              <a:t> </a:t>
            </a:r>
            <a:r>
              <a:rPr lang="nl-BE" sz="2400" dirty="0" err="1" smtClean="0"/>
              <a:t>popular</a:t>
            </a:r>
            <a:r>
              <a:rPr lang="nl-BE" sz="2400" dirty="0" smtClean="0"/>
              <a:t> </a:t>
            </a:r>
            <a:r>
              <a:rPr lang="nl-BE" sz="2400" dirty="0" err="1" smtClean="0"/>
              <a:t>newspaper</a:t>
            </a:r>
            <a:r>
              <a:rPr lang="nl-BE" sz="2400" dirty="0" smtClean="0"/>
              <a:t>, </a:t>
            </a:r>
            <a:r>
              <a:rPr lang="nl-BE" sz="2400" dirty="0" err="1" smtClean="0"/>
              <a:t>brought</a:t>
            </a:r>
            <a:r>
              <a:rPr lang="nl-BE" sz="2400" dirty="0" smtClean="0"/>
              <a:t> </a:t>
            </a:r>
            <a:r>
              <a:rPr lang="nl-BE" sz="2400" dirty="0" err="1" smtClean="0"/>
              <a:t>our</a:t>
            </a:r>
            <a:r>
              <a:rPr lang="nl-BE" sz="2400" dirty="0" smtClean="0"/>
              <a:t> item at </a:t>
            </a:r>
            <a:r>
              <a:rPr lang="nl-BE" sz="2400" dirty="0" err="1" smtClean="0"/>
              <a:t>the</a:t>
            </a:r>
            <a:r>
              <a:rPr lang="nl-BE" sz="2400" dirty="0" smtClean="0"/>
              <a:t> front page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with</a:t>
            </a:r>
            <a:r>
              <a:rPr lang="nl-BE" sz="2400" baseline="0" dirty="0" smtClean="0"/>
              <a:t> a large </a:t>
            </a:r>
            <a:r>
              <a:rPr lang="nl-BE" sz="2400" baseline="0" dirty="0" err="1" smtClean="0"/>
              <a:t>article</a:t>
            </a:r>
            <a:r>
              <a:rPr lang="nl-BE" sz="2400" baseline="0" dirty="0" smtClean="0"/>
              <a:t> on page 2 </a:t>
            </a:r>
            <a:r>
              <a:rPr lang="nl-BE" sz="2400" baseline="0" dirty="0" err="1" smtClean="0"/>
              <a:t>and</a:t>
            </a:r>
            <a:r>
              <a:rPr lang="nl-BE" sz="2400" baseline="0" dirty="0" smtClean="0"/>
              <a:t> 3. The girl in </a:t>
            </a:r>
            <a:r>
              <a:rPr lang="nl-BE" sz="2400" baseline="0" dirty="0" err="1" smtClean="0"/>
              <a:t>the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middle</a:t>
            </a:r>
            <a:r>
              <a:rPr lang="nl-BE" sz="2400" baseline="0" dirty="0" smtClean="0"/>
              <a:t> is a member of </a:t>
            </a:r>
            <a:r>
              <a:rPr lang="nl-BE" sz="2400" baseline="0" dirty="0" err="1" smtClean="0"/>
              <a:t>our</a:t>
            </a:r>
            <a:r>
              <a:rPr lang="nl-BE" sz="2400" baseline="0" dirty="0" smtClean="0"/>
              <a:t> </a:t>
            </a:r>
            <a:r>
              <a:rPr lang="nl-BE" sz="2400" baseline="0" dirty="0" err="1" smtClean="0"/>
              <a:t>union</a:t>
            </a:r>
            <a:r>
              <a:rPr lang="nl-BE" sz="2400" baseline="0" dirty="0" smtClean="0"/>
              <a:t>, a </a:t>
            </a:r>
            <a:r>
              <a:rPr lang="nl-BE" sz="2400" baseline="0" dirty="0" err="1" smtClean="0"/>
              <a:t>young</a:t>
            </a:r>
            <a:r>
              <a:rPr lang="nl-BE" sz="2400" baseline="0" dirty="0" smtClean="0"/>
              <a:t> teacher.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800" dirty="0" smtClean="0"/>
              <a:t>Even De Standaard, a </a:t>
            </a:r>
            <a:r>
              <a:rPr lang="nl-BE" sz="2800" dirty="0" err="1" smtClean="0"/>
              <a:t>rather</a:t>
            </a:r>
            <a:r>
              <a:rPr lang="nl-BE" sz="2800" dirty="0" smtClean="0"/>
              <a:t> “</a:t>
            </a:r>
            <a:r>
              <a:rPr lang="nl-BE" sz="2800" dirty="0" err="1" smtClean="0"/>
              <a:t>serious</a:t>
            </a:r>
            <a:r>
              <a:rPr lang="nl-BE" sz="2800" dirty="0" smtClean="0"/>
              <a:t>” </a:t>
            </a:r>
            <a:r>
              <a:rPr lang="nl-BE" sz="2800" dirty="0" err="1" smtClean="0"/>
              <a:t>newspaper</a:t>
            </a:r>
            <a:r>
              <a:rPr lang="nl-BE" sz="2800" dirty="0" smtClean="0"/>
              <a:t> </a:t>
            </a:r>
            <a:r>
              <a:rPr lang="nl-BE" sz="2800" dirty="0" err="1" smtClean="0"/>
              <a:t>brought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the</a:t>
            </a:r>
            <a:r>
              <a:rPr lang="nl-BE" sz="2800" baseline="0" dirty="0" smtClean="0"/>
              <a:t> item on page 7. </a:t>
            </a:r>
            <a:r>
              <a:rPr lang="nl-BE" sz="2800" baseline="0" dirty="0" err="1" smtClean="0"/>
              <a:t>Again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with</a:t>
            </a:r>
            <a:r>
              <a:rPr lang="nl-BE" sz="2800" baseline="0" dirty="0" smtClean="0"/>
              <a:t> a </a:t>
            </a:r>
            <a:r>
              <a:rPr lang="nl-BE" sz="2800" baseline="0" dirty="0" err="1" smtClean="0"/>
              <a:t>clear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reference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to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our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union</a:t>
            </a:r>
            <a:r>
              <a:rPr lang="nl-BE" sz="2800" baseline="0" dirty="0" smtClean="0"/>
              <a:t>.</a:t>
            </a:r>
          </a:p>
          <a:p>
            <a:endParaRPr lang="nl-BE" sz="2800" baseline="0" dirty="0" smtClean="0"/>
          </a:p>
          <a:p>
            <a:r>
              <a:rPr lang="nl-BE" sz="2800" baseline="0" dirty="0" smtClean="0"/>
              <a:t>In </a:t>
            </a:r>
            <a:r>
              <a:rPr lang="nl-BE" sz="2800" baseline="0" dirty="0" err="1" smtClean="0"/>
              <a:t>the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morning</a:t>
            </a:r>
            <a:r>
              <a:rPr lang="nl-BE" sz="2800" baseline="0" dirty="0" smtClean="0"/>
              <a:t> of </a:t>
            </a:r>
            <a:r>
              <a:rPr lang="nl-BE" sz="2800" baseline="0" dirty="0" err="1" smtClean="0"/>
              <a:t>that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day</a:t>
            </a:r>
            <a:r>
              <a:rPr lang="nl-BE" sz="2800" baseline="0" dirty="0" smtClean="0"/>
              <a:t> we </a:t>
            </a:r>
            <a:r>
              <a:rPr lang="nl-BE" sz="2800" baseline="0" dirty="0" err="1" smtClean="0"/>
              <a:t>also</a:t>
            </a:r>
            <a:r>
              <a:rPr lang="nl-BE" sz="2800" baseline="0" dirty="0" smtClean="0"/>
              <a:t> sent a </a:t>
            </a:r>
            <a:r>
              <a:rPr lang="nl-BE" sz="2800" baseline="0" dirty="0" err="1" smtClean="0"/>
              <a:t>pressrelease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to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all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our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presscontacts</a:t>
            </a:r>
            <a:r>
              <a:rPr lang="nl-BE" sz="2800" baseline="0" dirty="0" smtClean="0"/>
              <a:t>.</a:t>
            </a:r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9783-1D3B-469D-99F6-372D5A4EF7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gradFill flip="none" rotWithShape="1">
          <a:gsLst>
            <a:gs pos="95000">
              <a:srgbClr val="E5F1E0"/>
            </a:gs>
            <a:gs pos="13000">
              <a:schemeClr val="tx1">
                <a:lumMod val="95000"/>
              </a:schemeClr>
            </a:gs>
            <a:gs pos="97000">
              <a:schemeClr val="accent1">
                <a:tint val="44500"/>
                <a:satMod val="160000"/>
                <a:alpha val="72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hoe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hoe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>
            <a:normAutofit/>
          </a:bodyPr>
          <a:lstStyle>
            <a:lvl1pPr>
              <a:defRPr sz="460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39350" y="836713"/>
            <a:ext cx="8903125" cy="365125"/>
          </a:xfrm>
        </p:spPr>
        <p:txBody>
          <a:bodyPr/>
          <a:lstStyle>
            <a:lvl1pPr algn="l">
              <a:defRPr sz="3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122" y="5955346"/>
            <a:ext cx="1376878" cy="8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9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hoe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04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44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1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hoe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9842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E5F1E0"/>
            </a:gs>
            <a:gs pos="13000">
              <a:schemeClr val="bg1">
                <a:alpha val="23000"/>
              </a:schemeClr>
            </a:gs>
            <a:gs pos="97000">
              <a:schemeClr val="accent1">
                <a:tint val="44500"/>
                <a:satMod val="160000"/>
                <a:alpha val="72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719403" y="6448252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hoe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DA49D1-3B8C-4486-8FFC-63294F3CA3A8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18971" y="5935789"/>
            <a:ext cx="150584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qu&#234;temaken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Teachers </a:t>
            </a:r>
            <a:r>
              <a:rPr lang="nl-BE" dirty="0" err="1" smtClean="0"/>
              <a:t>invest</a:t>
            </a:r>
            <a:r>
              <a:rPr lang="nl-BE" dirty="0" smtClean="0"/>
              <a:t> 93€ at </a:t>
            </a:r>
            <a:r>
              <a:rPr lang="nl-BE" dirty="0" err="1" smtClean="0"/>
              <a:t>beginning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school </a:t>
            </a:r>
            <a:r>
              <a:rPr lang="nl-BE" dirty="0" err="1" smtClean="0"/>
              <a:t>year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Press </a:t>
            </a:r>
            <a:r>
              <a:rPr lang="nl-BE" dirty="0" err="1" smtClean="0"/>
              <a:t>Campaign</a:t>
            </a:r>
            <a:r>
              <a:rPr lang="nl-BE" dirty="0" smtClean="0"/>
              <a:t> at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beginning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school </a:t>
            </a:r>
            <a:r>
              <a:rPr lang="nl-BE" dirty="0" err="1" smtClean="0"/>
              <a:t>year</a:t>
            </a:r>
            <a:endParaRPr lang="nl-BE" dirty="0"/>
          </a:p>
          <a:p>
            <a:r>
              <a:rPr lang="nl-BE" dirty="0" smtClean="0"/>
              <a:t>2016-2017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69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News-website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10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5600" y="1733550"/>
            <a:ext cx="644926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News-website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11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91304" y="1600200"/>
            <a:ext cx="5923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Radio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Television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12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714500"/>
            <a:ext cx="5923717" cy="4495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464" y="1640731"/>
            <a:ext cx="5562803" cy="45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Radio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Television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13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57456" y="1600200"/>
            <a:ext cx="77914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Internet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14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err="1" smtClean="0"/>
              <a:t>Newswebsites</a:t>
            </a:r>
            <a:r>
              <a:rPr lang="nl-BE" dirty="0" smtClean="0"/>
              <a:t> of public radio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television</a:t>
            </a:r>
            <a:endParaRPr lang="nl-BE" dirty="0" smtClean="0"/>
          </a:p>
          <a:p>
            <a:r>
              <a:rPr lang="nl-BE" dirty="0" smtClean="0"/>
              <a:t>Online </a:t>
            </a:r>
            <a:r>
              <a:rPr lang="nl-BE" dirty="0" err="1" smtClean="0"/>
              <a:t>news</a:t>
            </a:r>
            <a:r>
              <a:rPr lang="nl-BE" dirty="0" smtClean="0"/>
              <a:t> of </a:t>
            </a:r>
            <a:r>
              <a:rPr lang="nl-BE" dirty="0" err="1" smtClean="0"/>
              <a:t>newspapers</a:t>
            </a:r>
            <a:endParaRPr lang="nl-BE" dirty="0" smtClean="0"/>
          </a:p>
          <a:p>
            <a:r>
              <a:rPr lang="nl-BE" dirty="0" err="1" smtClean="0"/>
              <a:t>Newsmonkey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85" y="2761321"/>
            <a:ext cx="7138965" cy="37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Social</a:t>
            </a:r>
            <a:r>
              <a:rPr lang="nl-BE" dirty="0" smtClean="0"/>
              <a:t> media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15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facebook: Post </a:t>
            </a:r>
            <a:r>
              <a:rPr lang="nl-BE" dirty="0" err="1" smtClean="0"/>
              <a:t>seen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more </a:t>
            </a:r>
          </a:p>
          <a:p>
            <a:pPr marL="0" indent="0">
              <a:buNone/>
            </a:pPr>
            <a:r>
              <a:rPr lang="nl-BE" dirty="0" err="1" smtClean="0"/>
              <a:t>than</a:t>
            </a:r>
            <a:r>
              <a:rPr lang="nl-BE" dirty="0" smtClean="0"/>
              <a:t> 6000 </a:t>
            </a:r>
            <a:r>
              <a:rPr lang="nl-BE" dirty="0" err="1" smtClean="0"/>
              <a:t>people</a:t>
            </a:r>
            <a:endParaRPr lang="nl-BE" dirty="0" smtClean="0"/>
          </a:p>
          <a:p>
            <a:r>
              <a:rPr lang="nl-BE" dirty="0" smtClean="0"/>
              <a:t>Twitter: </a:t>
            </a:r>
            <a:r>
              <a:rPr lang="nl-BE" dirty="0" err="1" smtClean="0"/>
              <a:t>the</a:t>
            </a:r>
            <a:r>
              <a:rPr lang="nl-BE" dirty="0" smtClean="0"/>
              <a:t> item was </a:t>
            </a:r>
            <a:r>
              <a:rPr lang="nl-BE" dirty="0" err="1" smtClean="0"/>
              <a:t>tweeted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several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err="1" smtClean="0"/>
              <a:t>newspapers</a:t>
            </a:r>
            <a:r>
              <a:rPr lang="nl-BE" dirty="0" smtClean="0"/>
              <a:t>, </a:t>
            </a:r>
            <a:r>
              <a:rPr lang="nl-BE" dirty="0" err="1" smtClean="0"/>
              <a:t>the</a:t>
            </a:r>
            <a:r>
              <a:rPr lang="nl-BE" dirty="0" smtClean="0"/>
              <a:t> public radio, …</a:t>
            </a:r>
          </a:p>
          <a:p>
            <a:r>
              <a:rPr lang="nl-BE" dirty="0" smtClean="0"/>
              <a:t>A lot of </a:t>
            </a:r>
            <a:r>
              <a:rPr lang="nl-BE" dirty="0" err="1" smtClean="0"/>
              <a:t>reaction</a:t>
            </a:r>
            <a:r>
              <a:rPr lang="nl-BE" dirty="0" smtClean="0"/>
              <a:t> on twitter. Even a </a:t>
            </a:r>
          </a:p>
          <a:p>
            <a:pPr marL="0" indent="0">
              <a:buNone/>
            </a:pPr>
            <a:r>
              <a:rPr lang="nl-BE" dirty="0" err="1" smtClean="0"/>
              <a:t>discussion</a:t>
            </a:r>
            <a:r>
              <a:rPr lang="nl-BE" dirty="0" smtClean="0"/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998" y="1630998"/>
            <a:ext cx="4573002" cy="45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Viral</a:t>
            </a:r>
            <a:r>
              <a:rPr lang="nl-BE" dirty="0" smtClean="0"/>
              <a:t> effect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16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72841" y="1600200"/>
            <a:ext cx="716064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we </a:t>
            </a:r>
            <a:r>
              <a:rPr lang="nl-BE" dirty="0" err="1" smtClean="0"/>
              <a:t>learn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17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Take </a:t>
            </a:r>
            <a:r>
              <a:rPr lang="nl-BE" dirty="0" err="1" smtClean="0"/>
              <a:t>initiative</a:t>
            </a:r>
            <a:endParaRPr lang="nl-BE" dirty="0" smtClean="0"/>
          </a:p>
          <a:p>
            <a:r>
              <a:rPr lang="nl-BE" dirty="0" err="1" smtClean="0"/>
              <a:t>Choose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subject </a:t>
            </a:r>
            <a:r>
              <a:rPr lang="nl-BE" dirty="0" err="1" smtClean="0"/>
              <a:t>wisely</a:t>
            </a:r>
            <a:endParaRPr lang="nl-BE" dirty="0" smtClean="0"/>
          </a:p>
          <a:p>
            <a:r>
              <a:rPr lang="nl-BE" dirty="0" smtClean="0"/>
              <a:t>Timing is </a:t>
            </a:r>
            <a:r>
              <a:rPr lang="nl-BE" dirty="0" err="1" smtClean="0"/>
              <a:t>crucial</a:t>
            </a:r>
            <a:endParaRPr lang="nl-BE" dirty="0" smtClean="0"/>
          </a:p>
          <a:p>
            <a:r>
              <a:rPr lang="nl-BE" dirty="0" smtClean="0"/>
              <a:t>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preparation</a:t>
            </a:r>
            <a:r>
              <a:rPr lang="nl-BE" dirty="0" smtClean="0"/>
              <a:t> </a:t>
            </a:r>
            <a:r>
              <a:rPr lang="nl-BE" dirty="0" err="1" smtClean="0"/>
              <a:t>makes</a:t>
            </a:r>
            <a:r>
              <a:rPr lang="nl-BE" dirty="0" smtClean="0"/>
              <a:t> a </a:t>
            </a:r>
            <a:r>
              <a:rPr lang="nl-BE" dirty="0" err="1" smtClean="0"/>
              <a:t>difference</a:t>
            </a:r>
            <a:endParaRPr lang="nl-BE" dirty="0" smtClean="0"/>
          </a:p>
          <a:p>
            <a:r>
              <a:rPr lang="nl-BE" dirty="0" err="1" smtClean="0"/>
              <a:t>Giving</a:t>
            </a:r>
            <a:r>
              <a:rPr lang="nl-BE" dirty="0" smtClean="0"/>
              <a:t> a journalist a scoop is more </a:t>
            </a:r>
            <a:r>
              <a:rPr lang="nl-BE" dirty="0" err="1" smtClean="0"/>
              <a:t>efficient</a:t>
            </a:r>
            <a:r>
              <a:rPr lang="nl-BE" dirty="0" smtClean="0"/>
              <a:t> </a:t>
            </a:r>
            <a:r>
              <a:rPr lang="nl-BE" dirty="0" err="1" smtClean="0"/>
              <a:t>then</a:t>
            </a:r>
            <a:r>
              <a:rPr lang="nl-BE" dirty="0" smtClean="0"/>
              <a:t> </a:t>
            </a:r>
            <a:r>
              <a:rPr lang="nl-BE" dirty="0" err="1" smtClean="0"/>
              <a:t>writing</a:t>
            </a:r>
            <a:r>
              <a:rPr lang="nl-BE" dirty="0" smtClean="0"/>
              <a:t> a </a:t>
            </a:r>
            <a:r>
              <a:rPr lang="nl-BE" dirty="0" err="1" smtClean="0"/>
              <a:t>pressrelease</a:t>
            </a:r>
            <a:r>
              <a:rPr lang="nl-BE" dirty="0" smtClean="0"/>
              <a:t> or holding a </a:t>
            </a:r>
            <a:r>
              <a:rPr lang="nl-BE" dirty="0" err="1" smtClean="0"/>
              <a:t>press</a:t>
            </a:r>
            <a:r>
              <a:rPr lang="nl-BE" dirty="0" smtClean="0"/>
              <a:t> conference. </a:t>
            </a:r>
          </a:p>
          <a:p>
            <a:r>
              <a:rPr lang="nl-BE" dirty="0" smtClean="0"/>
              <a:t>A </a:t>
            </a:r>
            <a:r>
              <a:rPr lang="nl-BE" dirty="0" err="1" smtClean="0"/>
              <a:t>good</a:t>
            </a:r>
            <a:r>
              <a:rPr lang="nl-BE" dirty="0" smtClean="0"/>
              <a:t> story </a:t>
            </a:r>
            <a:r>
              <a:rPr lang="nl-BE" dirty="0" err="1" smtClean="0"/>
              <a:t>can</a:t>
            </a:r>
            <a:r>
              <a:rPr lang="nl-BE" dirty="0" smtClean="0"/>
              <a:t> have a second life in </a:t>
            </a:r>
            <a:r>
              <a:rPr lang="nl-BE" dirty="0" err="1" smtClean="0"/>
              <a:t>social</a:t>
            </a:r>
            <a:r>
              <a:rPr lang="nl-BE" dirty="0" smtClean="0"/>
              <a:t> media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51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Goals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2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Be </a:t>
            </a:r>
            <a:r>
              <a:rPr lang="nl-BE" dirty="0" err="1" smtClean="0"/>
              <a:t>visible</a:t>
            </a:r>
            <a:r>
              <a:rPr lang="nl-BE" dirty="0" smtClean="0"/>
              <a:t> at </a:t>
            </a:r>
            <a:r>
              <a:rPr lang="nl-BE" dirty="0" err="1" smtClean="0"/>
              <a:t>crucial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endParaRPr lang="nl-BE" dirty="0" smtClean="0"/>
          </a:p>
          <a:p>
            <a:r>
              <a:rPr lang="nl-BE" dirty="0" smtClean="0"/>
              <a:t>Be </a:t>
            </a:r>
            <a:r>
              <a:rPr lang="nl-BE" dirty="0" err="1" smtClean="0"/>
              <a:t>pro-active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Choose</a:t>
            </a:r>
            <a:r>
              <a:rPr lang="nl-BE" dirty="0" smtClean="0"/>
              <a:t> a </a:t>
            </a:r>
            <a:r>
              <a:rPr lang="nl-BE" dirty="0" err="1" smtClean="0"/>
              <a:t>theme</a:t>
            </a:r>
            <a:endParaRPr lang="nl-BE" dirty="0" smtClean="0"/>
          </a:p>
          <a:p>
            <a:r>
              <a:rPr lang="nl-BE" dirty="0" smtClean="0"/>
              <a:t>Frame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8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3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07489" y="1710559"/>
            <a:ext cx="2439210" cy="4495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697" y="1710559"/>
            <a:ext cx="5686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But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teacher?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4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22483" y="1662441"/>
            <a:ext cx="4671356" cy="46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Survey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5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Free online survey </a:t>
            </a:r>
            <a:r>
              <a:rPr lang="nl-BE" dirty="0" smtClean="0">
                <a:hlinkClick r:id="rId3"/>
              </a:rPr>
              <a:t>www.enquêtemaken.be</a:t>
            </a:r>
            <a:endParaRPr lang="nl-BE" dirty="0" smtClean="0"/>
          </a:p>
          <a:p>
            <a:r>
              <a:rPr lang="nl-BE" dirty="0" smtClean="0"/>
              <a:t>695 </a:t>
            </a:r>
            <a:r>
              <a:rPr lang="nl-BE" dirty="0" err="1" smtClean="0"/>
              <a:t>teachers</a:t>
            </a:r>
            <a:r>
              <a:rPr lang="nl-BE" dirty="0" smtClean="0"/>
              <a:t> </a:t>
            </a:r>
          </a:p>
          <a:p>
            <a:r>
              <a:rPr lang="nl-BE" dirty="0" smtClean="0"/>
              <a:t>90%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respondents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invest</a:t>
            </a:r>
            <a:r>
              <a:rPr lang="nl-BE" dirty="0" smtClean="0"/>
              <a:t> a </a:t>
            </a:r>
            <a:r>
              <a:rPr lang="nl-BE" dirty="0" err="1" smtClean="0"/>
              <a:t>serious</a:t>
            </a:r>
            <a:r>
              <a:rPr lang="nl-BE" dirty="0" smtClean="0"/>
              <a:t> </a:t>
            </a:r>
            <a:r>
              <a:rPr lang="nl-BE" dirty="0" err="1" smtClean="0"/>
              <a:t>amount</a:t>
            </a:r>
            <a:r>
              <a:rPr lang="nl-BE" dirty="0" smtClean="0"/>
              <a:t> of money at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beginning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schoolyear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year</a:t>
            </a:r>
            <a:r>
              <a:rPr lang="nl-BE" dirty="0" smtClean="0"/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34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Contacting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press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6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Contact </a:t>
            </a:r>
            <a:r>
              <a:rPr lang="nl-BE" dirty="0" err="1" smtClean="0"/>
              <a:t>with</a:t>
            </a:r>
            <a:r>
              <a:rPr lang="nl-BE" dirty="0" smtClean="0"/>
              <a:t> a radio journalist</a:t>
            </a:r>
          </a:p>
          <a:p>
            <a:r>
              <a:rPr lang="nl-BE" dirty="0" smtClean="0"/>
              <a:t>Contact </a:t>
            </a:r>
            <a:r>
              <a:rPr lang="nl-BE" dirty="0" err="1" smtClean="0"/>
              <a:t>with</a:t>
            </a:r>
            <a:r>
              <a:rPr lang="nl-BE" dirty="0" smtClean="0"/>
              <a:t> a </a:t>
            </a:r>
            <a:r>
              <a:rPr lang="nl-BE" dirty="0" err="1" smtClean="0"/>
              <a:t>newspaper</a:t>
            </a:r>
            <a:r>
              <a:rPr lang="nl-BE" dirty="0" smtClean="0"/>
              <a:t> journalist</a:t>
            </a:r>
          </a:p>
          <a:p>
            <a:r>
              <a:rPr lang="nl-BE" dirty="0" smtClean="0"/>
              <a:t>Making deals</a:t>
            </a:r>
          </a:p>
          <a:p>
            <a:r>
              <a:rPr lang="nl-BE" dirty="0"/>
              <a:t>Preparing </a:t>
            </a:r>
            <a:r>
              <a:rPr lang="nl-BE" dirty="0" err="1" smtClean="0"/>
              <a:t>two</a:t>
            </a:r>
            <a:r>
              <a:rPr lang="nl-BE" dirty="0" smtClean="0"/>
              <a:t> dossiers</a:t>
            </a:r>
            <a:endParaRPr lang="nl-BE" dirty="0"/>
          </a:p>
          <a:p>
            <a:r>
              <a:rPr lang="nl-BE" dirty="0" err="1" smtClean="0"/>
              <a:t>Sharing</a:t>
            </a:r>
            <a:r>
              <a:rPr lang="nl-BE" dirty="0" smtClean="0"/>
              <a:t> </a:t>
            </a:r>
            <a:r>
              <a:rPr lang="nl-BE" dirty="0" err="1" smtClean="0"/>
              <a:t>contacts</a:t>
            </a:r>
            <a:endParaRPr lang="nl-BE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721" y="1768366"/>
            <a:ext cx="4916052" cy="43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Launch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7</a:t>
            </a:fld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19 august 2016</a:t>
            </a:r>
          </a:p>
          <a:p>
            <a:r>
              <a:rPr lang="nl-BE" dirty="0" smtClean="0"/>
              <a:t>“Teachers </a:t>
            </a:r>
            <a:r>
              <a:rPr lang="nl-BE" dirty="0" err="1" smtClean="0"/>
              <a:t>invest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average</a:t>
            </a:r>
            <a:r>
              <a:rPr lang="nl-BE" dirty="0" smtClean="0"/>
              <a:t> of 93 euro’s at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beginning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schoolyear</a:t>
            </a:r>
            <a:r>
              <a:rPr lang="nl-BE" dirty="0" smtClean="0"/>
              <a:t>.”</a:t>
            </a:r>
          </a:p>
          <a:p>
            <a:r>
              <a:rPr lang="nl-BE" dirty="0" smtClean="0"/>
              <a:t>The public radio </a:t>
            </a:r>
            <a:r>
              <a:rPr lang="nl-BE" dirty="0" err="1" smtClean="0"/>
              <a:t>brought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whole</a:t>
            </a:r>
            <a:r>
              <a:rPr lang="nl-BE" dirty="0" smtClean="0"/>
              <a:t> </a:t>
            </a:r>
            <a:r>
              <a:rPr lang="nl-BE" dirty="0" err="1" smtClean="0"/>
              <a:t>day</a:t>
            </a:r>
            <a:r>
              <a:rPr lang="nl-BE" dirty="0" smtClean="0"/>
              <a:t> a </a:t>
            </a:r>
            <a:r>
              <a:rPr lang="nl-BE" dirty="0" err="1" smtClean="0"/>
              <a:t>news</a:t>
            </a:r>
            <a:r>
              <a:rPr lang="nl-BE" dirty="0" smtClean="0"/>
              <a:t> item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our</a:t>
            </a:r>
            <a:r>
              <a:rPr lang="nl-BE" dirty="0" smtClean="0"/>
              <a:t> story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figures</a:t>
            </a:r>
            <a:endParaRPr lang="nl-BE" dirty="0" smtClean="0"/>
          </a:p>
          <a:p>
            <a:r>
              <a:rPr lang="nl-BE" dirty="0" smtClean="0"/>
              <a:t>Interview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secretary</a:t>
            </a:r>
            <a:r>
              <a:rPr lang="nl-BE" dirty="0" smtClean="0"/>
              <a:t> </a:t>
            </a:r>
            <a:r>
              <a:rPr lang="nl-BE" dirty="0" err="1" smtClean="0"/>
              <a:t>general</a:t>
            </a:r>
            <a:r>
              <a:rPr lang="nl-BE" dirty="0" smtClean="0"/>
              <a:t> at 7:40u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morning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37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Newspapers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8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21303" y="1678021"/>
            <a:ext cx="3248909" cy="4495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239" y="1516698"/>
            <a:ext cx="6503825" cy="4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Newspapers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EDA49D1-3B8C-4486-8FFC-63294F3CA3A8}" type="slidenum">
              <a:rPr lang="en-US" smtClean="0"/>
              <a:t>9</a:t>
            </a:fld>
            <a:endParaRPr lang="en-US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00868" y="1600200"/>
            <a:ext cx="630459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2016">
  <a:themeElements>
    <a:clrScheme name="Aangepast 1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66A53B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2016" id="{77F2F202-ED7A-4E53-941D-5A09FC584542}" vid="{C7360188-2CAA-4C29-824B-6342DE976F3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http://portal/_cts/EIDocument/8b5470c660bc9b5ccustomXsn.xsn</xsnLocation>
  <cached>True</cached>
  <openByDefault>True</openByDefault>
  <xsnScope>http://portal</xsnScope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I Document" ma:contentTypeID="0x010100AA2F8202531E2B479DC903BD7BCD5C3F00E04239BAE3CFF643A8203BF81E96DC51" ma:contentTypeVersion="53" ma:contentTypeDescription="" ma:contentTypeScope="" ma:versionID="3ecdb67ee59564c7ec43419591cb38be">
  <xsd:schema xmlns:xsd="http://www.w3.org/2001/XMLSchema" xmlns:xs="http://www.w3.org/2001/XMLSchema" xmlns:p="http://schemas.microsoft.com/office/2006/metadata/properties" xmlns:ns2="db13979b-e751-4565-a77b-71e7edb4f069" targetNamespace="http://schemas.microsoft.com/office/2006/metadata/properties" ma:root="true" ma:fieldsID="68c9f9e723ff3b8d29c1e4b1699411ec" ns2:_="">
    <xsd:import namespace="db13979b-e751-4565-a77b-71e7edb4f069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DocumentLanguage" minOccurs="0"/>
                <xsd:element ref="ns2:AvailableOnWebsite" minOccurs="0"/>
                <xsd:element ref="ns2:EIRegion" minOccurs="0"/>
                <xsd:element ref="ns2:EIUnit" minOccurs="0"/>
                <xsd:element ref="ns2:EIOrgan" minOccurs="0"/>
                <xsd:element ref="ns2:EI_x0020_Event" minOccurs="0"/>
                <xsd:element ref="ns2:EITopic" minOccurs="0"/>
                <xsd:element ref="ns2:DocumentSource" minOccurs="0"/>
                <xsd:element ref="ns2:EITermbaseTaxHTField0" minOccurs="0"/>
                <xsd:element ref="ns2:TaxCatchAll" minOccurs="0"/>
                <xsd:element ref="ns2:TaxCatchAllLabel" minOccurs="0"/>
                <xsd:element ref="ns2:l360261a294540c48d9b0fdee2fb1d22" minOccurs="0"/>
                <xsd:element ref="ns2:hd0be951f11940a08013d67eec6505c8" minOccurs="0"/>
                <xsd:element ref="ns2:o79ce48fd8d44e5eaac3fd0fc82a2951" minOccurs="0"/>
                <xsd:element ref="ns2:kd7281ab553349538e0242a0ee89a9e1" minOccurs="0"/>
                <xsd:element ref="ns2:i64256cf79b641ea809ba8b9a806956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979b-e751-4565-a77b-71e7edb4f069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scription="EI document date." ma:format="DateOnly" ma:internalName="Date">
      <xsd:simpleType>
        <xsd:restriction base="dms:DateTime"/>
      </xsd:simpleType>
    </xsd:element>
    <xsd:element name="DocumentLanguage" ma:index="5" nillable="true" ma:displayName="Document Language" ma:default="English" ma:format="RadioButtons" ma:internalName="DocumentLanguage">
      <xsd:simpleType>
        <xsd:restriction base="dms:Choice">
          <xsd:enumeration value="English"/>
          <xsd:enumeration value="French"/>
          <xsd:enumeration value="Spanish"/>
          <xsd:enumeration value="Other"/>
          <xsd:enumeration value="Multiple"/>
        </xsd:restriction>
      </xsd:simpleType>
    </xsd:element>
    <xsd:element name="AvailableOnWebsite" ma:index="6" nillable="true" ma:displayName="Available On Website" ma:default="1" ma:description="Make this document available on the public EI website." ma:internalName="AvailableOnWebsite">
      <xsd:simpleType>
        <xsd:restriction base="dms:Boolean"/>
      </xsd:simpleType>
    </xsd:element>
    <xsd:element name="EIRegion" ma:index="7" nillable="true" ma:displayName="EI Region" ma:description="Education International region." ma:hidden="true" ma:list="{29c7dc5d-89a6-4101-a71e-0c6c975a07cf}" ma:internalName="EIRegio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Unit" ma:index="8" nillable="true" ma:displayName="EI Unit" ma:hidden="true" ma:list="068bb678-3c6d-45ba-97bd-4f06a914f196" ma:internalName="EIUnit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Organ" ma:index="9" nillable="true" ma:displayName="EI Group" ma:hidden="true" ma:list="{2698a646-4c05-4ac8-9e4f-4a88bcd5d2e2}" ma:internalName="EIOrga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_x0020_Event" ma:index="11" nillable="true" ma:displayName="EI Event" ma:hidden="true" ma:list="{0292d145-1b29-4696-ba3c-d4afe19ee511}" ma:internalName="EI_x0020_Event" ma:readOnly="false" ma:showField="EventTitleForChoiceDropdown" ma:web="db13979b-e751-4565-a77b-71e7edb4f069">
      <xsd:simpleType>
        <xsd:restriction base="dms:Lookup"/>
      </xsd:simpleType>
    </xsd:element>
    <xsd:element name="EITopic" ma:index="12" nillable="true" ma:displayName="EI Topic" ma:hidden="true" ma:list="dd9f5b98-3a89-4125-b977-90d82d0197dd" ma:internalName="EITopic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Source" ma:index="13" nillable="true" ma:displayName="Document Source" ma:description="Organisation which issued the document." ma:list="{49ba241f-8346-4576-b9e1-b1a7b41f86e8}" ma:internalName="DocumentSource" ma:showField="Title" ma:web="db13979b-e751-4565-a77b-71e7edb4f069">
      <xsd:simpleType>
        <xsd:restriction base="dms:Lookup"/>
      </xsd:simpleType>
    </xsd:element>
    <xsd:element name="EITermbaseTaxHTField0" ma:index="19" nillable="true" ma:taxonomy="true" ma:internalName="EITermbaseTaxHTField0" ma:taxonomyFieldName="EITermbase" ma:displayName="EIDocType" ma:readOnly="false" ma:default="" ma:fieldId="{58649bc0-05b1-4c82-b72c-a96912b32633}" ma:taxonomyMulti="true" ma:sspId="0af2f461-2480-4a31-ac78-b054563ee389" ma:termSetId="2591b47b-c34c-4ee1-a350-73f6d52a178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e31c9898-5599-4d3d-bde2-aae45224e11b}" ma:internalName="TaxCatchAll" ma:showField="CatchAllData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31c9898-5599-4d3d-bde2-aae45224e11b}" ma:internalName="TaxCatchAllLabel" ma:readOnly="true" ma:showField="CatchAllDataLabel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360261a294540c48d9b0fdee2fb1d22" ma:index="23" nillable="true" ma:taxonomy="true" ma:internalName="l360261a294540c48d9b0fdee2fb1d22" ma:taxonomyFieldName="EIEvent" ma:displayName="EIEvent" ma:default="" ma:fieldId="{5360261a-2945-40c4-8d9b-0fdee2fb1d22}" ma:taxonomyMulti="true" ma:sspId="0af2f461-2480-4a31-ac78-b054563ee389" ma:termSetId="46d855b6-eb13-4760-91d1-66f27ae7dc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d0be951f11940a08013d67eec6505c8" ma:index="25" nillable="true" ma:taxonomy="true" ma:internalName="hd0be951f11940a08013d67eec6505c8" ma:taxonomyFieldName="EIUnit1" ma:displayName="EIUnit" ma:readOnly="false" ma:default="" ma:fieldId="{1d0be951-f119-40a0-8013-d67eec6505c8}" ma:taxonomyMulti="true" ma:sspId="0af2f461-2480-4a31-ac78-b054563ee389" ma:termSetId="5f7ca6b7-bc5d-4a29-b9c5-9d61f96be7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9ce48fd8d44e5eaac3fd0fc82a2951" ma:index="27" nillable="true" ma:taxonomy="true" ma:internalName="o79ce48fd8d44e5eaac3fd0fc82a2951" ma:taxonomyFieldName="EIGroup" ma:displayName="EIGroup" ma:default="" ma:fieldId="{879ce48f-d8d4-4e5e-aac3-fd0fc82a2951}" ma:taxonomyMulti="true" ma:sspId="0af2f461-2480-4a31-ac78-b054563ee389" ma:termSetId="1e97bc08-ae7e-4277-9be6-12765f62b2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7281ab553349538e0242a0ee89a9e1" ma:index="29" nillable="true" ma:taxonomy="true" ma:internalName="kd7281ab553349538e0242a0ee89a9e1" ma:taxonomyFieldName="EITopic1" ma:displayName="EITopic" ma:default="" ma:fieldId="{4d7281ab-5533-4953-8e02-42a0ee89a9e1}" ma:taxonomyMulti="true" ma:sspId="0af2f461-2480-4a31-ac78-b054563ee389" ma:termSetId="e2436a82-f458-4e28-a4e0-fa06e0b95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4256cf79b641ea809ba8b9a8069568" ma:index="31" nillable="true" ma:taxonomy="true" ma:internalName="i64256cf79b641ea809ba8b9a8069568" ma:taxonomyFieldName="EIRegion1" ma:displayName="EIRegion" ma:default="" ma:fieldId="{264256cf-79b6-41ea-809b-a8b9a8069568}" ma:taxonomyMulti="true" ma:sspId="0af2f461-2480-4a31-ac78-b054563ee389" ma:termSetId="126f87e2-8982-4d73-8d0c-1d6ec05017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IUnit xmlns="db13979b-e751-4565-a77b-71e7edb4f069"/>
    <l360261a294540c48d9b0fdee2fb1d22 xmlns="db13979b-e751-4565-a77b-71e7edb4f069">
      <Terms xmlns="http://schemas.microsoft.com/office/infopath/2007/PartnerControls"/>
    </l360261a294540c48d9b0fdee2fb1d22>
    <EIRegion xmlns="db13979b-e751-4565-a77b-71e7edb4f069"/>
    <AvailableOnWebsite xmlns="db13979b-e751-4565-a77b-71e7edb4f069">true</AvailableOnWebsite>
    <EIOrgan xmlns="db13979b-e751-4565-a77b-71e7edb4f069"/>
    <EI_x0020_Event xmlns="db13979b-e751-4565-a77b-71e7edb4f069" xsi:nil="true"/>
    <kd7281ab553349538e0242a0ee89a9e1 xmlns="db13979b-e751-4565-a77b-71e7edb4f069">
      <Terms xmlns="http://schemas.microsoft.com/office/infopath/2007/PartnerControls"/>
    </kd7281ab553349538e0242a0ee89a9e1>
    <i64256cf79b641ea809ba8b9a8069568 xmlns="db13979b-e751-4565-a77b-71e7edb4f069">
      <Terms xmlns="http://schemas.microsoft.com/office/infopath/2007/PartnerControls"/>
    </i64256cf79b641ea809ba8b9a8069568>
    <EITopic xmlns="db13979b-e751-4565-a77b-71e7edb4f069"/>
    <DocumentSource xmlns="db13979b-e751-4565-a77b-71e7edb4f069" xsi:nil="true"/>
    <DocumentLanguage xmlns="db13979b-e751-4565-a77b-71e7edb4f069">English</DocumentLanguage>
    <o79ce48fd8d44e5eaac3fd0fc82a2951 xmlns="db13979b-e751-4565-a77b-71e7edb4f069">
      <Terms xmlns="http://schemas.microsoft.com/office/infopath/2007/PartnerControls"/>
    </o79ce48fd8d44e5eaac3fd0fc82a2951>
    <EITermbaseTaxHTField0 xmlns="db13979b-e751-4565-a77b-71e7edb4f069">
      <Terms xmlns="http://schemas.microsoft.com/office/infopath/2007/PartnerControls"/>
    </EITermbaseTaxHTField0>
    <TaxCatchAll xmlns="db13979b-e751-4565-a77b-71e7edb4f069"/>
    <Date xmlns="db13979b-e751-4565-a77b-71e7edb4f069" xsi:nil="true"/>
    <hd0be951f11940a08013d67eec6505c8 xmlns="db13979b-e751-4565-a77b-71e7edb4f069">
      <Terms xmlns="http://schemas.microsoft.com/office/infopath/2007/PartnerControls"/>
    </hd0be951f11940a08013d67eec6505c8>
  </documentManagement>
</p:properties>
</file>

<file path=customXml/itemProps1.xml><?xml version="1.0" encoding="utf-8"?>
<ds:datastoreItem xmlns:ds="http://schemas.openxmlformats.org/officeDocument/2006/customXml" ds:itemID="{16733F3E-9D64-4D90-9CBF-8165C74BC372}"/>
</file>

<file path=customXml/itemProps2.xml><?xml version="1.0" encoding="utf-8"?>
<ds:datastoreItem xmlns:ds="http://schemas.openxmlformats.org/officeDocument/2006/customXml" ds:itemID="{DDB01049-D34F-450E-87A9-8A2FDEBE9DE5}"/>
</file>

<file path=customXml/itemProps3.xml><?xml version="1.0" encoding="utf-8"?>
<ds:datastoreItem xmlns:ds="http://schemas.openxmlformats.org/officeDocument/2006/customXml" ds:itemID="{D4D7DF81-A871-485D-9828-59CBF78213EC}"/>
</file>

<file path=customXml/itemProps4.xml><?xml version="1.0" encoding="utf-8"?>
<ds:datastoreItem xmlns:ds="http://schemas.openxmlformats.org/officeDocument/2006/customXml" ds:itemID="{AEBCEC79-F7AA-4F2D-9596-5748D7F1B1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2255</Words>
  <Application>Microsoft Office PowerPoint</Application>
  <PresentationFormat>Breedbeeld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master 2016</vt:lpstr>
      <vt:lpstr>Teachers invest 93€ at beginning of the school year</vt:lpstr>
      <vt:lpstr>1. Goals</vt:lpstr>
      <vt:lpstr>PowerPoint-presentatie</vt:lpstr>
      <vt:lpstr>But what about the teacher?</vt:lpstr>
      <vt:lpstr>Survey</vt:lpstr>
      <vt:lpstr>Contacting the press</vt:lpstr>
      <vt:lpstr>Launch</vt:lpstr>
      <vt:lpstr>Newspapers</vt:lpstr>
      <vt:lpstr>Newspapers</vt:lpstr>
      <vt:lpstr>News-website</vt:lpstr>
      <vt:lpstr>News-website</vt:lpstr>
      <vt:lpstr>Radio and Television</vt:lpstr>
      <vt:lpstr>Radio and Television</vt:lpstr>
      <vt:lpstr>Internet</vt:lpstr>
      <vt:lpstr>Social media</vt:lpstr>
      <vt:lpstr>Viral effect</vt:lpstr>
      <vt:lpstr>What did we learn?</vt:lpstr>
    </vt:vector>
  </TitlesOfParts>
  <Company>ACV-CSC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Huybrechts</dc:creator>
  <cp:lastModifiedBy>Lies Van Rompaey</cp:lastModifiedBy>
  <cp:revision>106</cp:revision>
  <dcterms:created xsi:type="dcterms:W3CDTF">2016-02-16T15:01:33Z</dcterms:created>
  <dcterms:modified xsi:type="dcterms:W3CDTF">2016-12-08T10:14:00Z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0x010100AA2F8202531E2B479DC903BD7BCD5C3F00E04239BAE3CFF643A8203BF81E96DC51</vt:lpwstr>
  </property>
</Properties>
</file>