
<file path=[Content_Types].xml><?xml version="1.0" encoding="utf-8"?>
<Types xmlns="http://schemas.openxmlformats.org/package/2006/content-types">
  <Default Extension="bin" ContentType="application/vnd.openxmlformats-officedocument.presentationml.printerSettings"/>
  <Default Extension="png" ContentType="image/png"/>
  <Default Extension="jpeg" ContentType="image/jpeg"/>
  <Default Extension="rels" ContentType="application/vnd.openxmlformats-package.relationships+xml"/>
  <Default Extension="emf" ContentType="image/x-emf"/>
  <Default Extension="xml" ContentType="application/xml"/>
  <Override PartName="/ppt/presentation.xml" ContentType="application/vnd.openxmlformats-officedocument.presentationml.presentation.main+xml"/>
  <Override PartName="/ppt/slides/slide39.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40.xml" ContentType="application/vnd.openxmlformats-officedocument.presentationml.slide+xml"/>
  <Override PartName="/ppt/slides/slide19.xml" ContentType="application/vnd.openxmlformats-officedocument.presentationml.slide+xml"/>
  <Override PartName="/ppt/slides/slide1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18.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8.xml" ContentType="application/vnd.openxmlformats-officedocument.presentationml.slide+xml"/>
  <Override PartName="/ppt/notesSlides/notesSlide23.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4.xml" ContentType="application/vnd.openxmlformats-officedocument.presentationml.notesSlide+xml"/>
  <Override PartName="/ppt/slideMasters/slideMaster1.xml" ContentType="application/vnd.openxmlformats-officedocument.presentationml.slideMaster+xml"/>
  <Override PartName="/ppt/notesSlides/notesSlide27.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18.xml" ContentType="application/vnd.openxmlformats-officedocument.presentationml.notesSlide+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7.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3" r:id="rId1"/>
  </p:sldMasterIdLst>
  <p:notesMasterIdLst>
    <p:notesMasterId r:id="rId44"/>
  </p:notesMasterIdLst>
  <p:handoutMasterIdLst>
    <p:handoutMasterId r:id="rId45"/>
  </p:handoutMasterIdLst>
  <p:sldIdLst>
    <p:sldId id="257" r:id="rId2"/>
    <p:sldId id="467" r:id="rId3"/>
    <p:sldId id="471" r:id="rId4"/>
    <p:sldId id="469" r:id="rId5"/>
    <p:sldId id="472" r:id="rId6"/>
    <p:sldId id="419" r:id="rId7"/>
    <p:sldId id="420" r:id="rId8"/>
    <p:sldId id="421" r:id="rId9"/>
    <p:sldId id="422" r:id="rId10"/>
    <p:sldId id="423" r:id="rId11"/>
    <p:sldId id="424" r:id="rId12"/>
    <p:sldId id="426" r:id="rId13"/>
    <p:sldId id="398" r:id="rId14"/>
    <p:sldId id="287" r:id="rId15"/>
    <p:sldId id="288" r:id="rId16"/>
    <p:sldId id="278" r:id="rId17"/>
    <p:sldId id="280" r:id="rId18"/>
    <p:sldId id="283" r:id="rId19"/>
    <p:sldId id="431" r:id="rId20"/>
    <p:sldId id="272" r:id="rId21"/>
    <p:sldId id="466" r:id="rId22"/>
    <p:sldId id="465" r:id="rId23"/>
    <p:sldId id="452" r:id="rId24"/>
    <p:sldId id="399" r:id="rId25"/>
    <p:sldId id="394" r:id="rId26"/>
    <p:sldId id="396" r:id="rId27"/>
    <p:sldId id="461" r:id="rId28"/>
    <p:sldId id="427" r:id="rId29"/>
    <p:sldId id="428" r:id="rId30"/>
    <p:sldId id="429" r:id="rId31"/>
    <p:sldId id="430" r:id="rId32"/>
    <p:sldId id="392" r:id="rId33"/>
    <p:sldId id="432" r:id="rId34"/>
    <p:sldId id="433" r:id="rId35"/>
    <p:sldId id="273" r:id="rId36"/>
    <p:sldId id="477" r:id="rId37"/>
    <p:sldId id="436" r:id="rId38"/>
    <p:sldId id="459" r:id="rId39"/>
    <p:sldId id="460" r:id="rId40"/>
    <p:sldId id="475" r:id="rId41"/>
    <p:sldId id="473" r:id="rId42"/>
    <p:sldId id="476" r:id="rId4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igital Mapping" id="{0476B419-6A0C-6643-A683-F48BD38EC980}">
          <p14:sldIdLst>
            <p14:sldId id="257"/>
            <p14:sldId id="467"/>
            <p14:sldId id="471"/>
            <p14:sldId id="469"/>
            <p14:sldId id="472"/>
            <p14:sldId id="419"/>
            <p14:sldId id="420"/>
            <p14:sldId id="421"/>
            <p14:sldId id="422"/>
            <p14:sldId id="423"/>
            <p14:sldId id="424"/>
            <p14:sldId id="426"/>
          </p14:sldIdLst>
        </p14:section>
        <p14:section name="KeywordAnalysis: Education" id="{5A41DFCF-D3D4-B344-A6C8-4A4A8773EB2F}">
          <p14:sldIdLst>
            <p14:sldId id="398"/>
            <p14:sldId id="287"/>
            <p14:sldId id="288"/>
            <p14:sldId id="278"/>
            <p14:sldId id="280"/>
            <p14:sldId id="283"/>
            <p14:sldId id="431"/>
            <p14:sldId id="272"/>
            <p14:sldId id="466"/>
            <p14:sldId id="465"/>
            <p14:sldId id="452"/>
          </p14:sldIdLst>
        </p14:section>
        <p14:section name="QE" id="{E87A2C81-080D-844A-A459-A26549B23B67}">
          <p14:sldIdLst>
            <p14:sldId id="399"/>
            <p14:sldId id="394"/>
            <p14:sldId id="396"/>
            <p14:sldId id="461"/>
          </p14:sldIdLst>
        </p14:section>
        <p14:section name="QE: Brandwatch Terms" id="{6D83C369-DAD0-E344-BC32-AB8B40B62056}">
          <p14:sldIdLst>
            <p14:sldId id="427"/>
            <p14:sldId id="428"/>
            <p14:sldId id="429"/>
            <p14:sldId id="430"/>
            <p14:sldId id="392"/>
            <p14:sldId id="432"/>
          </p14:sldIdLst>
        </p14:section>
        <p14:section name="Millennium Goals" id="{5DA93DE9-9951-3D49-8987-6AEA9E5E6DCD}">
          <p14:sldIdLst>
            <p14:sldId id="433"/>
            <p14:sldId id="273"/>
            <p14:sldId id="477"/>
            <p14:sldId id="436"/>
          </p14:sldIdLst>
        </p14:section>
        <p14:section name="Conclusions" id="{815A60D8-2533-7E49-AE33-4FCCC1CF64BE}">
          <p14:sldIdLst>
            <p14:sldId id="459"/>
            <p14:sldId id="460"/>
            <p14:sldId id="475"/>
            <p14:sldId id="473"/>
            <p14:sldId id="476"/>
          </p14:sldIdLst>
        </p14:section>
      </p14:sectionLst>
    </p:ex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4" frameSlides="1"/>
  <p:clrMru>
    <a:srgbClr val="809D51"/>
    <a:srgbClr val="AF1F1E"/>
    <a:srgbClr val="655A53"/>
    <a:srgbClr val="547081"/>
    <a:srgbClr val="E78421"/>
    <a:srgbClr val="EBD345"/>
    <a:srgbClr val="E3B648"/>
    <a:srgbClr val="800000"/>
    <a:srgbClr val="2C70AF"/>
    <a:srgbClr val="B4D3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727" autoAdjust="0"/>
    <p:restoredTop sz="97816" autoAdjust="0"/>
  </p:normalViewPr>
  <p:slideViewPr>
    <p:cSldViewPr snapToGrid="0">
      <p:cViewPr varScale="1">
        <p:scale>
          <a:sx n="92" d="100"/>
          <a:sy n="92" d="100"/>
        </p:scale>
        <p:origin x="-1720" y="-104"/>
      </p:cViewPr>
      <p:guideLst>
        <p:guide orient="horz" pos="2160"/>
        <p:guide pos="2880"/>
      </p:guideLst>
    </p:cSldViewPr>
  </p:slideViewPr>
  <p:notesTextViewPr>
    <p:cViewPr>
      <p:scale>
        <a:sx n="100" d="100"/>
        <a:sy n="100" d="100"/>
      </p:scale>
      <p:origin x="0" y="0"/>
    </p:cViewPr>
  </p:notesTextViewPr>
  <p:sorterViewPr>
    <p:cViewPr>
      <p:scale>
        <a:sx n="115" d="100"/>
        <a:sy n="115" d="100"/>
      </p:scale>
      <p:origin x="0" y="808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47" Type="http://schemas.openxmlformats.org/officeDocument/2006/relationships/presProps" Target="presProps.xml"/><Relationship Id="rId21" Type="http://schemas.openxmlformats.org/officeDocument/2006/relationships/slide" Target="slides/slide20.xml"/><Relationship Id="rId50" Type="http://schemas.openxmlformats.org/officeDocument/2006/relationships/tableStyles" Target="tableStyles.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29" Type="http://schemas.openxmlformats.org/officeDocument/2006/relationships/slide" Target="slides/slide28.xml"/><Relationship Id="rId2" Type="http://schemas.openxmlformats.org/officeDocument/2006/relationships/slide" Target="slides/slide1.xml"/><Relationship Id="rId16" Type="http://schemas.openxmlformats.org/officeDocument/2006/relationships/slide" Target="slides/slide15.xml"/><Relationship Id="rId24" Type="http://schemas.openxmlformats.org/officeDocument/2006/relationships/slide" Target="slides/slide23.xml"/><Relationship Id="rId32" Type="http://schemas.openxmlformats.org/officeDocument/2006/relationships/slide" Target="slides/slide31.xml"/><Relationship Id="rId11" Type="http://schemas.openxmlformats.org/officeDocument/2006/relationships/slide" Target="slides/slide10.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3" Type="http://schemas.openxmlformats.org/officeDocument/2006/relationships/customXml" Target="../customXml/item3.xml"/><Relationship Id="rId5" Type="http://schemas.openxmlformats.org/officeDocument/2006/relationships/slide" Target="slides/slide4.xml"/><Relationship Id="rId31" Type="http://schemas.openxmlformats.org/officeDocument/2006/relationships/slide" Target="slides/slide30.xml"/><Relationship Id="rId10" Type="http://schemas.openxmlformats.org/officeDocument/2006/relationships/slide" Target="slides/slide9.xml"/><Relationship Id="rId19" Type="http://schemas.openxmlformats.org/officeDocument/2006/relationships/slide" Target="slides/slide18.xml"/><Relationship Id="rId44" Type="http://schemas.openxmlformats.org/officeDocument/2006/relationships/notesMaster" Target="notesMasters/notesMaster1.xml"/><Relationship Id="rId52" Type="http://schemas.openxmlformats.org/officeDocument/2006/relationships/customXml" Target="../customXml/item2.xml"/><Relationship Id="rId48" Type="http://schemas.openxmlformats.org/officeDocument/2006/relationships/viewProps" Target="viewProps.xml"/><Relationship Id="rId22" Type="http://schemas.openxmlformats.org/officeDocument/2006/relationships/slide" Target="slides/slide21.xml"/><Relationship Id="rId27" Type="http://schemas.openxmlformats.org/officeDocument/2006/relationships/slide" Target="slides/slide26.xml"/><Relationship Id="rId4" Type="http://schemas.openxmlformats.org/officeDocument/2006/relationships/slide" Target="slides/slide3.xml"/><Relationship Id="rId30" Type="http://schemas.openxmlformats.org/officeDocument/2006/relationships/slide" Target="slides/slide29.xml"/><Relationship Id="rId9" Type="http://schemas.openxmlformats.org/officeDocument/2006/relationships/slide" Target="slides/slide8.xml"/><Relationship Id="rId35" Type="http://schemas.openxmlformats.org/officeDocument/2006/relationships/slide" Target="slides/slide34.xml"/><Relationship Id="rId14" Type="http://schemas.openxmlformats.org/officeDocument/2006/relationships/slide" Target="slides/slide13.xml"/><Relationship Id="rId43" Type="http://schemas.openxmlformats.org/officeDocument/2006/relationships/slide" Target="slides/slide42.xml"/><Relationship Id="rId8" Type="http://schemas.openxmlformats.org/officeDocument/2006/relationships/slide" Target="slides/slide7.xml"/><Relationship Id="rId51" Type="http://schemas.openxmlformats.org/officeDocument/2006/relationships/customXml" Target="../customXml/item1.xml"/><Relationship Id="rId3" Type="http://schemas.openxmlformats.org/officeDocument/2006/relationships/slide" Target="slides/slide2.xml"/><Relationship Id="rId46" Type="http://schemas.openxmlformats.org/officeDocument/2006/relationships/printerSettings" Target="printerSettings/printerSettings1.bin"/><Relationship Id="rId25" Type="http://schemas.openxmlformats.org/officeDocument/2006/relationships/slide" Target="slides/slide24.xml"/><Relationship Id="rId33" Type="http://schemas.openxmlformats.org/officeDocument/2006/relationships/slide" Target="slides/slide32.xml"/><Relationship Id="rId12" Type="http://schemas.openxmlformats.org/officeDocument/2006/relationships/slide" Target="slides/slide11.xml"/><Relationship Id="rId17" Type="http://schemas.openxmlformats.org/officeDocument/2006/relationships/slide" Target="slides/slide16.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ustomXml" Target="../customXml/item4.xml"/><Relationship Id="rId1" Type="http://schemas.openxmlformats.org/officeDocument/2006/relationships/slideMaster" Target="slideMasters/slideMaster1.xml"/><Relationship Id="rId6" Type="http://schemas.openxmlformats.org/officeDocument/2006/relationships/slide" Target="slides/slide5.xml"/><Relationship Id="rId49" Type="http://schemas.openxmlformats.org/officeDocument/2006/relationships/theme" Target="theme/theme1.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5" Type="http://schemas.openxmlformats.org/officeDocument/2006/relationships/slide" Target="slides/slide1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1B15123-6F5D-B544-89F5-5FB1AC94B8F0}" type="datetimeFigureOut">
              <a:rPr lang="en-US" smtClean="0"/>
              <a:t>06/06/13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BED1A7-79B7-764A-ACFA-282003B31DBA}" type="slidenum">
              <a:rPr lang="en-US" smtClean="0"/>
              <a:t>‹#›</a:t>
            </a:fld>
            <a:endParaRPr lang="en-US"/>
          </a:p>
        </p:txBody>
      </p:sp>
    </p:spTree>
    <p:extLst>
      <p:ext uri="{BB962C8B-B14F-4D97-AF65-F5344CB8AC3E}">
        <p14:creationId xmlns:p14="http://schemas.microsoft.com/office/powerpoint/2010/main" val="28905243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a:defRPr>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a:defRPr>
            </a:lvl1pPr>
          </a:lstStyle>
          <a:p>
            <a:fld id="{E0ADF18F-878C-0648-B709-BEC8F0145DAB}" type="datetimeFigureOut">
              <a:rPr lang="en-US"/>
              <a:pPr/>
              <a:t>06/06/13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nl-BE"/>
              <a:t>Click to edit Master text styles</a:t>
            </a:r>
          </a:p>
          <a:p>
            <a:pPr lvl="1"/>
            <a:r>
              <a:rPr lang="nl-BE"/>
              <a:t>Second level</a:t>
            </a:r>
          </a:p>
          <a:p>
            <a:pPr lvl="2"/>
            <a:r>
              <a:rPr lang="nl-BE"/>
              <a:t>Third level</a:t>
            </a:r>
          </a:p>
          <a:p>
            <a:pPr lvl="3"/>
            <a:r>
              <a:rPr lang="nl-BE"/>
              <a:t>Fourth level</a:t>
            </a:r>
          </a:p>
          <a:p>
            <a:pPr lvl="4"/>
            <a:r>
              <a:rPr lang="nl-BE"/>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a:defRPr>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a:defRPr>
            </a:lvl1pPr>
          </a:lstStyle>
          <a:p>
            <a:fld id="{65336844-A413-5B48-B54D-1259A8BDCC76}" type="slidenum">
              <a:rPr lang="en-US"/>
              <a:pPr/>
              <a:t>‹#›</a:t>
            </a:fld>
            <a:endParaRPr lang="en-US"/>
          </a:p>
        </p:txBody>
      </p:sp>
    </p:spTree>
    <p:extLst>
      <p:ext uri="{BB962C8B-B14F-4D97-AF65-F5344CB8AC3E}">
        <p14:creationId xmlns:p14="http://schemas.microsoft.com/office/powerpoint/2010/main" val="100933650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Arial"/>
        <a:ea typeface="+mn-ea"/>
        <a:cs typeface="+mn-cs"/>
      </a:defRPr>
    </a:lvl1pPr>
    <a:lvl2pPr marL="457200" algn="l" defTabSz="457200" rtl="0" eaLnBrk="1" latinLnBrk="0" hangingPunct="1">
      <a:defRPr sz="1200" kern="1200">
        <a:solidFill>
          <a:schemeClr val="tx1"/>
        </a:solidFill>
        <a:latin typeface="Arial"/>
        <a:ea typeface="+mn-ea"/>
        <a:cs typeface="+mn-cs"/>
      </a:defRPr>
    </a:lvl2pPr>
    <a:lvl3pPr marL="914400" algn="l" defTabSz="457200" rtl="0" eaLnBrk="1" latinLnBrk="0" hangingPunct="1">
      <a:defRPr sz="1200" kern="1200">
        <a:solidFill>
          <a:schemeClr val="tx1"/>
        </a:solidFill>
        <a:latin typeface="Arial"/>
        <a:ea typeface="+mn-ea"/>
        <a:cs typeface="+mn-cs"/>
      </a:defRPr>
    </a:lvl3pPr>
    <a:lvl4pPr marL="1371600" algn="l" defTabSz="457200" rtl="0" eaLnBrk="1" latinLnBrk="0" hangingPunct="1">
      <a:defRPr sz="1200" kern="1200">
        <a:solidFill>
          <a:schemeClr val="tx1"/>
        </a:solidFill>
        <a:latin typeface="Arial"/>
        <a:ea typeface="+mn-ea"/>
        <a:cs typeface="+mn-cs"/>
      </a:defRPr>
    </a:lvl4pPr>
    <a:lvl5pPr marL="1828800" algn="l" defTabSz="457200" rtl="0" eaLnBrk="1" latinLnBrk="0" hangingPunct="1">
      <a:defRPr sz="1200" kern="1200">
        <a:solidFill>
          <a:schemeClr val="tx1"/>
        </a:solidFill>
        <a:latin typeface="Arial"/>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830172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u="sng" dirty="0" smtClean="0"/>
              <a:t>Education vs. other important</a:t>
            </a:r>
            <a:r>
              <a:rPr lang="en-US" u="sng" baseline="0" dirty="0" smtClean="0"/>
              <a:t> issues (monthly numbers)</a:t>
            </a:r>
            <a:endParaRPr lang="en-US" u="sng" dirty="0" smtClean="0"/>
          </a:p>
          <a:p>
            <a:endParaRPr lang="en-US" dirty="0" smtClean="0"/>
          </a:p>
          <a:p>
            <a:r>
              <a:rPr lang="en-US" dirty="0" smtClean="0"/>
              <a:t>Now let’s compare the demand</a:t>
            </a:r>
            <a:r>
              <a:rPr lang="en-US" baseline="0" dirty="0" smtClean="0"/>
              <a:t> for education to other important and mainstream topics as climate change, Iraq or employment.</a:t>
            </a:r>
          </a:p>
          <a:p>
            <a:endParaRPr lang="en-US" baseline="0" dirty="0" smtClean="0"/>
          </a:p>
          <a:p>
            <a:r>
              <a:rPr lang="en-US" baseline="0" dirty="0" smtClean="0"/>
              <a:t>Education is a big topic! Everybody is interested in education.</a:t>
            </a:r>
          </a:p>
          <a:p>
            <a:endParaRPr lang="en-US" baseline="0" dirty="0" smtClean="0"/>
          </a:p>
          <a:p>
            <a:r>
              <a:rPr lang="en-US" baseline="0" dirty="0" smtClean="0"/>
              <a:t>Note: “jobs” still gets more but was to big to show on the slide</a:t>
            </a:r>
            <a:endParaRPr lang="en-US" dirty="0"/>
          </a:p>
        </p:txBody>
      </p:sp>
      <p:sp>
        <p:nvSpPr>
          <p:cNvPr id="4" name="Slide Number Placeholder 3"/>
          <p:cNvSpPr>
            <a:spLocks noGrp="1"/>
          </p:cNvSpPr>
          <p:nvPr>
            <p:ph type="sldNum" sz="quarter" idx="10"/>
          </p:nvPr>
        </p:nvSpPr>
        <p:spPr/>
        <p:txBody>
          <a:bodyPr/>
          <a:lstStyle/>
          <a:p>
            <a:fld id="{65336844-A413-5B48-B54D-1259A8BDCC76}" type="slidenum">
              <a:rPr lang="en-US" smtClean="0"/>
              <a:pPr/>
              <a:t>18</a:t>
            </a:fld>
            <a:endParaRPr lang="en-US"/>
          </a:p>
        </p:txBody>
      </p:sp>
    </p:spTree>
    <p:extLst>
      <p:ext uri="{BB962C8B-B14F-4D97-AF65-F5344CB8AC3E}">
        <p14:creationId xmlns:p14="http://schemas.microsoft.com/office/powerpoint/2010/main" val="15055294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t>Split by stakeholders’</a:t>
            </a:r>
            <a:r>
              <a:rPr lang="en-US" u="sng" baseline="0" dirty="0" smtClean="0"/>
              <a:t> interests (monthly numbers)</a:t>
            </a:r>
          </a:p>
          <a:p>
            <a:endParaRPr lang="en-US" u="sng" baseline="0" dirty="0" smtClean="0"/>
          </a:p>
          <a:p>
            <a:r>
              <a:rPr lang="en-US" dirty="0" smtClean="0"/>
              <a:t>Blue is parents</a:t>
            </a:r>
          </a:p>
          <a:p>
            <a:r>
              <a:rPr lang="en-US" dirty="0" smtClean="0"/>
              <a:t>Green is teachers</a:t>
            </a:r>
          </a:p>
          <a:p>
            <a:r>
              <a:rPr lang="en-US" dirty="0" smtClean="0"/>
              <a:t>Grey is NGO</a:t>
            </a:r>
            <a:r>
              <a:rPr lang="en-US" baseline="0" dirty="0" smtClean="0"/>
              <a:t> / Press / Politicians</a:t>
            </a:r>
            <a:endParaRPr lang="en-US" u="sng" baseline="0" dirty="0" smtClean="0"/>
          </a:p>
          <a:p>
            <a:endParaRPr lang="en-US" baseline="0" dirty="0" smtClean="0"/>
          </a:p>
          <a:p>
            <a:r>
              <a:rPr lang="en-US" baseline="0" dirty="0" smtClean="0"/>
              <a:t>Parental kind of concerns definitely represent a big part of the online demand related to education. Teachers look for training and salary related information. Amongst more policy related issues “literacy” is a big one.</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65336844-A413-5B48-B54D-1259A8BDCC76}" type="slidenum">
              <a:rPr lang="en-US" smtClean="0"/>
              <a:pPr/>
              <a:t>19</a:t>
            </a:fld>
            <a:endParaRPr lang="en-US"/>
          </a:p>
        </p:txBody>
      </p:sp>
    </p:spTree>
    <p:extLst>
      <p:ext uri="{BB962C8B-B14F-4D97-AF65-F5344CB8AC3E}">
        <p14:creationId xmlns:p14="http://schemas.microsoft.com/office/powerpoint/2010/main" val="3455400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u="sng" dirty="0" smtClean="0"/>
              <a:t>Searches</a:t>
            </a:r>
            <a:r>
              <a:rPr lang="en-US" u="sng" baseline="0" dirty="0" smtClean="0"/>
              <a:t> including the word “Education” over the last 9 years</a:t>
            </a:r>
            <a:endParaRPr lang="en-US" u="sng"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 the last 11</a:t>
            </a:r>
            <a:r>
              <a:rPr lang="en-US" baseline="0" dirty="0" smtClean="0"/>
              <a:t> months, Google estimates the keyword “education” has been used in more than a billion queries. Imagine what the volume was 9 years ago.</a:t>
            </a:r>
            <a:endParaRPr lang="en-US" dirty="0" smtClean="0"/>
          </a:p>
          <a:p>
            <a:r>
              <a:rPr lang="en-US" dirty="0" smtClean="0"/>
              <a:t>Note: Deepest</a:t>
            </a:r>
            <a:r>
              <a:rPr lang="en-US" baseline="0" dirty="0" smtClean="0"/>
              <a:t> t</a:t>
            </a:r>
            <a:r>
              <a:rPr lang="en-US" dirty="0" smtClean="0"/>
              <a:t>roths occur at Christmas while the 2nd level of troths</a:t>
            </a:r>
            <a:r>
              <a:rPr lang="en-US" baseline="0" dirty="0" smtClean="0"/>
              <a:t> occur during the summer.</a:t>
            </a:r>
          </a:p>
          <a:p>
            <a:endParaRPr lang="en-US" baseline="0" dirty="0" smtClean="0"/>
          </a:p>
          <a:p>
            <a:r>
              <a:rPr lang="en-US" baseline="0" dirty="0" smtClean="0"/>
              <a:t>While still important, interest for education is decreasing over time. EI is maybe right to worry.</a:t>
            </a:r>
          </a:p>
        </p:txBody>
      </p:sp>
      <p:sp>
        <p:nvSpPr>
          <p:cNvPr id="4" name="Slide Number Placeholder 3"/>
          <p:cNvSpPr>
            <a:spLocks noGrp="1"/>
          </p:cNvSpPr>
          <p:nvPr>
            <p:ph type="sldNum" sz="quarter" idx="10"/>
          </p:nvPr>
        </p:nvSpPr>
        <p:spPr/>
        <p:txBody>
          <a:bodyPr/>
          <a:lstStyle/>
          <a:p>
            <a:fld id="{65336844-A413-5B48-B54D-1259A8BDCC76}" type="slidenum">
              <a:rPr lang="en-US" smtClean="0"/>
              <a:pPr/>
              <a:t>20</a:t>
            </a:fld>
            <a:endParaRPr lang="en-US"/>
          </a:p>
        </p:txBody>
      </p:sp>
    </p:spTree>
    <p:extLst>
      <p:ext uri="{BB962C8B-B14F-4D97-AF65-F5344CB8AC3E}">
        <p14:creationId xmlns:p14="http://schemas.microsoft.com/office/powerpoint/2010/main" val="29987080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u="sng" baseline="0" dirty="0" smtClean="0"/>
              <a:t>Education vs. training over the last 9 months</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On Monday, EI suggested that “education” might have been replaced by another word like “training” which we see here is not the case.</a:t>
            </a:r>
          </a:p>
        </p:txBody>
      </p:sp>
      <p:sp>
        <p:nvSpPr>
          <p:cNvPr id="4" name="Slide Number Placeholder 3"/>
          <p:cNvSpPr>
            <a:spLocks noGrp="1"/>
          </p:cNvSpPr>
          <p:nvPr>
            <p:ph type="sldNum" sz="quarter" idx="10"/>
          </p:nvPr>
        </p:nvSpPr>
        <p:spPr/>
        <p:txBody>
          <a:bodyPr/>
          <a:lstStyle/>
          <a:p>
            <a:fld id="{65336844-A413-5B48-B54D-1259A8BDCC76}" type="slidenum">
              <a:rPr lang="en-US" smtClean="0"/>
              <a:pPr/>
              <a:t>21</a:t>
            </a:fld>
            <a:endParaRPr lang="en-US"/>
          </a:p>
        </p:txBody>
      </p:sp>
    </p:spTree>
    <p:extLst>
      <p:ext uri="{BB962C8B-B14F-4D97-AF65-F5344CB8AC3E}">
        <p14:creationId xmlns:p14="http://schemas.microsoft.com/office/powerpoint/2010/main" val="29987080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u="sng" baseline="0" dirty="0" smtClean="0"/>
              <a:t>Public vs. private education over the last 9 years</a:t>
            </a:r>
          </a:p>
          <a:p>
            <a:pPr marL="0" marR="0" indent="0" algn="l" defTabSz="457200" rtl="0" eaLnBrk="1" fontAlgn="auto" latinLnBrk="0" hangingPunct="1">
              <a:lnSpc>
                <a:spcPct val="100000"/>
              </a:lnSpc>
              <a:spcBef>
                <a:spcPts val="0"/>
              </a:spcBef>
              <a:spcAft>
                <a:spcPts val="0"/>
              </a:spcAft>
              <a:buClrTx/>
              <a:buSzTx/>
              <a:buFontTx/>
              <a:buNone/>
              <a:tabLst/>
              <a:defRPr/>
            </a:pPr>
            <a:endParaRPr lang="en-US" u="sng"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u="none" baseline="0" dirty="0" smtClean="0"/>
              <a:t>Both trends are going down confirming the decrease of interest for education. If interest for private education stays lower than for public education, it looks like it was less impacted by this decrease of interest.</a:t>
            </a:r>
          </a:p>
          <a:p>
            <a:pPr marL="0" marR="0" indent="0" algn="l" defTabSz="457200" rtl="0" eaLnBrk="1" fontAlgn="auto" latinLnBrk="0" hangingPunct="1">
              <a:lnSpc>
                <a:spcPct val="100000"/>
              </a:lnSpc>
              <a:spcBef>
                <a:spcPts val="0"/>
              </a:spcBef>
              <a:spcAft>
                <a:spcPts val="0"/>
              </a:spcAft>
              <a:buClrTx/>
              <a:buSzTx/>
              <a:buFontTx/>
              <a:buNone/>
              <a:tabLst/>
              <a:defRPr/>
            </a:pPr>
            <a:endParaRPr lang="en-US" u="sng"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u="sng" baseline="0" dirty="0" smtClean="0"/>
          </a:p>
        </p:txBody>
      </p:sp>
      <p:sp>
        <p:nvSpPr>
          <p:cNvPr id="4" name="Slide Number Placeholder 3"/>
          <p:cNvSpPr>
            <a:spLocks noGrp="1"/>
          </p:cNvSpPr>
          <p:nvPr>
            <p:ph type="sldNum" sz="quarter" idx="10"/>
          </p:nvPr>
        </p:nvSpPr>
        <p:spPr/>
        <p:txBody>
          <a:bodyPr/>
          <a:lstStyle/>
          <a:p>
            <a:fld id="{65336844-A413-5B48-B54D-1259A8BDCC76}" type="slidenum">
              <a:rPr lang="en-US" smtClean="0"/>
              <a:pPr/>
              <a:t>22</a:t>
            </a:fld>
            <a:endParaRPr lang="en-US"/>
          </a:p>
        </p:txBody>
      </p:sp>
    </p:spTree>
    <p:extLst>
      <p:ext uri="{BB962C8B-B14F-4D97-AF65-F5344CB8AC3E}">
        <p14:creationId xmlns:p14="http://schemas.microsoft.com/office/powerpoint/2010/main" val="29987080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5336844-A413-5B48-B54D-1259A8BDCC76}" type="slidenum">
              <a:rPr lang="en-US" smtClean="0"/>
              <a:pPr/>
              <a:t>23</a:t>
            </a:fld>
            <a:endParaRPr lang="en-US"/>
          </a:p>
        </p:txBody>
      </p:sp>
    </p:spTree>
    <p:extLst>
      <p:ext uri="{BB962C8B-B14F-4D97-AF65-F5344CB8AC3E}">
        <p14:creationId xmlns:p14="http://schemas.microsoft.com/office/powerpoint/2010/main" val="33930510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word “quality education” is typed only 1900 times per month worldwide. Demand for a</a:t>
            </a:r>
            <a:r>
              <a:rPr lang="en-US" baseline="0" dirty="0" smtClean="0"/>
              <a:t> definition of quality education is relatively important compared to the whole demand for “quality education”. This potentially suggests a lack of understanding of what the term means exactly.</a:t>
            </a:r>
            <a:endParaRPr lang="en-US" dirty="0" smtClean="0"/>
          </a:p>
          <a:p>
            <a:endParaRPr lang="en-US" dirty="0" smtClean="0"/>
          </a:p>
          <a:p>
            <a:r>
              <a:rPr lang="en-US" dirty="0" smtClean="0"/>
              <a:t>Note: these are absolute values. Meaning people typed the combination of words in bracket in that order, not adding any word in between.</a:t>
            </a:r>
            <a:endParaRPr lang="en-US" dirty="0"/>
          </a:p>
        </p:txBody>
      </p:sp>
      <p:sp>
        <p:nvSpPr>
          <p:cNvPr id="4" name="Slide Number Placeholder 3"/>
          <p:cNvSpPr>
            <a:spLocks noGrp="1"/>
          </p:cNvSpPr>
          <p:nvPr>
            <p:ph type="sldNum" sz="quarter" idx="10"/>
          </p:nvPr>
        </p:nvSpPr>
        <p:spPr/>
        <p:txBody>
          <a:bodyPr/>
          <a:lstStyle/>
          <a:p>
            <a:fld id="{65336844-A413-5B48-B54D-1259A8BDCC76}" type="slidenum">
              <a:rPr lang="en-US" smtClean="0"/>
              <a:pPr/>
              <a:t>25</a:t>
            </a:fld>
            <a:endParaRPr lang="en-US"/>
          </a:p>
        </p:txBody>
      </p:sp>
    </p:spTree>
    <p:extLst>
      <p:ext uri="{BB962C8B-B14F-4D97-AF65-F5344CB8AC3E}">
        <p14:creationId xmlns:p14="http://schemas.microsoft.com/office/powerpoint/2010/main" val="19912025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Same graph</a:t>
            </a:r>
            <a:r>
              <a:rPr lang="en-US" baseline="0" dirty="0" smtClean="0"/>
              <a:t> compared to a keyword like vaccination.</a:t>
            </a:r>
          </a:p>
          <a:p>
            <a:endParaRPr lang="en-US" baseline="0" dirty="0" smtClean="0"/>
          </a:p>
          <a:p>
            <a:r>
              <a:rPr lang="en-US" baseline="0" dirty="0" smtClean="0"/>
              <a:t>The term “quality education” is a not heavily discussed. </a:t>
            </a:r>
            <a:endParaRPr lang="en-US" dirty="0"/>
          </a:p>
        </p:txBody>
      </p:sp>
      <p:sp>
        <p:nvSpPr>
          <p:cNvPr id="4" name="Slide Number Placeholder 3"/>
          <p:cNvSpPr>
            <a:spLocks noGrp="1"/>
          </p:cNvSpPr>
          <p:nvPr>
            <p:ph type="sldNum" sz="quarter" idx="10"/>
          </p:nvPr>
        </p:nvSpPr>
        <p:spPr/>
        <p:txBody>
          <a:bodyPr/>
          <a:lstStyle/>
          <a:p>
            <a:fld id="{65336844-A413-5B48-B54D-1259A8BDCC76}" type="slidenum">
              <a:rPr lang="en-US" smtClean="0"/>
              <a:pPr/>
              <a:t>26</a:t>
            </a:fld>
            <a:endParaRPr lang="en-US"/>
          </a:p>
        </p:txBody>
      </p:sp>
    </p:spTree>
    <p:extLst>
      <p:ext uri="{BB962C8B-B14F-4D97-AF65-F5344CB8AC3E}">
        <p14:creationId xmlns:p14="http://schemas.microsoft.com/office/powerpoint/2010/main" val="20657286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u="sng" dirty="0" smtClean="0">
                <a:cs typeface="Arial"/>
              </a:rPr>
              <a:t>“Quality education” in English, French and Spanish worldwide (monthly numbers)</a:t>
            </a:r>
          </a:p>
          <a:p>
            <a:endParaRPr lang="en-US" sz="1200" u="sng" dirty="0" smtClean="0">
              <a:cs typeface="Arial"/>
            </a:endParaRPr>
          </a:p>
          <a:p>
            <a:r>
              <a:rPr lang="en-US" sz="1200" u="none" dirty="0" smtClean="0">
                <a:cs typeface="Arial"/>
              </a:rPr>
              <a:t>IE suggested that</a:t>
            </a:r>
            <a:r>
              <a:rPr lang="en-US" sz="1200" u="none" baseline="0" dirty="0" smtClean="0">
                <a:cs typeface="Arial"/>
              </a:rPr>
              <a:t> people might tend to search in their own language. If it might be the case for Spanish, numbers for French stay really low</a:t>
            </a:r>
            <a:endParaRPr lang="en-US" u="none" dirty="0"/>
          </a:p>
        </p:txBody>
      </p:sp>
      <p:sp>
        <p:nvSpPr>
          <p:cNvPr id="4" name="Slide Number Placeholder 3"/>
          <p:cNvSpPr>
            <a:spLocks noGrp="1"/>
          </p:cNvSpPr>
          <p:nvPr>
            <p:ph type="sldNum" sz="quarter" idx="10"/>
          </p:nvPr>
        </p:nvSpPr>
        <p:spPr/>
        <p:txBody>
          <a:bodyPr/>
          <a:lstStyle/>
          <a:p>
            <a:fld id="{65336844-A413-5B48-B54D-1259A8BDCC76}" type="slidenum">
              <a:rPr lang="en-US" smtClean="0"/>
              <a:pPr/>
              <a:t>27</a:t>
            </a:fld>
            <a:endParaRPr lang="en-US"/>
          </a:p>
        </p:txBody>
      </p:sp>
    </p:spTree>
    <p:extLst>
      <p:ext uri="{BB962C8B-B14F-4D97-AF65-F5344CB8AC3E}">
        <p14:creationId xmlns:p14="http://schemas.microsoft.com/office/powerpoint/2010/main" val="13713166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u="sng" dirty="0" smtClean="0">
                <a:cs typeface="Arial"/>
              </a:rPr>
              <a:t>“Quality Education” online mentions over the last 2 months</a:t>
            </a:r>
            <a:endParaRPr lang="en-US" b="0" u="sng" dirty="0" smtClean="0"/>
          </a:p>
          <a:p>
            <a:endParaRPr lang="en-US" dirty="0" smtClean="0"/>
          </a:p>
          <a:p>
            <a:r>
              <a:rPr lang="en-US" dirty="0" smtClean="0"/>
              <a:t>!!</a:t>
            </a:r>
            <a:r>
              <a:rPr lang="en-US" baseline="0" dirty="0" smtClean="0"/>
              <a:t> </a:t>
            </a:r>
            <a:r>
              <a:rPr lang="en-US" dirty="0" err="1" smtClean="0"/>
              <a:t>Brandwatch</a:t>
            </a:r>
            <a:r>
              <a:rPr lang="en-US" baseline="0" dirty="0" smtClean="0"/>
              <a:t> is content related NOT search related!</a:t>
            </a:r>
          </a:p>
          <a:p>
            <a:endParaRPr lang="en-US" baseline="0" dirty="0" smtClean="0"/>
          </a:p>
          <a:p>
            <a:r>
              <a:rPr lang="en-US" baseline="0" dirty="0" smtClean="0"/>
              <a:t>“Quality education” is mentioned in average 500 times per day worldwide which is a low number if you compare it to the whole education demand. It is mostly mentioned in news, blogs and forums. Social media share is not very important.</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65336844-A413-5B48-B54D-1259A8BDCC76}" type="slidenum">
              <a:rPr lang="en-US" smtClean="0"/>
              <a:pPr/>
              <a:t>28</a:t>
            </a:fld>
            <a:endParaRPr lang="en-US"/>
          </a:p>
        </p:txBody>
      </p:sp>
    </p:spTree>
    <p:extLst>
      <p:ext uri="{BB962C8B-B14F-4D97-AF65-F5344CB8AC3E}">
        <p14:creationId xmlns:p14="http://schemas.microsoft.com/office/powerpoint/2010/main" val="18135592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Acting</a:t>
            </a:r>
            <a:r>
              <a:rPr lang="en-US" baseline="0" dirty="0" smtClean="0"/>
              <a:t>, being, doing</a:t>
            </a:r>
            <a:endParaRPr lang="en-US" dirty="0"/>
          </a:p>
        </p:txBody>
      </p:sp>
      <p:sp>
        <p:nvSpPr>
          <p:cNvPr id="4" name="Slide Number Placeholder 3"/>
          <p:cNvSpPr>
            <a:spLocks noGrp="1"/>
          </p:cNvSpPr>
          <p:nvPr>
            <p:ph type="sldNum" sz="quarter" idx="10"/>
          </p:nvPr>
        </p:nvSpPr>
        <p:spPr/>
        <p:txBody>
          <a:bodyPr/>
          <a:lstStyle/>
          <a:p>
            <a:fld id="{65336844-A413-5B48-B54D-1259A8BDCC76}" type="slidenum">
              <a:rPr lang="en-US" smtClean="0"/>
              <a:pPr/>
              <a:t>4</a:t>
            </a:fld>
            <a:endParaRPr lang="en-US" dirty="0"/>
          </a:p>
        </p:txBody>
      </p:sp>
    </p:spTree>
    <p:extLst>
      <p:ext uri="{BB962C8B-B14F-4D97-AF65-F5344CB8AC3E}">
        <p14:creationId xmlns:p14="http://schemas.microsoft.com/office/powerpoint/2010/main" val="13591176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u="sng" dirty="0" smtClean="0">
                <a:cs typeface="Arial"/>
              </a:rPr>
              <a:t>“Quality Education” vs. “vaccines” mentions</a:t>
            </a:r>
          </a:p>
          <a:p>
            <a:endParaRPr lang="en-US" dirty="0" smtClean="0"/>
          </a:p>
          <a:p>
            <a:r>
              <a:rPr lang="en-US" dirty="0" smtClean="0"/>
              <a:t>Here it is compared to a more mainstream</a:t>
            </a:r>
            <a:r>
              <a:rPr lang="en-US" baseline="0" dirty="0" smtClean="0"/>
              <a:t> topic.</a:t>
            </a:r>
            <a:endParaRPr lang="en-US" dirty="0"/>
          </a:p>
        </p:txBody>
      </p:sp>
      <p:sp>
        <p:nvSpPr>
          <p:cNvPr id="4" name="Slide Number Placeholder 3"/>
          <p:cNvSpPr>
            <a:spLocks noGrp="1"/>
          </p:cNvSpPr>
          <p:nvPr>
            <p:ph type="sldNum" sz="quarter" idx="10"/>
          </p:nvPr>
        </p:nvSpPr>
        <p:spPr/>
        <p:txBody>
          <a:bodyPr/>
          <a:lstStyle/>
          <a:p>
            <a:fld id="{65336844-A413-5B48-B54D-1259A8BDCC76}" type="slidenum">
              <a:rPr lang="en-US" smtClean="0"/>
              <a:pPr/>
              <a:t>29</a:t>
            </a:fld>
            <a:endParaRPr lang="en-US"/>
          </a:p>
        </p:txBody>
      </p:sp>
    </p:spTree>
    <p:extLst>
      <p:ext uri="{BB962C8B-B14F-4D97-AF65-F5344CB8AC3E}">
        <p14:creationId xmlns:p14="http://schemas.microsoft.com/office/powerpoint/2010/main" val="24217125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a:t>
            </a:r>
            <a:r>
              <a:rPr lang="en-US" baseline="0" dirty="0" smtClean="0"/>
              <a:t> surprisingly, Canada, Australia, US and England are important regions.</a:t>
            </a:r>
          </a:p>
          <a:p>
            <a:endParaRPr lang="en-US" baseline="0" dirty="0" smtClean="0"/>
          </a:p>
          <a:p>
            <a:r>
              <a:rPr lang="en-US" baseline="0" dirty="0" smtClean="0"/>
              <a:t>More surprisingly are Germany, India and Russia.</a:t>
            </a:r>
          </a:p>
          <a:p>
            <a:endParaRPr lang="en-US" baseline="0" dirty="0" smtClean="0"/>
          </a:p>
          <a:p>
            <a:r>
              <a:rPr lang="en-US" baseline="0" dirty="0" smtClean="0"/>
              <a:t>Africa is blank meaning they don’t use the term “quality education” but might approach the issue in a different way</a:t>
            </a:r>
            <a:endParaRPr lang="en-US" dirty="0"/>
          </a:p>
        </p:txBody>
      </p:sp>
      <p:sp>
        <p:nvSpPr>
          <p:cNvPr id="4" name="Slide Number Placeholder 3"/>
          <p:cNvSpPr>
            <a:spLocks noGrp="1"/>
          </p:cNvSpPr>
          <p:nvPr>
            <p:ph type="sldNum" sz="quarter" idx="10"/>
          </p:nvPr>
        </p:nvSpPr>
        <p:spPr/>
        <p:txBody>
          <a:bodyPr/>
          <a:lstStyle/>
          <a:p>
            <a:fld id="{65336844-A413-5B48-B54D-1259A8BDCC76}" type="slidenum">
              <a:rPr lang="en-US" smtClean="0"/>
              <a:pPr/>
              <a:t>30</a:t>
            </a:fld>
            <a:endParaRPr lang="en-US"/>
          </a:p>
        </p:txBody>
      </p:sp>
    </p:spTree>
    <p:extLst>
      <p:ext uri="{BB962C8B-B14F-4D97-AF65-F5344CB8AC3E}">
        <p14:creationId xmlns:p14="http://schemas.microsoft.com/office/powerpoint/2010/main" val="6097083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u="sng" dirty="0" smtClean="0"/>
              <a:t>Tag cloud of words that are</a:t>
            </a:r>
            <a:r>
              <a:rPr lang="en-US" u="sng" baseline="0" dirty="0" smtClean="0"/>
              <a:t> the most mentioned with “quality education” (World)</a:t>
            </a:r>
          </a:p>
          <a:p>
            <a:endParaRPr lang="en-US" u="sng" baseline="0" dirty="0" smtClean="0"/>
          </a:p>
          <a:p>
            <a:r>
              <a:rPr lang="en-US" u="none" baseline="0" dirty="0" smtClean="0"/>
              <a:t>Here you can see that “Quality education” is mostly linked with higher education than it is with primary and secondary education. “State” link indicates that public education is clearly on the radar though.</a:t>
            </a:r>
            <a:endParaRPr lang="en-US" u="none" dirty="0"/>
          </a:p>
        </p:txBody>
      </p:sp>
      <p:sp>
        <p:nvSpPr>
          <p:cNvPr id="4" name="Slide Number Placeholder 3"/>
          <p:cNvSpPr>
            <a:spLocks noGrp="1"/>
          </p:cNvSpPr>
          <p:nvPr>
            <p:ph type="sldNum" sz="quarter" idx="10"/>
          </p:nvPr>
        </p:nvSpPr>
        <p:spPr/>
        <p:txBody>
          <a:bodyPr/>
          <a:lstStyle/>
          <a:p>
            <a:fld id="{65336844-A413-5B48-B54D-1259A8BDCC76}" type="slidenum">
              <a:rPr lang="en-US" smtClean="0"/>
              <a:pPr/>
              <a:t>31</a:t>
            </a:fld>
            <a:endParaRPr lang="en-US"/>
          </a:p>
        </p:txBody>
      </p:sp>
    </p:spTree>
    <p:extLst>
      <p:ext uri="{BB962C8B-B14F-4D97-AF65-F5344CB8AC3E}">
        <p14:creationId xmlns:p14="http://schemas.microsoft.com/office/powerpoint/2010/main" val="18476038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u="sng" dirty="0" smtClean="0"/>
              <a:t>Tag cloud of words that are</a:t>
            </a:r>
            <a:r>
              <a:rPr lang="en-US" u="sng" baseline="0" dirty="0" smtClean="0"/>
              <a:t> the most mentioned with “quality education” </a:t>
            </a:r>
          </a:p>
          <a:p>
            <a:pPr marL="0" marR="0" indent="0" algn="l" defTabSz="457200" rtl="0" eaLnBrk="1" fontAlgn="auto" latinLnBrk="0" hangingPunct="1">
              <a:lnSpc>
                <a:spcPct val="100000"/>
              </a:lnSpc>
              <a:spcBef>
                <a:spcPts val="0"/>
              </a:spcBef>
              <a:spcAft>
                <a:spcPts val="0"/>
              </a:spcAft>
              <a:buClrTx/>
              <a:buSzTx/>
              <a:buFontTx/>
              <a:buNone/>
              <a:tabLst/>
              <a:defRPr/>
            </a:pPr>
            <a:endParaRPr lang="en-US" u="sng"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u="none" baseline="0" dirty="0" smtClean="0"/>
              <a:t>Same conclusion regarding higher education</a:t>
            </a:r>
          </a:p>
          <a:p>
            <a:endParaRPr lang="en-US" u="none" dirty="0"/>
          </a:p>
        </p:txBody>
      </p:sp>
      <p:sp>
        <p:nvSpPr>
          <p:cNvPr id="4" name="Slide Number Placeholder 3"/>
          <p:cNvSpPr>
            <a:spLocks noGrp="1"/>
          </p:cNvSpPr>
          <p:nvPr>
            <p:ph type="sldNum" sz="quarter" idx="10"/>
          </p:nvPr>
        </p:nvSpPr>
        <p:spPr/>
        <p:txBody>
          <a:bodyPr/>
          <a:lstStyle/>
          <a:p>
            <a:fld id="{65336844-A413-5B48-B54D-1259A8BDCC76}" type="slidenum">
              <a:rPr lang="en-US" smtClean="0"/>
              <a:pPr/>
              <a:t>32</a:t>
            </a:fld>
            <a:endParaRPr lang="en-US"/>
          </a:p>
        </p:txBody>
      </p:sp>
    </p:spTree>
    <p:extLst>
      <p:ext uri="{BB962C8B-B14F-4D97-AF65-F5344CB8AC3E}">
        <p14:creationId xmlns:p14="http://schemas.microsoft.com/office/powerpoint/2010/main" val="22906698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u="sng" dirty="0" smtClean="0">
                <a:cs typeface="Arial"/>
              </a:rPr>
              <a:t>Millennium Goals related searches (monthly</a:t>
            </a:r>
            <a:r>
              <a:rPr lang="en-US" b="0" u="sng" baseline="0" dirty="0" smtClean="0">
                <a:cs typeface="Arial"/>
              </a:rPr>
              <a:t> numbers)</a:t>
            </a:r>
          </a:p>
          <a:p>
            <a:endParaRPr lang="en-US" b="0" u="sng" baseline="0" dirty="0" smtClean="0">
              <a:cs typeface="Arial"/>
            </a:endParaRPr>
          </a:p>
          <a:p>
            <a:r>
              <a:rPr lang="en-US" b="0" u="none" baseline="0" dirty="0" err="1" smtClean="0">
                <a:cs typeface="Arial"/>
              </a:rPr>
              <a:t>MDGs</a:t>
            </a:r>
            <a:r>
              <a:rPr lang="en-US" b="0" u="none" baseline="0" dirty="0" smtClean="0">
                <a:cs typeface="Arial"/>
              </a:rPr>
              <a:t> still get a relatively important amount of searches every month which we’ll see on the next slide won’t resonate in terms of content. Looking at the demand for the other MDG issues. Universal education and empowering women are by far the two most searched topics of all.</a:t>
            </a:r>
          </a:p>
          <a:p>
            <a:endParaRPr lang="en-US" b="0" u="none" baseline="0" dirty="0" smtClean="0">
              <a:cs typeface="Arial"/>
            </a:endParaRPr>
          </a:p>
          <a:p>
            <a:r>
              <a:rPr lang="en-US" b="0" u="none" baseline="0" dirty="0" smtClean="0">
                <a:cs typeface="Arial"/>
              </a:rPr>
              <a:t>Note as well the huge increase for empowering women in March 2013 (March was the month of Women’s history and 8</a:t>
            </a:r>
            <a:r>
              <a:rPr lang="en-US" b="0" u="none" baseline="30000" dirty="0" smtClean="0">
                <a:cs typeface="Arial"/>
              </a:rPr>
              <a:t>th</a:t>
            </a:r>
            <a:r>
              <a:rPr lang="en-US" b="0" u="none" baseline="0" dirty="0" smtClean="0">
                <a:cs typeface="Arial"/>
              </a:rPr>
              <a:t> of March was International women’s day) and lots of campaigns have been launch e.g. Melinda Gates. This illustrates the power of events and the power of campaigns.</a:t>
            </a:r>
            <a:endParaRPr lang="en-US" b="0" u="sng" baseline="0" dirty="0" smtClean="0">
              <a:cs typeface="Arial"/>
            </a:endParaRPr>
          </a:p>
          <a:p>
            <a:endParaRPr lang="en-US" b="0" u="sng" dirty="0"/>
          </a:p>
        </p:txBody>
      </p:sp>
      <p:sp>
        <p:nvSpPr>
          <p:cNvPr id="4" name="Slide Number Placeholder 3"/>
          <p:cNvSpPr>
            <a:spLocks noGrp="1"/>
          </p:cNvSpPr>
          <p:nvPr>
            <p:ph type="sldNum" sz="quarter" idx="10"/>
          </p:nvPr>
        </p:nvSpPr>
        <p:spPr/>
        <p:txBody>
          <a:bodyPr/>
          <a:lstStyle/>
          <a:p>
            <a:fld id="{65336844-A413-5B48-B54D-1259A8BDCC76}" type="slidenum">
              <a:rPr lang="en-US" smtClean="0"/>
              <a:pPr/>
              <a:t>35</a:t>
            </a:fld>
            <a:endParaRPr lang="en-US"/>
          </a:p>
        </p:txBody>
      </p:sp>
    </p:spTree>
    <p:extLst>
      <p:ext uri="{BB962C8B-B14F-4D97-AF65-F5344CB8AC3E}">
        <p14:creationId xmlns:p14="http://schemas.microsoft.com/office/powerpoint/2010/main" val="23345379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Arial"/>
                <a:ea typeface="+mn-ea"/>
                <a:cs typeface="+mn-cs"/>
              </a:rPr>
              <a:t>AUSTRALIA</a:t>
            </a:r>
            <a:r>
              <a:rPr lang="en-US" sz="1200" kern="1200" baseline="0" dirty="0" smtClean="0">
                <a:solidFill>
                  <a:schemeClr val="tx1"/>
                </a:solidFill>
                <a:latin typeface="Arial"/>
                <a:ea typeface="+mn-ea"/>
                <a:cs typeface="+mn-cs"/>
              </a:rPr>
              <a:t> TO CUT AID BUDGET – NEWS STORY IN CONTEXT</a:t>
            </a:r>
            <a:endParaRPr lang="en-US" sz="1200" kern="1200" dirty="0" smtClean="0">
              <a:solidFill>
                <a:schemeClr val="tx1"/>
              </a:solidFill>
              <a:latin typeface="Arial"/>
              <a:ea typeface="+mn-ea"/>
              <a:cs typeface="+mn-cs"/>
            </a:endParaRPr>
          </a:p>
          <a:p>
            <a:r>
              <a:rPr lang="en-US" sz="1200" kern="1200" dirty="0" smtClean="0">
                <a:solidFill>
                  <a:schemeClr val="tx1"/>
                </a:solidFill>
                <a:latin typeface="Arial"/>
                <a:ea typeface="+mn-ea"/>
                <a:cs typeface="+mn-cs"/>
              </a:rPr>
              <a:t>The ruling </a:t>
            </a:r>
            <a:r>
              <a:rPr lang="en-US" sz="1200" kern="1200" dirty="0" err="1" smtClean="0">
                <a:solidFill>
                  <a:schemeClr val="tx1"/>
                </a:solidFill>
                <a:latin typeface="Arial"/>
                <a:ea typeface="+mn-ea"/>
                <a:cs typeface="+mn-cs"/>
              </a:rPr>
              <a:t>Labour</a:t>
            </a:r>
            <a:r>
              <a:rPr lang="en-US" sz="1200" kern="1200" dirty="0" smtClean="0">
                <a:solidFill>
                  <a:schemeClr val="tx1"/>
                </a:solidFill>
                <a:latin typeface="Arial"/>
                <a:ea typeface="+mn-ea"/>
                <a:cs typeface="+mn-cs"/>
              </a:rPr>
              <a:t> government is preparing to hand down its final budget on Tuesday before it goes to the polls on September 14, admitting a slump in tax revenue means a promised surplus will not be achieved.</a:t>
            </a:r>
          </a:p>
          <a:p>
            <a:r>
              <a:rPr lang="en-US" sz="1200" kern="1200" dirty="0" smtClean="0">
                <a:solidFill>
                  <a:schemeClr val="tx1"/>
                </a:solidFill>
                <a:latin typeface="Arial"/>
                <a:ea typeface="+mn-ea"/>
                <a:cs typeface="+mn-cs"/>
              </a:rPr>
              <a:t>Part of the cutbacks will hit foreign aid, particularly a commitment to meet the so-called "millennium goal" of having the aid budget equal 0.5 percent of gross national income.</a:t>
            </a:r>
          </a:p>
          <a:p>
            <a:endParaRPr lang="en-US" sz="1200" kern="1200" dirty="0" smtClean="0">
              <a:solidFill>
                <a:schemeClr val="tx1"/>
              </a:solidFill>
              <a:latin typeface="Arial"/>
              <a:ea typeface="+mn-ea"/>
              <a:cs typeface="+mn-cs"/>
            </a:endParaRPr>
          </a:p>
          <a:p>
            <a:r>
              <a:rPr lang="en-US" sz="1200" kern="1200" dirty="0" smtClean="0">
                <a:solidFill>
                  <a:schemeClr val="tx1"/>
                </a:solidFill>
                <a:latin typeface="Arial"/>
                <a:ea typeface="+mn-ea"/>
                <a:cs typeface="+mn-cs"/>
              </a:rPr>
              <a:t>Canberra originally pledged to meet this goal by 2014/2015, but Carr said this would now be pushed out to the 2017/18 financial year, having already been delayed last year.</a:t>
            </a:r>
          </a:p>
          <a:p>
            <a:r>
              <a:rPr lang="en-US" sz="1200" kern="1200" dirty="0" smtClean="0">
                <a:solidFill>
                  <a:schemeClr val="tx1"/>
                </a:solidFill>
                <a:latin typeface="Arial"/>
                <a:ea typeface="+mn-ea"/>
                <a:cs typeface="+mn-cs"/>
              </a:rPr>
              <a:t>"While that's disappointing, it simply reflects the reality that you can't borrow money to spend on aid," he told ABC radio.</a:t>
            </a:r>
            <a:endParaRPr lang="en-US" dirty="0"/>
          </a:p>
        </p:txBody>
      </p:sp>
      <p:sp>
        <p:nvSpPr>
          <p:cNvPr id="4" name="Slide Number Placeholder 3"/>
          <p:cNvSpPr>
            <a:spLocks noGrp="1"/>
          </p:cNvSpPr>
          <p:nvPr>
            <p:ph type="sldNum" sz="quarter" idx="10"/>
          </p:nvPr>
        </p:nvSpPr>
        <p:spPr/>
        <p:txBody>
          <a:bodyPr/>
          <a:lstStyle/>
          <a:p>
            <a:fld id="{65336844-A413-5B48-B54D-1259A8BDCC76}" type="slidenum">
              <a:rPr lang="en-US" smtClean="0"/>
              <a:pPr/>
              <a:t>36</a:t>
            </a:fld>
            <a:endParaRPr lang="en-US"/>
          </a:p>
        </p:txBody>
      </p:sp>
    </p:spTree>
    <p:extLst>
      <p:ext uri="{BB962C8B-B14F-4D97-AF65-F5344CB8AC3E}">
        <p14:creationId xmlns:p14="http://schemas.microsoft.com/office/powerpoint/2010/main" val="31779036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BE" b="1" dirty="0" err="1" smtClean="0"/>
              <a:t>Why</a:t>
            </a:r>
            <a:r>
              <a:rPr lang="fr-BE" b="1" dirty="0" smtClean="0"/>
              <a:t> are </a:t>
            </a:r>
            <a:r>
              <a:rPr lang="fr-BE" b="1" dirty="0" err="1" smtClean="0"/>
              <a:t>we</a:t>
            </a:r>
            <a:r>
              <a:rPr lang="fr-BE" b="1" dirty="0" smtClean="0"/>
              <a:t> </a:t>
            </a:r>
            <a:r>
              <a:rPr lang="fr-BE" b="1" dirty="0" err="1" smtClean="0"/>
              <a:t>here</a:t>
            </a:r>
            <a:r>
              <a:rPr lang="fr-BE" b="1" dirty="0" smtClean="0"/>
              <a:t>?</a:t>
            </a:r>
            <a:r>
              <a:rPr lang="fr-BE" b="1" baseline="0" dirty="0" smtClean="0"/>
              <a:t> </a:t>
            </a:r>
            <a:r>
              <a:rPr lang="fr-BE" baseline="0" dirty="0" err="1" smtClean="0"/>
              <a:t>Because</a:t>
            </a:r>
            <a:r>
              <a:rPr lang="fr-BE" baseline="0" dirty="0" smtClean="0"/>
              <a:t> </a:t>
            </a:r>
            <a:r>
              <a:rPr lang="fr-BE" baseline="0" dirty="0" err="1" smtClean="0"/>
              <a:t>we</a:t>
            </a:r>
            <a:r>
              <a:rPr lang="fr-BE" baseline="0" dirty="0" smtClean="0"/>
              <a:t> all </a:t>
            </a:r>
            <a:r>
              <a:rPr lang="fr-BE" baseline="0" dirty="0" err="1" smtClean="0"/>
              <a:t>want</a:t>
            </a:r>
            <a:r>
              <a:rPr lang="fr-BE" baseline="0" dirty="0" smtClean="0"/>
              <a:t> </a:t>
            </a:r>
            <a:r>
              <a:rPr lang="fr-BE" baseline="0" dirty="0" err="1" smtClean="0"/>
              <a:t>our</a:t>
            </a:r>
            <a:r>
              <a:rPr lang="fr-BE" baseline="0" dirty="0" smtClean="0"/>
              <a:t> kids to </a:t>
            </a:r>
            <a:r>
              <a:rPr lang="fr-BE" baseline="0" dirty="0" err="1" smtClean="0"/>
              <a:t>be</a:t>
            </a:r>
            <a:r>
              <a:rPr lang="fr-BE" baseline="0" dirty="0" smtClean="0"/>
              <a:t> happy, and </a:t>
            </a:r>
            <a:r>
              <a:rPr lang="fr-BE" baseline="0" dirty="0" err="1" smtClean="0"/>
              <a:t>we</a:t>
            </a:r>
            <a:r>
              <a:rPr lang="fr-BE" baseline="0" dirty="0" smtClean="0"/>
              <a:t> </a:t>
            </a:r>
            <a:r>
              <a:rPr lang="fr-BE" baseline="0" dirty="0" err="1" smtClean="0"/>
              <a:t>want</a:t>
            </a:r>
            <a:r>
              <a:rPr lang="fr-BE" baseline="0" dirty="0" smtClean="0"/>
              <a:t> </a:t>
            </a:r>
            <a:r>
              <a:rPr lang="fr-BE" baseline="0" dirty="0" err="1" smtClean="0"/>
              <a:t>them</a:t>
            </a:r>
            <a:r>
              <a:rPr lang="fr-BE" baseline="0" dirty="0" smtClean="0"/>
              <a:t> to have a future.</a:t>
            </a:r>
          </a:p>
          <a:p>
            <a:r>
              <a:rPr lang="fr-BE" baseline="0" dirty="0" err="1" smtClean="0"/>
              <a:t>We</a:t>
            </a:r>
            <a:r>
              <a:rPr lang="fr-BE" baseline="0" dirty="0" smtClean="0"/>
              <a:t> </a:t>
            </a:r>
            <a:r>
              <a:rPr lang="fr-BE" baseline="0" dirty="0" err="1" smtClean="0"/>
              <a:t>can</a:t>
            </a:r>
            <a:r>
              <a:rPr lang="fr-BE" baseline="0" dirty="0" smtClean="0"/>
              <a:t> </a:t>
            </a:r>
            <a:r>
              <a:rPr lang="fr-BE" baseline="0" dirty="0" err="1" smtClean="0"/>
              <a:t>achieve</a:t>
            </a:r>
            <a:r>
              <a:rPr lang="fr-BE" baseline="0" dirty="0" smtClean="0"/>
              <a:t> </a:t>
            </a:r>
            <a:r>
              <a:rPr lang="fr-BE" baseline="0" dirty="0" err="1" smtClean="0"/>
              <a:t>that</a:t>
            </a:r>
            <a:r>
              <a:rPr lang="fr-BE" baseline="0" dirty="0" smtClean="0"/>
              <a:t> </a:t>
            </a:r>
            <a:r>
              <a:rPr lang="fr-BE" baseline="0" dirty="0" err="1" smtClean="0"/>
              <a:t>through</a:t>
            </a:r>
            <a:r>
              <a:rPr lang="fr-BE" baseline="0" dirty="0" smtClean="0"/>
              <a:t> </a:t>
            </a:r>
            <a:r>
              <a:rPr lang="fr-BE" baseline="0" dirty="0" err="1" smtClean="0"/>
              <a:t>quality</a:t>
            </a:r>
            <a:r>
              <a:rPr lang="fr-BE" baseline="0" dirty="0" smtClean="0"/>
              <a:t> </a:t>
            </a:r>
            <a:r>
              <a:rPr lang="fr-BE" baseline="0" dirty="0" err="1" smtClean="0"/>
              <a:t>education</a:t>
            </a:r>
            <a:r>
              <a:rPr lang="fr-BE" baseline="0" dirty="0" smtClean="0"/>
              <a:t> for all.</a:t>
            </a:r>
          </a:p>
          <a:p>
            <a:r>
              <a:rPr lang="fr-BE" baseline="0" dirty="0" err="1" smtClean="0"/>
              <a:t>We</a:t>
            </a:r>
            <a:r>
              <a:rPr lang="fr-BE" baseline="0" dirty="0" smtClean="0"/>
              <a:t> </a:t>
            </a:r>
            <a:r>
              <a:rPr lang="fr-BE" baseline="0" dirty="0" err="1" smtClean="0"/>
              <a:t>can</a:t>
            </a:r>
            <a:r>
              <a:rPr lang="fr-BE" baseline="0" dirty="0" smtClean="0"/>
              <a:t> </a:t>
            </a:r>
            <a:r>
              <a:rPr lang="fr-BE" baseline="0" dirty="0" err="1" smtClean="0"/>
              <a:t>achieve</a:t>
            </a:r>
            <a:r>
              <a:rPr lang="fr-BE" baseline="0" dirty="0" smtClean="0"/>
              <a:t> </a:t>
            </a:r>
            <a:r>
              <a:rPr lang="fr-BE" baseline="0" dirty="0" err="1" smtClean="0"/>
              <a:t>quality</a:t>
            </a:r>
            <a:r>
              <a:rPr lang="fr-BE" baseline="0" dirty="0" smtClean="0"/>
              <a:t> </a:t>
            </a:r>
            <a:r>
              <a:rPr lang="fr-BE" baseline="0" dirty="0" err="1" smtClean="0"/>
              <a:t>education</a:t>
            </a:r>
            <a:r>
              <a:rPr lang="fr-BE" baseline="0" dirty="0" smtClean="0"/>
              <a:t> for all </a:t>
            </a:r>
            <a:r>
              <a:rPr lang="fr-BE" baseline="0" dirty="0" err="1" smtClean="0"/>
              <a:t>through</a:t>
            </a:r>
            <a:r>
              <a:rPr lang="fr-BE" baseline="0" dirty="0" smtClean="0"/>
              <a:t> </a:t>
            </a:r>
            <a:r>
              <a:rPr lang="fr-BE" baseline="0" dirty="0" err="1" smtClean="0"/>
              <a:t>convincing</a:t>
            </a:r>
            <a:r>
              <a:rPr lang="fr-BE" baseline="0" dirty="0" smtClean="0"/>
              <a:t> the UN and </a:t>
            </a:r>
            <a:r>
              <a:rPr lang="fr-BE" baseline="0" dirty="0" err="1" smtClean="0"/>
              <a:t>decision-makers</a:t>
            </a:r>
            <a:r>
              <a:rPr lang="fr-BE" baseline="0" dirty="0" smtClean="0"/>
              <a:t> to </a:t>
            </a:r>
            <a:r>
              <a:rPr lang="fr-BE" baseline="0" dirty="0" err="1" smtClean="0"/>
              <a:t>keep</a:t>
            </a:r>
            <a:r>
              <a:rPr lang="fr-BE" baseline="0" dirty="0" smtClean="0"/>
              <a:t> QE </a:t>
            </a:r>
            <a:r>
              <a:rPr lang="fr-BE" baseline="0" dirty="0" err="1" smtClean="0"/>
              <a:t>at</a:t>
            </a:r>
            <a:r>
              <a:rPr lang="fr-BE" baseline="0" dirty="0" smtClean="0"/>
              <a:t> the top of the agenda</a:t>
            </a:r>
          </a:p>
          <a:p>
            <a:endParaRPr lang="fr-BE" dirty="0" smtClean="0"/>
          </a:p>
          <a:p>
            <a:r>
              <a:rPr lang="fr-BE" b="1" dirty="0" smtClean="0"/>
              <a:t>Common-</a:t>
            </a:r>
            <a:r>
              <a:rPr lang="fr-BE" b="1" dirty="0" err="1" smtClean="0"/>
              <a:t>ground</a:t>
            </a:r>
            <a:r>
              <a:rPr lang="fr-BE" b="1" dirty="0" smtClean="0"/>
              <a:t> message</a:t>
            </a:r>
            <a:r>
              <a:rPr lang="fr-BE" b="1" baseline="0" dirty="0" smtClean="0"/>
              <a:t> </a:t>
            </a:r>
            <a:r>
              <a:rPr lang="fr-BE" baseline="0" dirty="0" smtClean="0"/>
              <a:t>to </a:t>
            </a:r>
            <a:r>
              <a:rPr lang="fr-BE" baseline="0" dirty="0" err="1" smtClean="0"/>
              <a:t>be</a:t>
            </a:r>
            <a:r>
              <a:rPr lang="fr-BE" baseline="0" dirty="0" smtClean="0"/>
              <a:t> </a:t>
            </a:r>
            <a:r>
              <a:rPr lang="fr-BE" baseline="0" dirty="0" err="1" smtClean="0"/>
              <a:t>defined</a:t>
            </a:r>
            <a:r>
              <a:rPr lang="fr-BE" baseline="0" dirty="0" smtClean="0"/>
              <a:t>. « </a:t>
            </a:r>
            <a:r>
              <a:rPr lang="fr-BE" baseline="0" dirty="0" err="1" smtClean="0"/>
              <a:t>Quality</a:t>
            </a:r>
            <a:r>
              <a:rPr lang="fr-BE" baseline="0" dirty="0" smtClean="0"/>
              <a:t> </a:t>
            </a:r>
            <a:r>
              <a:rPr lang="fr-BE" baseline="0" dirty="0" err="1" smtClean="0"/>
              <a:t>schools</a:t>
            </a:r>
            <a:r>
              <a:rPr lang="fr-BE" baseline="0" dirty="0" smtClean="0"/>
              <a:t> for </a:t>
            </a:r>
            <a:r>
              <a:rPr lang="fr-BE" baseline="0" dirty="0" err="1" smtClean="0"/>
              <a:t>our</a:t>
            </a:r>
            <a:r>
              <a:rPr lang="fr-BE" baseline="0" dirty="0" smtClean="0"/>
              <a:t> kids » ? (To use the </a:t>
            </a:r>
            <a:r>
              <a:rPr lang="fr-BE" baseline="0" dirty="0" err="1" smtClean="0"/>
              <a:t>words</a:t>
            </a:r>
            <a:r>
              <a:rPr lang="fr-BE" baseline="0" dirty="0" smtClean="0"/>
              <a:t> of the people.)</a:t>
            </a:r>
          </a:p>
          <a:p>
            <a:endParaRPr lang="fr-BE" baseline="0" dirty="0" smtClean="0"/>
          </a:p>
          <a:p>
            <a:endParaRPr lang="fr-BE" dirty="0"/>
          </a:p>
        </p:txBody>
      </p:sp>
      <p:sp>
        <p:nvSpPr>
          <p:cNvPr id="4" name="Slide Number Placeholder 3"/>
          <p:cNvSpPr>
            <a:spLocks noGrp="1"/>
          </p:cNvSpPr>
          <p:nvPr>
            <p:ph type="sldNum" sz="quarter" idx="10"/>
          </p:nvPr>
        </p:nvSpPr>
        <p:spPr/>
        <p:txBody>
          <a:bodyPr/>
          <a:lstStyle/>
          <a:p>
            <a:fld id="{65336844-A413-5B48-B54D-1259A8BDCC76}" type="slidenum">
              <a:rPr lang="en-US" smtClean="0"/>
              <a:pPr/>
              <a:t>41</a:t>
            </a:fld>
            <a:endParaRPr lang="en-US"/>
          </a:p>
        </p:txBody>
      </p:sp>
    </p:spTree>
    <p:extLst>
      <p:ext uri="{BB962C8B-B14F-4D97-AF65-F5344CB8AC3E}">
        <p14:creationId xmlns:p14="http://schemas.microsoft.com/office/powerpoint/2010/main" val="5760516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BE" dirty="0" err="1" smtClean="0"/>
              <a:t>Slide</a:t>
            </a:r>
            <a:r>
              <a:rPr lang="fr-BE" dirty="0" smtClean="0"/>
              <a:t> </a:t>
            </a:r>
            <a:r>
              <a:rPr lang="fr-BE" dirty="0" err="1" smtClean="0"/>
              <a:t>could</a:t>
            </a:r>
            <a:r>
              <a:rPr lang="fr-BE" baseline="0" dirty="0" smtClean="0"/>
              <a:t> </a:t>
            </a:r>
            <a:r>
              <a:rPr lang="fr-BE" baseline="0" dirty="0" err="1" smtClean="0"/>
              <a:t>be</a:t>
            </a:r>
            <a:r>
              <a:rPr lang="fr-BE" baseline="0" dirty="0" smtClean="0"/>
              <a:t> split </a:t>
            </a:r>
            <a:r>
              <a:rPr lang="fr-BE" baseline="0" dirty="0" err="1" smtClean="0"/>
              <a:t>into</a:t>
            </a:r>
            <a:r>
              <a:rPr lang="fr-BE" baseline="0" dirty="0" smtClean="0"/>
              <a:t> 4 </a:t>
            </a:r>
            <a:r>
              <a:rPr lang="fr-BE" baseline="0" dirty="0" err="1" smtClean="0"/>
              <a:t>slides</a:t>
            </a:r>
            <a:r>
              <a:rPr lang="fr-BE" baseline="0" dirty="0" smtClean="0"/>
              <a:t> (1 </a:t>
            </a:r>
            <a:r>
              <a:rPr lang="fr-BE" baseline="0" dirty="0" err="1" smtClean="0"/>
              <a:t>slide</a:t>
            </a:r>
            <a:r>
              <a:rPr lang="fr-BE" baseline="0" dirty="0" smtClean="0"/>
              <a:t> per question)</a:t>
            </a:r>
            <a:endParaRPr lang="fr-BE" dirty="0"/>
          </a:p>
        </p:txBody>
      </p:sp>
      <p:sp>
        <p:nvSpPr>
          <p:cNvPr id="4" name="Slide Number Placeholder 3"/>
          <p:cNvSpPr>
            <a:spLocks noGrp="1"/>
          </p:cNvSpPr>
          <p:nvPr>
            <p:ph type="sldNum" sz="quarter" idx="10"/>
          </p:nvPr>
        </p:nvSpPr>
        <p:spPr/>
        <p:txBody>
          <a:bodyPr/>
          <a:lstStyle/>
          <a:p>
            <a:fld id="{65336844-A413-5B48-B54D-1259A8BDCC76}" type="slidenum">
              <a:rPr lang="en-US" smtClean="0"/>
              <a:pPr/>
              <a:t>42</a:t>
            </a:fld>
            <a:endParaRPr lang="en-US"/>
          </a:p>
        </p:txBody>
      </p:sp>
    </p:spTree>
    <p:extLst>
      <p:ext uri="{BB962C8B-B14F-4D97-AF65-F5344CB8AC3E}">
        <p14:creationId xmlns:p14="http://schemas.microsoft.com/office/powerpoint/2010/main" val="1301496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marL="457200" indent="-457200" eaLnBrk="1" hangingPunct="1">
              <a:lnSpc>
                <a:spcPct val="90000"/>
              </a:lnSpc>
              <a:buFontTx/>
              <a:buAutoNum type="arabicPeriod"/>
            </a:pPr>
            <a:r>
              <a:rPr lang="en-GB" sz="1600" b="1" dirty="0" smtClean="0"/>
              <a:t>Web as hub</a:t>
            </a:r>
          </a:p>
          <a:p>
            <a:pPr marL="914400" lvl="1" indent="-457200" eaLnBrk="1" hangingPunct="1">
              <a:lnSpc>
                <a:spcPct val="90000"/>
              </a:lnSpc>
            </a:pPr>
            <a:r>
              <a:rPr lang="en-GB" sz="1600" dirty="0" smtClean="0"/>
              <a:t>Listening and enabling</a:t>
            </a:r>
          </a:p>
          <a:p>
            <a:pPr marL="914400" lvl="1" indent="-457200" eaLnBrk="1" hangingPunct="1">
              <a:lnSpc>
                <a:spcPct val="90000"/>
              </a:lnSpc>
            </a:pPr>
            <a:r>
              <a:rPr lang="en-GB" sz="1600" dirty="0" smtClean="0"/>
              <a:t>Bringing information together</a:t>
            </a:r>
          </a:p>
          <a:p>
            <a:pPr marL="457200" indent="-457200" eaLnBrk="1" hangingPunct="1">
              <a:lnSpc>
                <a:spcPct val="90000"/>
              </a:lnSpc>
              <a:buFontTx/>
              <a:buAutoNum type="arabicPeriod"/>
            </a:pPr>
            <a:endParaRPr lang="en-GB" sz="1600" b="1" dirty="0" smtClean="0"/>
          </a:p>
          <a:p>
            <a:pPr marL="457200" indent="-457200" eaLnBrk="1" hangingPunct="1">
              <a:lnSpc>
                <a:spcPct val="90000"/>
              </a:lnSpc>
              <a:buFontTx/>
              <a:buAutoNum type="arabicPeriod"/>
            </a:pPr>
            <a:r>
              <a:rPr lang="en-GB" sz="1600" b="1" dirty="0" smtClean="0"/>
              <a:t>"Show me" not "trust me”</a:t>
            </a:r>
          </a:p>
          <a:p>
            <a:pPr marL="914400" lvl="1" indent="-457200" eaLnBrk="1" hangingPunct="1">
              <a:lnSpc>
                <a:spcPct val="90000"/>
              </a:lnSpc>
            </a:pPr>
            <a:r>
              <a:rPr lang="en-GB" sz="1600" dirty="0" smtClean="0"/>
              <a:t>Communicating via new channels</a:t>
            </a:r>
          </a:p>
          <a:p>
            <a:pPr marL="914400" lvl="1" indent="-457200" eaLnBrk="1" hangingPunct="1">
              <a:lnSpc>
                <a:spcPct val="90000"/>
              </a:lnSpc>
            </a:pPr>
            <a:endParaRPr lang="en-GB" sz="1600" dirty="0" smtClean="0"/>
          </a:p>
          <a:p>
            <a:r>
              <a:rPr lang="en-US" dirty="0" smtClean="0"/>
              <a:t>Ongoing communications allowing you to clarify and demonstrate your position on an ongoing basis, rather than with a series of documents and messages</a:t>
            </a:r>
          </a:p>
          <a:p>
            <a:r>
              <a:rPr lang="en-US" dirty="0" smtClean="0"/>
              <a:t>3rd party endorsement</a:t>
            </a:r>
          </a:p>
          <a:p>
            <a:r>
              <a:rPr lang="en-US" dirty="0" smtClean="0"/>
              <a:t>In your case, inform and explain the issues by using and linking to content provided by other stakeholders</a:t>
            </a:r>
          </a:p>
          <a:p>
            <a:pPr lvl="1"/>
            <a:r>
              <a:rPr lang="en-US" dirty="0" smtClean="0"/>
              <a:t>Making it about them </a:t>
            </a:r>
            <a:r>
              <a:rPr lang="en-US" u="sng" dirty="0" smtClean="0"/>
              <a:t>not</a:t>
            </a:r>
            <a:r>
              <a:rPr lang="en-US" dirty="0" smtClean="0"/>
              <a:t> you</a:t>
            </a:r>
          </a:p>
          <a:p>
            <a:pPr lvl="1">
              <a:buFont typeface="Symbol" charset="2"/>
              <a:buChar char=""/>
            </a:pPr>
            <a:r>
              <a:rPr lang="en-US" dirty="0" smtClean="0"/>
              <a:t> People shouldn’t hear it straight from you always; when communicated by other “real” people, the message become far more credible and more humane</a:t>
            </a:r>
          </a:p>
          <a:p>
            <a:pPr lvl="1">
              <a:buFont typeface="Symbol" charset="2"/>
              <a:buChar char=""/>
            </a:pPr>
            <a:endParaRPr lang="en-US" dirty="0" smtClean="0"/>
          </a:p>
          <a:p>
            <a:pPr>
              <a:lnSpc>
                <a:spcPct val="90000"/>
              </a:lnSpc>
            </a:pPr>
            <a:r>
              <a:rPr lang="en-US" sz="1800" dirty="0" smtClean="0"/>
              <a:t>Enable and facilitate stakeholder dialogue</a:t>
            </a:r>
          </a:p>
          <a:p>
            <a:pPr lvl="1">
              <a:lnSpc>
                <a:spcPct val="90000"/>
              </a:lnSpc>
            </a:pPr>
            <a:r>
              <a:rPr lang="en-US" sz="1800" dirty="0" smtClean="0"/>
              <a:t>Meaning that you listen as well respond to what stakeholders, including the general public, are saying about issues</a:t>
            </a:r>
          </a:p>
          <a:p>
            <a:pPr>
              <a:lnSpc>
                <a:spcPct val="90000"/>
              </a:lnSpc>
            </a:pPr>
            <a:r>
              <a:rPr lang="en-US" sz="1800" dirty="0" smtClean="0"/>
              <a:t>The benefits are manifold</a:t>
            </a:r>
          </a:p>
          <a:p>
            <a:pPr lvl="1">
              <a:lnSpc>
                <a:spcPct val="90000"/>
              </a:lnSpc>
            </a:pPr>
            <a:r>
              <a:rPr lang="en-US" sz="1800" dirty="0" smtClean="0"/>
              <a:t>Respond to stakeholders queries and concerns</a:t>
            </a:r>
          </a:p>
          <a:p>
            <a:pPr lvl="1">
              <a:lnSpc>
                <a:spcPct val="90000"/>
              </a:lnSpc>
            </a:pPr>
            <a:r>
              <a:rPr lang="en-US" sz="1800" dirty="0" smtClean="0"/>
              <a:t>Opportunity to respond to criticism</a:t>
            </a:r>
          </a:p>
          <a:p>
            <a:pPr lvl="1">
              <a:lnSpc>
                <a:spcPct val="90000"/>
              </a:lnSpc>
            </a:pPr>
            <a:r>
              <a:rPr lang="en-US" sz="1800" dirty="0" smtClean="0"/>
              <a:t>Develop more closely based on stakeholder requirements</a:t>
            </a:r>
          </a:p>
          <a:p>
            <a:pPr lvl="1">
              <a:lnSpc>
                <a:spcPct val="90000"/>
              </a:lnSpc>
            </a:pPr>
            <a:r>
              <a:rPr lang="en-US" sz="1800" dirty="0" smtClean="0"/>
              <a:t>Understand the political environment better</a:t>
            </a:r>
          </a:p>
          <a:p>
            <a:pPr lvl="1">
              <a:lnSpc>
                <a:spcPct val="90000"/>
              </a:lnSpc>
            </a:pPr>
            <a:r>
              <a:rPr lang="en-US" sz="1800" dirty="0" smtClean="0"/>
              <a:t>Gain market intelligence</a:t>
            </a:r>
          </a:p>
          <a:p>
            <a:pPr>
              <a:lnSpc>
                <a:spcPct val="90000"/>
              </a:lnSpc>
            </a:pPr>
            <a:r>
              <a:rPr lang="en-US" sz="1800" dirty="0" smtClean="0"/>
              <a:t>Results?</a:t>
            </a:r>
          </a:p>
          <a:p>
            <a:pPr lvl="1">
              <a:lnSpc>
                <a:spcPct val="90000"/>
              </a:lnSpc>
            </a:pPr>
            <a:r>
              <a:rPr lang="en-US" sz="1800" dirty="0" smtClean="0"/>
              <a:t>Shaping the debate</a:t>
            </a:r>
          </a:p>
          <a:p>
            <a:pPr lvl="1">
              <a:lnSpc>
                <a:spcPct val="90000"/>
              </a:lnSpc>
            </a:pPr>
            <a:r>
              <a:rPr lang="en-US" sz="1800" dirty="0" smtClean="0"/>
              <a:t>Influence influencers</a:t>
            </a:r>
          </a:p>
          <a:p>
            <a:pPr lvl="1">
              <a:lnSpc>
                <a:spcPct val="90000"/>
              </a:lnSpc>
            </a:pPr>
            <a:r>
              <a:rPr lang="en-US" sz="1800" dirty="0" smtClean="0"/>
              <a:t>Dynamic development of relationships</a:t>
            </a:r>
          </a:p>
          <a:p>
            <a:pPr lvl="1">
              <a:buFont typeface="Symbol" charset="2"/>
              <a:buChar char=""/>
            </a:pPr>
            <a:endParaRPr lang="en-US" dirty="0" smtClean="0"/>
          </a:p>
          <a:p>
            <a:pPr marL="914400" lvl="1" indent="-457200" eaLnBrk="1" hangingPunct="1">
              <a:lnSpc>
                <a:spcPct val="90000"/>
              </a:lnSpc>
            </a:pPr>
            <a:endParaRPr lang="en-GB" sz="1600" dirty="0" smtClean="0"/>
          </a:p>
          <a:p>
            <a:pPr marL="914400" lvl="1" indent="-457200" eaLnBrk="1" hangingPunct="1">
              <a:lnSpc>
                <a:spcPct val="90000"/>
              </a:lnSpc>
              <a:buFontTx/>
              <a:buNone/>
            </a:pPr>
            <a:endParaRPr lang="en-GB" sz="1600" dirty="0" smtClean="0"/>
          </a:p>
          <a:p>
            <a:pPr marL="457200" indent="-457200" eaLnBrk="1" hangingPunct="1">
              <a:lnSpc>
                <a:spcPct val="90000"/>
              </a:lnSpc>
              <a:buFontTx/>
              <a:buAutoNum type="arabicPeriod"/>
            </a:pPr>
            <a:r>
              <a:rPr lang="en-GB" sz="1600" b="1" dirty="0" smtClean="0"/>
              <a:t>Enable and facilitate stakeholder dialogue</a:t>
            </a:r>
          </a:p>
          <a:p>
            <a:pPr marL="914400" lvl="1" indent="-457200" eaLnBrk="1" hangingPunct="1">
              <a:lnSpc>
                <a:spcPct val="90000"/>
              </a:lnSpc>
            </a:pPr>
            <a:r>
              <a:rPr lang="en-GB" sz="1600" dirty="0" smtClean="0"/>
              <a:t>Beginning the conversation</a:t>
            </a:r>
          </a:p>
          <a:p>
            <a:pPr marL="914400" lvl="1" indent="-457200" eaLnBrk="1" hangingPunct="1">
              <a:lnSpc>
                <a:spcPct val="90000"/>
              </a:lnSpc>
              <a:buFontTx/>
              <a:buNone/>
            </a:pPr>
            <a:endParaRPr lang="en-GB" sz="1600" dirty="0" smtClean="0"/>
          </a:p>
          <a:p>
            <a:pPr marL="457200" indent="-457200" eaLnBrk="1" hangingPunct="1">
              <a:lnSpc>
                <a:spcPct val="90000"/>
              </a:lnSpc>
              <a:buFontTx/>
              <a:buAutoNum type="arabicPeriod"/>
            </a:pPr>
            <a:r>
              <a:rPr lang="en-GB" sz="1600" b="1" dirty="0" smtClean="0"/>
              <a:t>Community and mobilisation</a:t>
            </a:r>
          </a:p>
          <a:p>
            <a:pPr marL="914400" lvl="1" indent="-457200" eaLnBrk="1" hangingPunct="1">
              <a:lnSpc>
                <a:spcPct val="90000"/>
              </a:lnSpc>
            </a:pPr>
            <a:r>
              <a:rPr lang="en-GB" sz="1600" dirty="0" smtClean="0"/>
              <a:t>Uniting stakeholders and turning them into ambassadors</a:t>
            </a:r>
          </a:p>
          <a:p>
            <a:pPr marL="914400" lvl="1" indent="-457200" eaLnBrk="1" hangingPunct="1">
              <a:lnSpc>
                <a:spcPct val="90000"/>
              </a:lnSpc>
            </a:pPr>
            <a:endParaRPr lang="en-GB" sz="1600" dirty="0" smtClean="0"/>
          </a:p>
          <a:p>
            <a:r>
              <a:rPr lang="en-US" dirty="0" smtClean="0"/>
              <a:t>Ongoing communications allowing you to clarify and demonstrate your position on an ongoing basis, rather than with a series of documents and messages</a:t>
            </a:r>
          </a:p>
          <a:p>
            <a:r>
              <a:rPr lang="en-US" dirty="0" smtClean="0"/>
              <a:t>3rd party endorsement</a:t>
            </a:r>
          </a:p>
          <a:p>
            <a:r>
              <a:rPr lang="en-US" dirty="0" smtClean="0"/>
              <a:t>In your case, inform and explain the issues by using and linking to content provided by other stakeholders</a:t>
            </a:r>
          </a:p>
          <a:p>
            <a:pPr lvl="1"/>
            <a:r>
              <a:rPr lang="en-US" dirty="0" smtClean="0"/>
              <a:t>Making it about them </a:t>
            </a:r>
            <a:r>
              <a:rPr lang="en-US" u="sng" dirty="0" smtClean="0"/>
              <a:t>not</a:t>
            </a:r>
            <a:r>
              <a:rPr lang="en-US" dirty="0" smtClean="0"/>
              <a:t> you</a:t>
            </a:r>
          </a:p>
          <a:p>
            <a:pPr lvl="1">
              <a:buFont typeface="Symbol" charset="2"/>
              <a:buChar char=""/>
            </a:pPr>
            <a:r>
              <a:rPr lang="en-US" dirty="0" smtClean="0"/>
              <a:t> People shouldn’t hear it straight from you always; when communicated by other “real” people, the message become far more credible and more humane</a:t>
            </a:r>
          </a:p>
          <a:p>
            <a:endParaRPr lang="fr-BE" dirty="0"/>
          </a:p>
        </p:txBody>
      </p:sp>
      <p:sp>
        <p:nvSpPr>
          <p:cNvPr id="4" name="Slide Number Placeholder 3"/>
          <p:cNvSpPr>
            <a:spLocks noGrp="1"/>
          </p:cNvSpPr>
          <p:nvPr>
            <p:ph type="sldNum" sz="quarter" idx="10"/>
          </p:nvPr>
        </p:nvSpPr>
        <p:spPr/>
        <p:txBody>
          <a:bodyPr/>
          <a:lstStyle/>
          <a:p>
            <a:fld id="{65336844-A413-5B48-B54D-1259A8BDCC76}" type="slidenum">
              <a:rPr lang="en-US" smtClean="0"/>
              <a:pPr/>
              <a:t>5</a:t>
            </a:fld>
            <a:endParaRPr lang="en-US" dirty="0"/>
          </a:p>
        </p:txBody>
      </p:sp>
    </p:spTree>
    <p:extLst>
      <p:ext uri="{BB962C8B-B14F-4D97-AF65-F5344CB8AC3E}">
        <p14:creationId xmlns:p14="http://schemas.microsoft.com/office/powerpoint/2010/main" val="38602829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5336844-A413-5B48-B54D-1259A8BDCC76}" type="slidenum">
              <a:rPr lang="en-US" smtClean="0"/>
              <a:pPr/>
              <a:t>7</a:t>
            </a:fld>
            <a:endParaRPr lang="en-US"/>
          </a:p>
        </p:txBody>
      </p:sp>
    </p:spTree>
    <p:extLst>
      <p:ext uri="{BB962C8B-B14F-4D97-AF65-F5344CB8AC3E}">
        <p14:creationId xmlns:p14="http://schemas.microsoft.com/office/powerpoint/2010/main" val="27784906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p:cNvSpPr>
          <p:nvPr>
            <p:ph type="sldImg"/>
          </p:nvPr>
        </p:nvSpPr>
        <p:spPr bwMode="auto">
          <a:noFill/>
          <a:ln>
            <a:solidFill>
              <a:srgbClr val="000000"/>
            </a:solidFill>
            <a:miter lim="800000"/>
            <a:headEnd/>
            <a:tailEnd/>
          </a:ln>
        </p:spPr>
      </p:sp>
      <p:sp>
        <p:nvSpPr>
          <p:cNvPr id="4608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a:ea typeface="ＭＳ Ｐゴシック" charset="-128"/>
              <a:cs typeface="ＭＳ Ｐゴシック" charset="-128"/>
            </a:endParaRPr>
          </a:p>
        </p:txBody>
      </p:sp>
      <p:sp>
        <p:nvSpPr>
          <p:cNvPr id="4608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0DE9592-FB5A-40D4-8F57-30A9A33D6D3D}" type="slidenum">
              <a:rPr lang="en-GB">
                <a:ea typeface="ＭＳ Ｐゴシック" pitchFamily="5" charset="-128"/>
                <a:cs typeface="ＭＳ Ｐゴシック" pitchFamily="5" charset="-128"/>
              </a:rPr>
              <a:pPr fontAlgn="base">
                <a:spcBef>
                  <a:spcPct val="0"/>
                </a:spcBef>
                <a:spcAft>
                  <a:spcPct val="0"/>
                </a:spcAft>
                <a:defRPr/>
              </a:pPr>
              <a:t>12</a:t>
            </a:fld>
            <a:endParaRPr lang="en-GB">
              <a:ea typeface="ＭＳ Ｐゴシック" pitchFamily="5" charset="-128"/>
              <a:cs typeface="ＭＳ Ｐゴシック" pitchFamily="5" charset="-128"/>
            </a:endParaRPr>
          </a:p>
        </p:txBody>
      </p:sp>
    </p:spTree>
    <p:extLst>
      <p:ext uri="{BB962C8B-B14F-4D97-AF65-F5344CB8AC3E}">
        <p14:creationId xmlns:p14="http://schemas.microsoft.com/office/powerpoint/2010/main" val="38139133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101.000.000 monthly queries containing “education”. Not including “teaching” and “learning”</a:t>
            </a:r>
          </a:p>
          <a:p>
            <a:endParaRPr lang="en-US" dirty="0" smtClean="0"/>
          </a:p>
          <a:p>
            <a:r>
              <a:rPr lang="en-US" dirty="0" smtClean="0"/>
              <a:t>Note:</a:t>
            </a:r>
            <a:r>
              <a:rPr lang="en-US" baseline="0" dirty="0" smtClean="0"/>
              <a:t> </a:t>
            </a:r>
            <a:r>
              <a:rPr lang="en-US" dirty="0" smtClean="0"/>
              <a:t>All numbers in the presentation are monthly</a:t>
            </a:r>
            <a:endParaRPr lang="en-US" dirty="0"/>
          </a:p>
        </p:txBody>
      </p:sp>
      <p:sp>
        <p:nvSpPr>
          <p:cNvPr id="4" name="Slide Number Placeholder 3"/>
          <p:cNvSpPr>
            <a:spLocks noGrp="1"/>
          </p:cNvSpPr>
          <p:nvPr>
            <p:ph type="sldNum" sz="quarter" idx="10"/>
          </p:nvPr>
        </p:nvSpPr>
        <p:spPr/>
        <p:txBody>
          <a:bodyPr/>
          <a:lstStyle/>
          <a:p>
            <a:fld id="{65336844-A413-5B48-B54D-1259A8BDCC76}" type="slidenum">
              <a:rPr lang="en-US" smtClean="0"/>
              <a:pPr/>
              <a:t>14</a:t>
            </a:fld>
            <a:endParaRPr lang="en-US"/>
          </a:p>
        </p:txBody>
      </p:sp>
    </p:spTree>
    <p:extLst>
      <p:ext uri="{BB962C8B-B14F-4D97-AF65-F5344CB8AC3E}">
        <p14:creationId xmlns:p14="http://schemas.microsoft.com/office/powerpoint/2010/main" val="28063112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Google</a:t>
            </a:r>
            <a:r>
              <a:rPr lang="en-US" baseline="0" dirty="0" smtClean="0"/>
              <a:t> has recorded over a billion queries related to education over the last 11 months.</a:t>
            </a:r>
            <a:endParaRPr lang="en-US" dirty="0" smtClean="0"/>
          </a:p>
        </p:txBody>
      </p:sp>
      <p:sp>
        <p:nvSpPr>
          <p:cNvPr id="4" name="Slide Number Placeholder 3"/>
          <p:cNvSpPr>
            <a:spLocks noGrp="1"/>
          </p:cNvSpPr>
          <p:nvPr>
            <p:ph type="sldNum" sz="quarter" idx="10"/>
          </p:nvPr>
        </p:nvSpPr>
        <p:spPr/>
        <p:txBody>
          <a:bodyPr/>
          <a:lstStyle/>
          <a:p>
            <a:fld id="{65336844-A413-5B48-B54D-1259A8BDCC76}" type="slidenum">
              <a:rPr lang="en-US" smtClean="0"/>
              <a:pPr/>
              <a:t>15</a:t>
            </a:fld>
            <a:endParaRPr lang="en-US"/>
          </a:p>
        </p:txBody>
      </p:sp>
    </p:spTree>
    <p:extLst>
      <p:ext uri="{BB962C8B-B14F-4D97-AF65-F5344CB8AC3E}">
        <p14:creationId xmlns:p14="http://schemas.microsoft.com/office/powerpoint/2010/main" val="8352373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u="sng" dirty="0" smtClean="0"/>
              <a:t>EI topics of interest comparison (monthly numbers)</a:t>
            </a:r>
          </a:p>
          <a:p>
            <a:endParaRPr lang="en-US" dirty="0" smtClean="0"/>
          </a:p>
          <a:p>
            <a:r>
              <a:rPr lang="en-US" dirty="0" smtClean="0"/>
              <a:t>A sum of the different topics (query groups) Education</a:t>
            </a:r>
            <a:r>
              <a:rPr lang="en-US" baseline="0" dirty="0" smtClean="0"/>
              <a:t> International touches on. Searches related to “Department of Education” (e.g. can be “Ministry of Education”) represent the most important group. Here we can already see that “quality education” isn’t performing well as a term.</a:t>
            </a:r>
            <a:endParaRPr lang="en-US" dirty="0"/>
          </a:p>
        </p:txBody>
      </p:sp>
      <p:sp>
        <p:nvSpPr>
          <p:cNvPr id="4" name="Slide Number Placeholder 3"/>
          <p:cNvSpPr>
            <a:spLocks noGrp="1"/>
          </p:cNvSpPr>
          <p:nvPr>
            <p:ph type="sldNum" sz="quarter" idx="10"/>
          </p:nvPr>
        </p:nvSpPr>
        <p:spPr/>
        <p:txBody>
          <a:bodyPr/>
          <a:lstStyle/>
          <a:p>
            <a:fld id="{65336844-A413-5B48-B54D-1259A8BDCC76}" type="slidenum">
              <a:rPr lang="en-US" smtClean="0"/>
              <a:pPr/>
              <a:t>16</a:t>
            </a:fld>
            <a:endParaRPr lang="en-US"/>
          </a:p>
        </p:txBody>
      </p:sp>
    </p:spTree>
    <p:extLst>
      <p:ext uri="{BB962C8B-B14F-4D97-AF65-F5344CB8AC3E}">
        <p14:creationId xmlns:p14="http://schemas.microsoft.com/office/powerpoint/2010/main" val="15769522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t>EI topics of interests vs. the whole</a:t>
            </a:r>
            <a:r>
              <a:rPr lang="en-US" u="sng" baseline="0" dirty="0" smtClean="0"/>
              <a:t> “education” related query (monthly numbers)</a:t>
            </a:r>
            <a:endParaRPr lang="en-US" u="sng" dirty="0" smtClean="0"/>
          </a:p>
          <a:p>
            <a:endParaRPr lang="en-US" dirty="0" smtClean="0"/>
          </a:p>
          <a:p>
            <a:r>
              <a:rPr lang="en-US" dirty="0" smtClean="0"/>
              <a:t>Now let’s sum</a:t>
            </a:r>
            <a:r>
              <a:rPr lang="en-US" baseline="0" dirty="0" smtClean="0"/>
              <a:t> up the different query groups from last slide and compare it to the whole education related demand (i.e. queries including the word “education”).</a:t>
            </a:r>
          </a:p>
          <a:p>
            <a:endParaRPr lang="en-US" baseline="0" dirty="0" smtClean="0"/>
          </a:p>
          <a:p>
            <a:r>
              <a:rPr lang="en-US" dirty="0" smtClean="0"/>
              <a:t>There are clearly many other keyword combinations</a:t>
            </a:r>
            <a:r>
              <a:rPr lang="en-US" baseline="0" dirty="0" smtClean="0"/>
              <a:t> we have yet to find (e.g. “physical education” or “business education” would be part of the blue square), however, the current list (represented by the green square) explores many of those that already of interest to Educational International. Also look how small is the query “quality education”. </a:t>
            </a:r>
          </a:p>
          <a:p>
            <a:endParaRPr lang="en-US" baseline="0" dirty="0" smtClean="0"/>
          </a:p>
          <a:p>
            <a:r>
              <a:rPr lang="en-US" baseline="0" dirty="0" smtClean="0"/>
              <a:t>This may indicate a split in between the objectives and interests of Education International and those of the general public.</a:t>
            </a:r>
            <a:endParaRPr lang="en-US" dirty="0"/>
          </a:p>
        </p:txBody>
      </p:sp>
      <p:sp>
        <p:nvSpPr>
          <p:cNvPr id="4" name="Slide Number Placeholder 3"/>
          <p:cNvSpPr>
            <a:spLocks noGrp="1"/>
          </p:cNvSpPr>
          <p:nvPr>
            <p:ph type="sldNum" sz="quarter" idx="10"/>
          </p:nvPr>
        </p:nvSpPr>
        <p:spPr/>
        <p:txBody>
          <a:bodyPr/>
          <a:lstStyle/>
          <a:p>
            <a:fld id="{65336844-A413-5B48-B54D-1259A8BDCC76}" type="slidenum">
              <a:rPr lang="en-US" smtClean="0"/>
              <a:pPr/>
              <a:t>17</a:t>
            </a:fld>
            <a:endParaRPr lang="en-US"/>
          </a:p>
        </p:txBody>
      </p:sp>
    </p:spTree>
    <p:extLst>
      <p:ext uri="{BB962C8B-B14F-4D97-AF65-F5344CB8AC3E}">
        <p14:creationId xmlns:p14="http://schemas.microsoft.com/office/powerpoint/2010/main" val="32274501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11" name="Rectangle 10"/>
          <p:cNvSpPr/>
          <p:nvPr userDrawn="1"/>
        </p:nvSpPr>
        <p:spPr bwMode="auto">
          <a:xfrm>
            <a:off x="0" y="0"/>
            <a:ext cx="9144000" cy="6858000"/>
          </a:xfrm>
          <a:prstGeom prst="rect">
            <a:avLst/>
          </a:prstGeom>
          <a:solidFill>
            <a:schemeClr val="accent2">
              <a:lumMod val="50000"/>
            </a:schemeClr>
          </a:solidFill>
          <a:ln>
            <a:solidFill>
              <a:schemeClr val="accent2">
                <a:shade val="50000"/>
                <a:alpha val="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25000">
              <a:ln>
                <a:noFill/>
              </a:ln>
              <a:solidFill>
                <a:schemeClr val="tx1"/>
              </a:solidFill>
              <a:effectLst/>
              <a:latin typeface="Arial"/>
            </a:endParaRPr>
          </a:p>
        </p:txBody>
      </p:sp>
      <p:sp>
        <p:nvSpPr>
          <p:cNvPr id="25" name="Title 24"/>
          <p:cNvSpPr>
            <a:spLocks noGrp="1"/>
          </p:cNvSpPr>
          <p:nvPr>
            <p:ph type="title"/>
          </p:nvPr>
        </p:nvSpPr>
        <p:spPr>
          <a:xfrm>
            <a:off x="457200" y="2998113"/>
            <a:ext cx="8229600" cy="861774"/>
          </a:xfrm>
          <a:prstGeom prst="rect">
            <a:avLst/>
          </a:prstGeom>
          <a:ln w="3175"/>
        </p:spPr>
        <p:txBody>
          <a:bodyPr wrap="square" anchor="ctr">
            <a:spAutoFit/>
          </a:bodyPr>
          <a:lstStyle>
            <a:lvl1pPr algn="ctr" rtl="0" eaLnBrk="0" fontAlgn="base" hangingPunct="0">
              <a:lnSpc>
                <a:spcPct val="100000"/>
              </a:lnSpc>
              <a:spcBef>
                <a:spcPct val="0"/>
              </a:spcBef>
              <a:spcAft>
                <a:spcPct val="0"/>
              </a:spcAft>
              <a:defRPr lang="en-US" sz="5000" b="0" i="0" cap="none">
                <a:solidFill>
                  <a:schemeClr val="bg1"/>
                </a:solidFill>
                <a:latin typeface="Arial"/>
                <a:ea typeface="ＭＳ Ｐゴシック" pitchFamily="29" charset="-128"/>
                <a:cs typeface="Arial"/>
                <a:sym typeface="Arial" charset="0"/>
              </a:defRPr>
            </a:lvl1pPr>
          </a:lstStyle>
          <a:p>
            <a:r>
              <a:rPr lang="nl-BE" dirty="0" smtClean="0"/>
              <a:t>Click to edit Master title style</a:t>
            </a:r>
            <a:endParaRPr lang="en-US" dirty="0"/>
          </a:p>
        </p:txBody>
      </p:sp>
      <p:grpSp>
        <p:nvGrpSpPr>
          <p:cNvPr id="10" name="Group 9"/>
          <p:cNvGrpSpPr/>
          <p:nvPr userDrawn="1"/>
        </p:nvGrpSpPr>
        <p:grpSpPr>
          <a:xfrm>
            <a:off x="0" y="1150258"/>
            <a:ext cx="9144000" cy="419384"/>
            <a:chOff x="0" y="6221186"/>
            <a:chExt cx="9144001" cy="419384"/>
          </a:xfrm>
        </p:grpSpPr>
        <p:pic>
          <p:nvPicPr>
            <p:cNvPr id="6" name="Picture 5" descr="logo-alone-white.png"/>
            <p:cNvPicPr>
              <a:picLocks noChangeAspect="1"/>
            </p:cNvPicPr>
            <p:nvPr userDrawn="1"/>
          </p:nvPicPr>
          <p:blipFill>
            <a:blip r:embed="rId2"/>
            <a:stretch>
              <a:fillRect/>
            </a:stretch>
          </p:blipFill>
          <p:spPr>
            <a:xfrm>
              <a:off x="1128903" y="6223000"/>
              <a:ext cx="809943" cy="414252"/>
            </a:xfrm>
            <a:prstGeom prst="rect">
              <a:avLst/>
            </a:prstGeom>
          </p:spPr>
        </p:pic>
        <p:sp>
          <p:nvSpPr>
            <p:cNvPr id="8" name="Rectangle 7"/>
            <p:cNvSpPr/>
            <p:nvPr userDrawn="1"/>
          </p:nvSpPr>
          <p:spPr bwMode="auto">
            <a:xfrm>
              <a:off x="2004786" y="6223000"/>
              <a:ext cx="7139215" cy="417570"/>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r>
                <a:rPr lang="en-US" sz="1400" cap="none" dirty="0">
                  <a:solidFill>
                    <a:schemeClr val="bg1"/>
                  </a:solidFill>
                  <a:latin typeface="Arial"/>
                  <a:cs typeface="Arial"/>
                </a:rPr>
                <a:t>Enabling global</a:t>
              </a:r>
              <a:r>
                <a:rPr lang="en-US" sz="1400" cap="none" baseline="0" dirty="0">
                  <a:solidFill>
                    <a:schemeClr val="bg1"/>
                  </a:solidFill>
                  <a:latin typeface="Arial"/>
                  <a:cs typeface="Arial"/>
                </a:rPr>
                <a:t> organizations to make the most of digital opportunities</a:t>
              </a:r>
              <a:endParaRPr lang="en-US" sz="1400" cap="none" dirty="0">
                <a:solidFill>
                  <a:schemeClr val="bg1"/>
                </a:solidFill>
                <a:latin typeface="Arial"/>
                <a:cs typeface="Arial"/>
              </a:endParaRPr>
            </a:p>
          </p:txBody>
        </p:sp>
        <p:sp>
          <p:nvSpPr>
            <p:cNvPr id="9" name="Rectangle 8"/>
            <p:cNvSpPr/>
            <p:nvPr userDrawn="1"/>
          </p:nvSpPr>
          <p:spPr bwMode="auto">
            <a:xfrm>
              <a:off x="0" y="6221186"/>
              <a:ext cx="1061357" cy="417570"/>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endParaRPr lang="en-US" sz="1400" cap="none">
                <a:solidFill>
                  <a:schemeClr val="bg1"/>
                </a:solidFill>
                <a:latin typeface="Arial"/>
              </a:endParaRPr>
            </a:p>
          </p:txBody>
        </p:sp>
      </p:gr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9" name="Rectangle 8"/>
          <p:cNvSpPr/>
          <p:nvPr userDrawn="1"/>
        </p:nvSpPr>
        <p:spPr bwMode="auto">
          <a:xfrm>
            <a:off x="0" y="0"/>
            <a:ext cx="9144000" cy="6858000"/>
          </a:xfrm>
          <a:prstGeom prst="rect">
            <a:avLst/>
          </a:prstGeom>
          <a:solidFill>
            <a:schemeClr val="accent2">
              <a:lumMod val="50000"/>
            </a:schemeClr>
          </a:solidFill>
          <a:ln>
            <a:solidFill>
              <a:schemeClr val="accent2">
                <a:shade val="50000"/>
                <a:alpha val="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25000">
              <a:ln>
                <a:noFill/>
              </a:ln>
              <a:solidFill>
                <a:schemeClr val="tx1"/>
              </a:solidFill>
              <a:effectLst/>
              <a:latin typeface="Arial"/>
            </a:endParaRPr>
          </a:p>
        </p:txBody>
      </p:sp>
      <p:sp>
        <p:nvSpPr>
          <p:cNvPr id="8" name="Rectangle 11"/>
          <p:cNvSpPr>
            <a:spLocks noGrp="1" noChangeArrowheads="1"/>
          </p:cNvSpPr>
          <p:nvPr>
            <p:ph type="ctrTitle"/>
          </p:nvPr>
        </p:nvSpPr>
        <p:spPr>
          <a:xfrm>
            <a:off x="398919" y="2998114"/>
            <a:ext cx="8346163" cy="861774"/>
          </a:xfrm>
          <a:prstGeom prst="rect">
            <a:avLst/>
          </a:prstGeom>
          <a:ln w="3175"/>
        </p:spPr>
        <p:txBody>
          <a:bodyPr wrap="square" anchor="ctr">
            <a:spAutoFit/>
          </a:bodyPr>
          <a:lstStyle>
            <a:lvl1pPr algn="ctr" rtl="0" eaLnBrk="0" fontAlgn="base" hangingPunct="0">
              <a:lnSpc>
                <a:spcPct val="100000"/>
              </a:lnSpc>
              <a:spcBef>
                <a:spcPct val="0"/>
              </a:spcBef>
              <a:spcAft>
                <a:spcPct val="0"/>
              </a:spcAft>
              <a:defRPr lang="de-DE" sz="5000" b="0" i="0" cap="none" dirty="0">
                <a:solidFill>
                  <a:schemeClr val="bg1"/>
                </a:solidFill>
                <a:latin typeface="Arial"/>
                <a:ea typeface="ＭＳ Ｐゴシック" pitchFamily="29" charset="-128"/>
                <a:cs typeface="Arial"/>
                <a:sym typeface="Arial" charset="0"/>
              </a:defRPr>
            </a:lvl1pPr>
          </a:lstStyle>
          <a:p>
            <a:r>
              <a:rPr lang="nl-BE" dirty="0" smtClean="0"/>
              <a:t>Click to edit</a:t>
            </a:r>
            <a:endParaRPr lang="de-DE" dirty="0"/>
          </a:p>
        </p:txBody>
      </p:sp>
      <p:sp>
        <p:nvSpPr>
          <p:cNvPr id="12" name="Round Same Side Corner Rectangle 11"/>
          <p:cNvSpPr/>
          <p:nvPr userDrawn="1"/>
        </p:nvSpPr>
        <p:spPr bwMode="auto">
          <a:xfrm rot="10800000" flipV="1">
            <a:off x="131317" y="0"/>
            <a:ext cx="2746321" cy="464599"/>
          </a:xfrm>
          <a:prstGeom prst="round2SameRect">
            <a:avLst>
              <a:gd name="adj1" fmla="val 0"/>
              <a:gd name="adj2" fmla="val 26633"/>
            </a:avLst>
          </a:prstGeom>
          <a:ln>
            <a:noFill/>
            <a:headEnd type="none" w="med" len="med"/>
            <a:tailEnd type="none" w="med" len="med"/>
          </a:ln>
          <a:effectLst>
            <a:reflection stA="15000" endPos="49000" dist="381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b="1" cap="all" baseline="0">
              <a:latin typeface="Arial"/>
            </a:endParaRPr>
          </a:p>
        </p:txBody>
      </p:sp>
      <p:sp>
        <p:nvSpPr>
          <p:cNvPr id="3" name="Text Placeholder 2"/>
          <p:cNvSpPr>
            <a:spLocks noGrp="1"/>
          </p:cNvSpPr>
          <p:nvPr>
            <p:ph type="body" sz="quarter" idx="11"/>
          </p:nvPr>
        </p:nvSpPr>
        <p:spPr>
          <a:xfrm>
            <a:off x="2074863" y="3904771"/>
            <a:ext cx="5141912" cy="465617"/>
          </a:xfrm>
          <a:prstGeom prst="rect">
            <a:avLst/>
          </a:prstGeom>
        </p:spPr>
        <p:txBody>
          <a:bodyPr vert="horz"/>
          <a:lstStyle>
            <a:lvl1pPr marL="0" indent="0" algn="ctr">
              <a:buFontTx/>
              <a:buNone/>
              <a:defRPr sz="1800" baseline="0">
                <a:solidFill>
                  <a:schemeClr val="bg1"/>
                </a:solidFill>
                <a:latin typeface="Arial"/>
              </a:defRPr>
            </a:lvl1pPr>
          </a:lstStyle>
          <a:p>
            <a:pPr lvl="0"/>
            <a:r>
              <a:rPr lang="en-US" dirty="0" smtClean="0"/>
              <a:t>Click to edit Master text styles</a:t>
            </a:r>
          </a:p>
        </p:txBody>
      </p:sp>
      <p:sp>
        <p:nvSpPr>
          <p:cNvPr id="10" name="Text Placeholder 6"/>
          <p:cNvSpPr>
            <a:spLocks noGrp="1"/>
          </p:cNvSpPr>
          <p:nvPr>
            <p:ph type="body" sz="quarter" idx="12"/>
          </p:nvPr>
        </p:nvSpPr>
        <p:spPr>
          <a:xfrm>
            <a:off x="190501" y="0"/>
            <a:ext cx="2630714" cy="444500"/>
          </a:xfrm>
          <a:prstGeom prst="rect">
            <a:avLst/>
          </a:prstGeom>
        </p:spPr>
        <p:txBody>
          <a:bodyPr vert="horz" anchor="ctr"/>
          <a:lstStyle>
            <a:lvl1pPr algn="ctr">
              <a:buNone/>
              <a:defRPr sz="1500" b="1" i="0" cap="all">
                <a:solidFill>
                  <a:srgbClr val="FFFFFF"/>
                </a:solidFill>
                <a:latin typeface="Arial"/>
                <a:cs typeface="Arial"/>
              </a:defRPr>
            </a:lvl1pPr>
          </a:lstStyle>
          <a:p>
            <a:pPr lvl="0"/>
            <a:r>
              <a:rPr lang="nl-BE" dirty="0"/>
              <a:t>Click to edit</a:t>
            </a:r>
            <a:endParaRPr lang="en-US" dirty="0"/>
          </a:p>
        </p:txBody>
      </p:sp>
    </p:spTree>
    <p:extLst>
      <p:ext uri="{BB962C8B-B14F-4D97-AF65-F5344CB8AC3E}">
        <p14:creationId xmlns:p14="http://schemas.microsoft.com/office/powerpoint/2010/main" val="60975992"/>
      </p:ext>
    </p:extLst>
  </p:cSld>
  <p:clrMapOvr>
    <a:masterClrMapping/>
  </p:clrMapOvr>
  <p:transition xmlns:p14="http://schemas.microsoft.com/office/powerpoint/2010/mai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4" name="Rectangle 11"/>
          <p:cNvSpPr>
            <a:spLocks noGrp="1" noChangeArrowheads="1"/>
          </p:cNvSpPr>
          <p:nvPr>
            <p:ph type="ctrTitle"/>
          </p:nvPr>
        </p:nvSpPr>
        <p:spPr>
          <a:xfrm>
            <a:off x="0" y="4510470"/>
            <a:ext cx="5430904" cy="1281534"/>
          </a:xfrm>
          <a:prstGeom prst="rect">
            <a:avLst/>
          </a:prstGeom>
          <a:solidFill>
            <a:schemeClr val="tx1">
              <a:alpha val="76000"/>
            </a:schemeClr>
          </a:solidFill>
          <a:ln>
            <a:noFill/>
          </a:ln>
        </p:spPr>
        <p:style>
          <a:lnRef idx="3">
            <a:schemeClr val="lt1"/>
          </a:lnRef>
          <a:fillRef idx="1">
            <a:schemeClr val="accent4"/>
          </a:fillRef>
          <a:effectRef idx="1">
            <a:schemeClr val="accent4"/>
          </a:effectRef>
          <a:fontRef idx="none"/>
        </p:style>
        <p:txBody>
          <a:bodyPr lIns="216000" tIns="93600" rIns="216000" bIns="93600" anchor="ctr"/>
          <a:lstStyle>
            <a:lvl1pPr algn="r">
              <a:defRPr kumimoji="0" lang="de-DE" sz="2600" b="0" i="0" u="none" strike="noStrike" kern="0" cap="none" spc="0" normalizeH="0" baseline="0" noProof="0" dirty="0">
                <a:ln>
                  <a:noFill/>
                </a:ln>
                <a:solidFill>
                  <a:schemeClr val="bg1"/>
                </a:solidFill>
                <a:effectLst/>
                <a:uLnTx/>
                <a:uFillTx/>
                <a:latin typeface="Arial"/>
                <a:ea typeface="ＭＳ Ｐゴシック" pitchFamily="29" charset="-128"/>
                <a:cs typeface="Arial"/>
                <a:sym typeface="Arial" charset="0"/>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r>
              <a:rPr lang="nl-BE" dirty="0" smtClean="0"/>
              <a:t>Click to edit Master title style</a:t>
            </a:r>
            <a:endParaRPr lang="de-DE" dirty="0"/>
          </a:p>
        </p:txBody>
      </p:sp>
      <p:sp>
        <p:nvSpPr>
          <p:cNvPr id="8" name="Text Placeholder 7"/>
          <p:cNvSpPr>
            <a:spLocks noGrp="1"/>
          </p:cNvSpPr>
          <p:nvPr>
            <p:ph type="body" sz="quarter" idx="10"/>
          </p:nvPr>
        </p:nvSpPr>
        <p:spPr>
          <a:xfrm>
            <a:off x="5482528" y="4511774"/>
            <a:ext cx="3661473" cy="1270081"/>
          </a:xfrm>
          <a:prstGeom prst="rect">
            <a:avLst/>
          </a:prstGeom>
          <a:solidFill>
            <a:schemeClr val="tx1">
              <a:alpha val="76000"/>
            </a:schemeClr>
          </a:solidFill>
          <a:ln>
            <a:noFill/>
          </a:ln>
        </p:spPr>
        <p:style>
          <a:lnRef idx="3">
            <a:schemeClr val="lt1"/>
          </a:lnRef>
          <a:fillRef idx="1">
            <a:schemeClr val="accent4"/>
          </a:fillRef>
          <a:effectRef idx="1">
            <a:schemeClr val="accent4"/>
          </a:effectRef>
          <a:fontRef idx="none"/>
        </p:style>
        <p:txBody>
          <a:bodyPr vert="horz" lIns="216000" rIns="324000" anchor="ctr"/>
          <a:lstStyle>
            <a:lvl1pPr marL="0" indent="0" algn="l">
              <a:buNone/>
              <a:defRPr sz="1400" b="0" i="0" cap="none">
                <a:solidFill>
                  <a:srgbClr val="FFFFFF"/>
                </a:solidFill>
                <a:latin typeface="Arial"/>
                <a:cs typeface="Arial"/>
              </a:defRPr>
            </a:lvl1pPr>
          </a:lstStyle>
          <a:p>
            <a:pPr lvl="0"/>
            <a:r>
              <a:rPr lang="nl-BE" dirty="0"/>
              <a:t>Click to edit Master text styles</a:t>
            </a:r>
          </a:p>
        </p:txBody>
      </p:sp>
    </p:spTree>
  </p:cSld>
  <p:clrMapOvr>
    <a:masterClrMapping/>
  </p:clrMapOvr>
  <p:transition xmlns:p14="http://schemas.microsoft.com/office/powerpoint/2010/mai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4" name="Rectangle 11"/>
          <p:cNvSpPr>
            <a:spLocks noGrp="1" noChangeArrowheads="1"/>
          </p:cNvSpPr>
          <p:nvPr>
            <p:ph type="ctrTitle"/>
          </p:nvPr>
        </p:nvSpPr>
        <p:spPr>
          <a:xfrm>
            <a:off x="0" y="4510470"/>
            <a:ext cx="5430904" cy="1281534"/>
          </a:xfrm>
          <a:prstGeom prst="rect">
            <a:avLst/>
          </a:prstGeom>
          <a:solidFill>
            <a:schemeClr val="tx1">
              <a:alpha val="76000"/>
            </a:schemeClr>
          </a:solidFill>
          <a:ln>
            <a:noFill/>
          </a:ln>
        </p:spPr>
        <p:style>
          <a:lnRef idx="3">
            <a:schemeClr val="lt1"/>
          </a:lnRef>
          <a:fillRef idx="1">
            <a:schemeClr val="accent4"/>
          </a:fillRef>
          <a:effectRef idx="1">
            <a:schemeClr val="accent4"/>
          </a:effectRef>
          <a:fontRef idx="none"/>
        </p:style>
        <p:txBody>
          <a:bodyPr lIns="216000" tIns="93600" rIns="216000" bIns="93600" anchor="ctr"/>
          <a:lstStyle>
            <a:lvl1pPr algn="r">
              <a:defRPr kumimoji="0" lang="de-DE" sz="2600" b="0" i="0" u="none" strike="noStrike" kern="0" cap="none" spc="0" normalizeH="0" baseline="0" noProof="0" dirty="0">
                <a:ln>
                  <a:noFill/>
                </a:ln>
                <a:solidFill>
                  <a:schemeClr val="bg1"/>
                </a:solidFill>
                <a:effectLst/>
                <a:uLnTx/>
                <a:uFillTx/>
                <a:latin typeface="Arial"/>
                <a:ea typeface="ＭＳ Ｐゴシック" pitchFamily="29" charset="-128"/>
                <a:cs typeface="Arial"/>
                <a:sym typeface="Arial" charset="0"/>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r>
              <a:rPr lang="nl-BE" smtClean="0"/>
              <a:t>Click to edit Master title style</a:t>
            </a:r>
            <a:endParaRPr lang="de-DE" dirty="0"/>
          </a:p>
        </p:txBody>
      </p:sp>
      <p:sp>
        <p:nvSpPr>
          <p:cNvPr id="8" name="Text Placeholder 7"/>
          <p:cNvSpPr>
            <a:spLocks noGrp="1"/>
          </p:cNvSpPr>
          <p:nvPr>
            <p:ph type="body" sz="quarter" idx="10"/>
          </p:nvPr>
        </p:nvSpPr>
        <p:spPr>
          <a:xfrm>
            <a:off x="5482528" y="4511774"/>
            <a:ext cx="3661473" cy="1270081"/>
          </a:xfrm>
          <a:prstGeom prst="rect">
            <a:avLst/>
          </a:prstGeom>
          <a:solidFill>
            <a:schemeClr val="tx1">
              <a:alpha val="76000"/>
            </a:schemeClr>
          </a:solidFill>
          <a:ln>
            <a:noFill/>
          </a:ln>
        </p:spPr>
        <p:style>
          <a:lnRef idx="3">
            <a:schemeClr val="lt1"/>
          </a:lnRef>
          <a:fillRef idx="1">
            <a:schemeClr val="accent4"/>
          </a:fillRef>
          <a:effectRef idx="1">
            <a:schemeClr val="accent4"/>
          </a:effectRef>
          <a:fontRef idx="none"/>
        </p:style>
        <p:txBody>
          <a:bodyPr vert="horz" lIns="216000" rIns="324000" anchor="ctr"/>
          <a:lstStyle>
            <a:lvl1pPr marL="0" indent="0" algn="l">
              <a:buNone/>
              <a:defRPr sz="1400" b="0" i="0" cap="none">
                <a:solidFill>
                  <a:srgbClr val="FFFFFF"/>
                </a:solidFill>
                <a:latin typeface="Arial"/>
                <a:cs typeface="Arial"/>
              </a:defRPr>
            </a:lvl1pPr>
          </a:lstStyle>
          <a:p>
            <a:pPr lvl="0"/>
            <a:r>
              <a:rPr lang="nl-BE"/>
              <a:t>Click to edit Master text styles</a:t>
            </a:r>
          </a:p>
        </p:txBody>
      </p:sp>
      <p:sp>
        <p:nvSpPr>
          <p:cNvPr id="5" name="Round Same Side Corner Rectangle 4"/>
          <p:cNvSpPr/>
          <p:nvPr userDrawn="1"/>
        </p:nvSpPr>
        <p:spPr bwMode="auto">
          <a:xfrm rot="10800000" flipV="1">
            <a:off x="131317" y="0"/>
            <a:ext cx="2746321" cy="464599"/>
          </a:xfrm>
          <a:prstGeom prst="round2SameRect">
            <a:avLst>
              <a:gd name="adj1" fmla="val 0"/>
              <a:gd name="adj2" fmla="val 26633"/>
            </a:avLst>
          </a:prstGeom>
          <a:ln>
            <a:noFill/>
            <a:headEnd type="none" w="med" len="med"/>
            <a:tailEnd type="none" w="med" len="med"/>
          </a:ln>
          <a:effectLst>
            <a:reflection stA="15000" endPos="49000" dist="381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b="1" cap="all" baseline="0">
              <a:latin typeface="Arial"/>
            </a:endParaRPr>
          </a:p>
        </p:txBody>
      </p:sp>
      <p:sp>
        <p:nvSpPr>
          <p:cNvPr id="7" name="Text Placeholder 6"/>
          <p:cNvSpPr>
            <a:spLocks noGrp="1"/>
          </p:cNvSpPr>
          <p:nvPr>
            <p:ph type="body" sz="quarter" idx="11"/>
          </p:nvPr>
        </p:nvSpPr>
        <p:spPr>
          <a:xfrm>
            <a:off x="190501" y="0"/>
            <a:ext cx="2630714" cy="444500"/>
          </a:xfrm>
          <a:prstGeom prst="rect">
            <a:avLst/>
          </a:prstGeom>
        </p:spPr>
        <p:txBody>
          <a:bodyPr vert="horz" anchor="ctr"/>
          <a:lstStyle>
            <a:lvl1pPr algn="ctr">
              <a:buNone/>
              <a:defRPr sz="1500" b="1" i="0" cap="all">
                <a:solidFill>
                  <a:srgbClr val="FFFFFF"/>
                </a:solidFill>
                <a:latin typeface="Arial"/>
                <a:cs typeface="Arial"/>
              </a:defRPr>
            </a:lvl1pPr>
          </a:lstStyle>
          <a:p>
            <a:pPr lvl="0"/>
            <a:r>
              <a:rPr lang="nl-BE" dirty="0"/>
              <a:t>Click to edit</a:t>
            </a:r>
            <a:endParaRPr lang="en-US" dirty="0"/>
          </a:p>
        </p:txBody>
      </p:sp>
    </p:spTree>
  </p:cSld>
  <p:clrMapOvr>
    <a:masterClrMapping/>
  </p:clrMapOvr>
  <p:transition xmlns:p14="http://schemas.microsoft.com/office/powerpoint/2010/mai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9" name="Picture Placeholder 8"/>
          <p:cNvSpPr>
            <a:spLocks noGrp="1"/>
          </p:cNvSpPr>
          <p:nvPr>
            <p:ph type="pic" sz="quarter" idx="12"/>
          </p:nvPr>
        </p:nvSpPr>
        <p:spPr>
          <a:xfrm>
            <a:off x="0" y="0"/>
            <a:ext cx="9144000" cy="6858000"/>
          </a:xfrm>
          <a:prstGeom prst="rect">
            <a:avLst/>
          </a:prstGeom>
        </p:spPr>
        <p:txBody>
          <a:bodyPr vert="horz"/>
          <a:lstStyle/>
          <a:p>
            <a:endParaRPr lang="en-US"/>
          </a:p>
        </p:txBody>
      </p:sp>
      <p:sp>
        <p:nvSpPr>
          <p:cNvPr id="4" name="Rectangle 11"/>
          <p:cNvSpPr>
            <a:spLocks noGrp="1" noChangeArrowheads="1"/>
          </p:cNvSpPr>
          <p:nvPr>
            <p:ph type="ctrTitle"/>
          </p:nvPr>
        </p:nvSpPr>
        <p:spPr>
          <a:xfrm>
            <a:off x="0" y="4510470"/>
            <a:ext cx="5430904" cy="1281534"/>
          </a:xfrm>
          <a:prstGeom prst="rect">
            <a:avLst/>
          </a:prstGeom>
          <a:solidFill>
            <a:schemeClr val="tx1">
              <a:alpha val="76000"/>
            </a:schemeClr>
          </a:solidFill>
          <a:ln>
            <a:noFill/>
          </a:ln>
        </p:spPr>
        <p:style>
          <a:lnRef idx="3">
            <a:schemeClr val="lt1"/>
          </a:lnRef>
          <a:fillRef idx="1">
            <a:schemeClr val="accent4"/>
          </a:fillRef>
          <a:effectRef idx="1">
            <a:schemeClr val="accent4"/>
          </a:effectRef>
          <a:fontRef idx="none"/>
        </p:style>
        <p:txBody>
          <a:bodyPr lIns="216000" tIns="93600" rIns="216000" bIns="93600" anchor="ctr"/>
          <a:lstStyle>
            <a:lvl1pPr algn="r">
              <a:defRPr kumimoji="0" lang="de-DE" sz="2600" b="0" i="0" u="none" strike="noStrike" kern="0" cap="none" spc="0" normalizeH="0" baseline="0" noProof="0" dirty="0">
                <a:ln>
                  <a:noFill/>
                </a:ln>
                <a:solidFill>
                  <a:schemeClr val="bg1"/>
                </a:solidFill>
                <a:effectLst/>
                <a:uLnTx/>
                <a:uFillTx/>
                <a:latin typeface="Arial"/>
                <a:ea typeface="ＭＳ Ｐゴシック" pitchFamily="29" charset="-128"/>
                <a:cs typeface="Arial"/>
                <a:sym typeface="Arial" charset="0"/>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r>
              <a:rPr lang="nl-BE" smtClean="0"/>
              <a:t>Click to edit Master title style</a:t>
            </a:r>
            <a:endParaRPr lang="de-DE" dirty="0"/>
          </a:p>
        </p:txBody>
      </p:sp>
      <p:sp>
        <p:nvSpPr>
          <p:cNvPr id="8" name="Text Placeholder 7"/>
          <p:cNvSpPr>
            <a:spLocks noGrp="1"/>
          </p:cNvSpPr>
          <p:nvPr>
            <p:ph type="body" sz="quarter" idx="10"/>
          </p:nvPr>
        </p:nvSpPr>
        <p:spPr>
          <a:xfrm>
            <a:off x="5482528" y="4511774"/>
            <a:ext cx="3661473" cy="1270081"/>
          </a:xfrm>
          <a:prstGeom prst="rect">
            <a:avLst/>
          </a:prstGeom>
          <a:solidFill>
            <a:schemeClr val="tx1">
              <a:alpha val="76000"/>
            </a:schemeClr>
          </a:solidFill>
          <a:ln>
            <a:noFill/>
          </a:ln>
        </p:spPr>
        <p:style>
          <a:lnRef idx="3">
            <a:schemeClr val="lt1"/>
          </a:lnRef>
          <a:fillRef idx="1">
            <a:schemeClr val="accent4"/>
          </a:fillRef>
          <a:effectRef idx="1">
            <a:schemeClr val="accent4"/>
          </a:effectRef>
          <a:fontRef idx="none"/>
        </p:style>
        <p:txBody>
          <a:bodyPr vert="horz" lIns="216000" rIns="324000" anchor="ctr"/>
          <a:lstStyle>
            <a:lvl1pPr marL="0" indent="0" algn="l">
              <a:buNone/>
              <a:defRPr sz="1400" b="0" i="0" cap="none">
                <a:solidFill>
                  <a:srgbClr val="FFFFFF"/>
                </a:solidFill>
                <a:latin typeface="Arial"/>
                <a:cs typeface="Arial"/>
              </a:defRPr>
            </a:lvl1pPr>
          </a:lstStyle>
          <a:p>
            <a:pPr lvl="0"/>
            <a:r>
              <a:rPr lang="nl-BE"/>
              <a:t>Click to edit Master text styles</a:t>
            </a:r>
          </a:p>
        </p:txBody>
      </p:sp>
    </p:spTree>
  </p:cSld>
  <p:clrMapOvr>
    <a:masterClrMapping/>
  </p:clrMapOvr>
  <p:transition xmlns:p14="http://schemas.microsoft.com/office/powerpoint/2010/mai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9" name="Picture Placeholder 8"/>
          <p:cNvSpPr>
            <a:spLocks noGrp="1"/>
          </p:cNvSpPr>
          <p:nvPr>
            <p:ph type="pic" sz="quarter" idx="12"/>
          </p:nvPr>
        </p:nvSpPr>
        <p:spPr>
          <a:xfrm>
            <a:off x="0" y="0"/>
            <a:ext cx="9144000" cy="6858000"/>
          </a:xfrm>
          <a:prstGeom prst="rect">
            <a:avLst/>
          </a:prstGeom>
        </p:spPr>
        <p:txBody>
          <a:bodyPr vert="horz"/>
          <a:lstStyle/>
          <a:p>
            <a:endParaRPr lang="en-US"/>
          </a:p>
        </p:txBody>
      </p:sp>
      <p:sp>
        <p:nvSpPr>
          <p:cNvPr id="4" name="Rectangle 11"/>
          <p:cNvSpPr>
            <a:spLocks noGrp="1" noChangeArrowheads="1"/>
          </p:cNvSpPr>
          <p:nvPr>
            <p:ph type="ctrTitle"/>
          </p:nvPr>
        </p:nvSpPr>
        <p:spPr>
          <a:xfrm>
            <a:off x="0" y="4510470"/>
            <a:ext cx="5430904" cy="1281534"/>
          </a:xfrm>
          <a:prstGeom prst="rect">
            <a:avLst/>
          </a:prstGeom>
          <a:solidFill>
            <a:schemeClr val="tx1">
              <a:alpha val="76000"/>
            </a:schemeClr>
          </a:solidFill>
          <a:ln>
            <a:noFill/>
          </a:ln>
        </p:spPr>
        <p:style>
          <a:lnRef idx="3">
            <a:schemeClr val="lt1"/>
          </a:lnRef>
          <a:fillRef idx="1">
            <a:schemeClr val="accent4"/>
          </a:fillRef>
          <a:effectRef idx="1">
            <a:schemeClr val="accent4"/>
          </a:effectRef>
          <a:fontRef idx="none"/>
        </p:style>
        <p:txBody>
          <a:bodyPr lIns="216000" tIns="93600" rIns="216000" bIns="93600" anchor="ctr"/>
          <a:lstStyle>
            <a:lvl1pPr algn="r">
              <a:defRPr kumimoji="0" lang="de-DE" sz="2600" b="0" i="0" u="none" strike="noStrike" kern="0" cap="none" spc="0" normalizeH="0" baseline="0" noProof="0" dirty="0">
                <a:ln>
                  <a:noFill/>
                </a:ln>
                <a:solidFill>
                  <a:schemeClr val="bg1"/>
                </a:solidFill>
                <a:effectLst/>
                <a:uLnTx/>
                <a:uFillTx/>
                <a:latin typeface="Arial"/>
                <a:ea typeface="ＭＳ Ｐゴシック" pitchFamily="29" charset="-128"/>
                <a:cs typeface="Arial"/>
                <a:sym typeface="Arial" charset="0"/>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r>
              <a:rPr lang="nl-BE" smtClean="0"/>
              <a:t>Click to edit Master title style</a:t>
            </a:r>
            <a:endParaRPr lang="de-DE" dirty="0"/>
          </a:p>
        </p:txBody>
      </p:sp>
      <p:sp>
        <p:nvSpPr>
          <p:cNvPr id="8" name="Text Placeholder 7"/>
          <p:cNvSpPr>
            <a:spLocks noGrp="1"/>
          </p:cNvSpPr>
          <p:nvPr>
            <p:ph type="body" sz="quarter" idx="10"/>
          </p:nvPr>
        </p:nvSpPr>
        <p:spPr>
          <a:xfrm>
            <a:off x="5482528" y="4511774"/>
            <a:ext cx="3661473" cy="1270081"/>
          </a:xfrm>
          <a:prstGeom prst="rect">
            <a:avLst/>
          </a:prstGeom>
          <a:solidFill>
            <a:schemeClr val="tx1">
              <a:alpha val="76000"/>
            </a:schemeClr>
          </a:solidFill>
          <a:ln>
            <a:noFill/>
          </a:ln>
        </p:spPr>
        <p:style>
          <a:lnRef idx="3">
            <a:schemeClr val="lt1"/>
          </a:lnRef>
          <a:fillRef idx="1">
            <a:schemeClr val="accent4"/>
          </a:fillRef>
          <a:effectRef idx="1">
            <a:schemeClr val="accent4"/>
          </a:effectRef>
          <a:fontRef idx="none"/>
        </p:style>
        <p:txBody>
          <a:bodyPr vert="horz" lIns="216000" rIns="324000" anchor="ctr"/>
          <a:lstStyle>
            <a:lvl1pPr marL="0" indent="0" algn="l">
              <a:buNone/>
              <a:defRPr sz="1400" b="0" i="0" cap="none">
                <a:solidFill>
                  <a:srgbClr val="FFFFFF"/>
                </a:solidFill>
                <a:latin typeface="Arial"/>
                <a:cs typeface="Arial"/>
              </a:defRPr>
            </a:lvl1pPr>
          </a:lstStyle>
          <a:p>
            <a:pPr lvl="0"/>
            <a:r>
              <a:rPr lang="nl-BE"/>
              <a:t>Click to edit Master text styles</a:t>
            </a:r>
          </a:p>
        </p:txBody>
      </p:sp>
      <p:sp>
        <p:nvSpPr>
          <p:cNvPr id="5" name="Round Same Side Corner Rectangle 4"/>
          <p:cNvSpPr/>
          <p:nvPr userDrawn="1"/>
        </p:nvSpPr>
        <p:spPr bwMode="auto">
          <a:xfrm rot="10800000" flipV="1">
            <a:off x="131317" y="0"/>
            <a:ext cx="2746321" cy="464599"/>
          </a:xfrm>
          <a:prstGeom prst="round2SameRect">
            <a:avLst>
              <a:gd name="adj1" fmla="val 0"/>
              <a:gd name="adj2" fmla="val 26633"/>
            </a:avLst>
          </a:prstGeom>
          <a:ln>
            <a:noFill/>
            <a:headEnd type="none" w="med" len="med"/>
            <a:tailEnd type="none" w="med" len="med"/>
          </a:ln>
          <a:effectLst>
            <a:reflection stA="15000" endPos="49000" dist="381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b="1" cap="all" baseline="0">
              <a:latin typeface="Arial"/>
            </a:endParaRPr>
          </a:p>
        </p:txBody>
      </p:sp>
      <p:sp>
        <p:nvSpPr>
          <p:cNvPr id="7" name="Text Placeholder 6"/>
          <p:cNvSpPr>
            <a:spLocks noGrp="1"/>
          </p:cNvSpPr>
          <p:nvPr>
            <p:ph type="body" sz="quarter" idx="11"/>
          </p:nvPr>
        </p:nvSpPr>
        <p:spPr>
          <a:xfrm>
            <a:off x="190501" y="0"/>
            <a:ext cx="2630714" cy="444500"/>
          </a:xfrm>
          <a:prstGeom prst="rect">
            <a:avLst/>
          </a:prstGeom>
        </p:spPr>
        <p:txBody>
          <a:bodyPr vert="horz" anchor="ctr"/>
          <a:lstStyle>
            <a:lvl1pPr algn="ctr">
              <a:buNone/>
              <a:defRPr sz="1500" b="1" i="0" cap="all">
                <a:solidFill>
                  <a:srgbClr val="FFFFFF"/>
                </a:solidFill>
                <a:latin typeface="Arial"/>
                <a:cs typeface="Arial"/>
              </a:defRPr>
            </a:lvl1pPr>
          </a:lstStyle>
          <a:p>
            <a:pPr lvl="0"/>
            <a:r>
              <a:rPr lang="nl-BE" dirty="0"/>
              <a:t>Click to edit</a:t>
            </a:r>
            <a:endParaRPr lang="en-US" dirty="0"/>
          </a:p>
        </p:txBody>
      </p:sp>
    </p:spTree>
  </p:cSld>
  <p:clrMapOvr>
    <a:masterClrMapping/>
  </p:clrMapOvr>
  <p:transition xmlns:p14="http://schemas.microsoft.com/office/powerpoint/2010/mai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Tree>
  </p:cSld>
  <p:clrMapOvr>
    <a:masterClrMapping/>
  </p:clrMapOvr>
  <p:transition xmlns:p14="http://schemas.microsoft.com/office/powerpoint/2010/mai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5" name="Round Same Side Corner Rectangle 4"/>
          <p:cNvSpPr/>
          <p:nvPr userDrawn="1"/>
        </p:nvSpPr>
        <p:spPr bwMode="auto">
          <a:xfrm rot="10800000" flipV="1">
            <a:off x="131317" y="0"/>
            <a:ext cx="2746321" cy="464599"/>
          </a:xfrm>
          <a:prstGeom prst="round2SameRect">
            <a:avLst>
              <a:gd name="adj1" fmla="val 0"/>
              <a:gd name="adj2" fmla="val 26633"/>
            </a:avLst>
          </a:prstGeom>
          <a:ln>
            <a:noFill/>
            <a:headEnd type="none" w="med" len="med"/>
            <a:tailEnd type="none" w="med" len="med"/>
          </a:ln>
          <a:effectLst>
            <a:reflection stA="15000" endPos="49000" dist="381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b="1" cap="all" baseline="0">
              <a:latin typeface="Arial"/>
            </a:endParaRPr>
          </a:p>
        </p:txBody>
      </p:sp>
      <p:sp>
        <p:nvSpPr>
          <p:cNvPr id="6" name="Text Placeholder 6"/>
          <p:cNvSpPr>
            <a:spLocks noGrp="1"/>
          </p:cNvSpPr>
          <p:nvPr>
            <p:ph type="body" sz="quarter" idx="11"/>
          </p:nvPr>
        </p:nvSpPr>
        <p:spPr>
          <a:xfrm>
            <a:off x="190501" y="0"/>
            <a:ext cx="2630714" cy="444500"/>
          </a:xfrm>
          <a:prstGeom prst="rect">
            <a:avLst/>
          </a:prstGeom>
        </p:spPr>
        <p:txBody>
          <a:bodyPr vert="horz" anchor="ctr"/>
          <a:lstStyle>
            <a:lvl1pPr algn="ctr">
              <a:buNone/>
              <a:defRPr sz="1500" b="1" i="0" cap="all">
                <a:solidFill>
                  <a:srgbClr val="FFFFFF"/>
                </a:solidFill>
                <a:latin typeface="Arial"/>
                <a:cs typeface="Arial"/>
              </a:defRPr>
            </a:lvl1pPr>
          </a:lstStyle>
          <a:p>
            <a:pPr lvl="0"/>
            <a:r>
              <a:rPr lang="nl-BE" dirty="0"/>
              <a:t>Click to edit</a:t>
            </a:r>
            <a:endParaRPr lang="en-US" dirty="0"/>
          </a:p>
        </p:txBody>
      </p:sp>
    </p:spTree>
  </p:cSld>
  <p:clrMapOvr>
    <a:masterClrMapping/>
  </p:clrMapOvr>
  <p:transition xmlns:p14="http://schemas.microsoft.com/office/powerpoint/2010/mai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2" name="Picture Placeholder 8"/>
          <p:cNvSpPr>
            <a:spLocks noGrp="1"/>
          </p:cNvSpPr>
          <p:nvPr>
            <p:ph type="pic" sz="quarter" idx="12"/>
          </p:nvPr>
        </p:nvSpPr>
        <p:spPr>
          <a:xfrm>
            <a:off x="0" y="0"/>
            <a:ext cx="9144000" cy="6858000"/>
          </a:xfrm>
          <a:prstGeom prst="rect">
            <a:avLst/>
          </a:prstGeom>
        </p:spPr>
        <p:txBody>
          <a:bodyPr vert="horz"/>
          <a:lstStyle/>
          <a:p>
            <a:endParaRPr lang="en-US"/>
          </a:p>
        </p:txBody>
      </p:sp>
    </p:spTree>
  </p:cSld>
  <p:clrMapOvr>
    <a:masterClrMapping/>
  </p:clrMapOvr>
  <p:transition xmlns:p14="http://schemas.microsoft.com/office/powerpoint/2010/mai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4" name="Picture Placeholder 8"/>
          <p:cNvSpPr>
            <a:spLocks noGrp="1"/>
          </p:cNvSpPr>
          <p:nvPr>
            <p:ph type="pic" sz="quarter" idx="12"/>
          </p:nvPr>
        </p:nvSpPr>
        <p:spPr>
          <a:xfrm>
            <a:off x="0" y="0"/>
            <a:ext cx="9144000" cy="6858000"/>
          </a:xfrm>
          <a:prstGeom prst="rect">
            <a:avLst/>
          </a:prstGeom>
        </p:spPr>
        <p:txBody>
          <a:bodyPr vert="horz"/>
          <a:lstStyle/>
          <a:p>
            <a:endParaRPr lang="en-US"/>
          </a:p>
        </p:txBody>
      </p:sp>
      <p:sp>
        <p:nvSpPr>
          <p:cNvPr id="5" name="Round Same Side Corner Rectangle 4"/>
          <p:cNvSpPr/>
          <p:nvPr userDrawn="1"/>
        </p:nvSpPr>
        <p:spPr bwMode="auto">
          <a:xfrm rot="10800000" flipV="1">
            <a:off x="131317" y="0"/>
            <a:ext cx="2746321" cy="464599"/>
          </a:xfrm>
          <a:prstGeom prst="round2SameRect">
            <a:avLst>
              <a:gd name="adj1" fmla="val 0"/>
              <a:gd name="adj2" fmla="val 26633"/>
            </a:avLst>
          </a:prstGeom>
          <a:ln>
            <a:noFill/>
            <a:headEnd type="none" w="med" len="med"/>
            <a:tailEnd type="none" w="med" len="med"/>
          </a:ln>
          <a:effectLst>
            <a:reflection stA="15000" endPos="49000" dist="381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b="1" cap="all" baseline="0">
              <a:latin typeface="Arial"/>
            </a:endParaRPr>
          </a:p>
        </p:txBody>
      </p:sp>
      <p:sp>
        <p:nvSpPr>
          <p:cNvPr id="6" name="Text Placeholder 6"/>
          <p:cNvSpPr>
            <a:spLocks noGrp="1"/>
          </p:cNvSpPr>
          <p:nvPr>
            <p:ph type="body" sz="quarter" idx="11"/>
          </p:nvPr>
        </p:nvSpPr>
        <p:spPr>
          <a:xfrm>
            <a:off x="190501" y="0"/>
            <a:ext cx="2630714" cy="444500"/>
          </a:xfrm>
          <a:prstGeom prst="rect">
            <a:avLst/>
          </a:prstGeom>
        </p:spPr>
        <p:txBody>
          <a:bodyPr vert="horz" anchor="ctr"/>
          <a:lstStyle>
            <a:lvl1pPr algn="ctr">
              <a:buNone/>
              <a:defRPr sz="1500" b="1" i="0" cap="all">
                <a:solidFill>
                  <a:srgbClr val="FFFFFF"/>
                </a:solidFill>
                <a:latin typeface="Arial"/>
                <a:cs typeface="Arial"/>
              </a:defRPr>
            </a:lvl1pPr>
          </a:lstStyle>
          <a:p>
            <a:pPr lvl="0"/>
            <a:r>
              <a:rPr lang="nl-BE" dirty="0"/>
              <a:t>Click to edit</a:t>
            </a:r>
            <a:endParaRPr lang="en-US" dirty="0"/>
          </a:p>
        </p:txBody>
      </p:sp>
    </p:spTree>
  </p:cSld>
  <p:clrMapOvr>
    <a:masterClrMapping/>
  </p:clrMapOvr>
  <p:transition xmlns:p14="http://schemas.microsoft.com/office/powerpoint/2010/mai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2_Diapositive de titre">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a:alphaModFix amt="50000"/>
          </a:blip>
          <a:stretch>
            <a:fillRect/>
          </a:stretch>
        </p:blipFill>
        <p:spPr>
          <a:xfrm>
            <a:off x="0" y="0"/>
            <a:ext cx="9144000" cy="6858000"/>
          </a:xfrm>
          <a:prstGeom prst="rect">
            <a:avLst/>
          </a:prstGeom>
        </p:spPr>
      </p:pic>
      <p:sp>
        <p:nvSpPr>
          <p:cNvPr id="21" name="Title 20"/>
          <p:cNvSpPr>
            <a:spLocks noGrp="1"/>
          </p:cNvSpPr>
          <p:nvPr>
            <p:ph type="title" hasCustomPrompt="1"/>
          </p:nvPr>
        </p:nvSpPr>
        <p:spPr>
          <a:xfrm>
            <a:off x="443971" y="814668"/>
            <a:ext cx="8219243" cy="1521812"/>
          </a:xfrm>
          <a:prstGeom prst="rect">
            <a:avLst/>
          </a:prstGeom>
        </p:spPr>
        <p:txBody>
          <a:bodyPr vert="horz" wrap="square" lIns="0" tIns="0" rIns="0" bIns="0" anchor="b" anchorCtr="0"/>
          <a:lstStyle>
            <a:lvl1pPr>
              <a:lnSpc>
                <a:spcPct val="100000"/>
              </a:lnSpc>
              <a:defRPr sz="3900" b="0" i="0" cap="all" baseline="0">
                <a:latin typeface="Arial"/>
                <a:cs typeface="Arial"/>
              </a:defRPr>
            </a:lvl1pPr>
          </a:lstStyle>
          <a:p>
            <a:r>
              <a:rPr lang="nl-BE" dirty="0"/>
              <a:t>Click to edit  </a:t>
            </a:r>
            <a:endParaRPr lang="en-US" dirty="0"/>
          </a:p>
        </p:txBody>
      </p:sp>
      <p:sp>
        <p:nvSpPr>
          <p:cNvPr id="31" name="Text Placeholder 29"/>
          <p:cNvSpPr>
            <a:spLocks noGrp="1"/>
          </p:cNvSpPr>
          <p:nvPr>
            <p:ph type="body" sz="quarter" idx="11"/>
          </p:nvPr>
        </p:nvSpPr>
        <p:spPr>
          <a:xfrm>
            <a:off x="441497" y="2253761"/>
            <a:ext cx="8214236" cy="451913"/>
          </a:xfrm>
          <a:prstGeom prst="rect">
            <a:avLst/>
          </a:prstGeom>
          <a:solidFill>
            <a:srgbClr val="626262">
              <a:alpha val="13000"/>
            </a:srgbClr>
          </a:solidFill>
        </p:spPr>
        <p:txBody>
          <a:bodyPr vert="horz" lIns="216000" anchor="ctr"/>
          <a:lstStyle>
            <a:lvl1pPr marL="0" indent="0" algn="l" rtl="0" eaLnBrk="0" fontAlgn="base" hangingPunct="0">
              <a:spcBef>
                <a:spcPct val="0"/>
              </a:spcBef>
              <a:spcAft>
                <a:spcPct val="0"/>
              </a:spcAft>
              <a:buNone/>
              <a:defRPr lang="nl-BE" sz="1500" b="0" i="0" cap="none" baseline="0" dirty="0">
                <a:solidFill>
                  <a:schemeClr val="tx1"/>
                </a:solidFill>
                <a:latin typeface="Arial"/>
                <a:ea typeface="ＭＳ Ｐゴシック" pitchFamily="29" charset="-128"/>
                <a:cs typeface="Arial"/>
                <a:sym typeface="Arial" charset="0"/>
              </a:defRPr>
            </a:lvl1pPr>
          </a:lstStyle>
          <a:p>
            <a:pPr marL="342900" lvl="0" indent="-342900" algn="l" rtl="0" eaLnBrk="0" fontAlgn="base" hangingPunct="0">
              <a:spcBef>
                <a:spcPct val="20000"/>
              </a:spcBef>
              <a:spcAft>
                <a:spcPts val="600"/>
              </a:spcAft>
              <a:buClr>
                <a:srgbClr val="940418"/>
              </a:buClr>
              <a:buNone/>
            </a:pPr>
            <a:r>
              <a:rPr lang="nl-BE" dirty="0"/>
              <a:t>Click to edit Master text styles</a:t>
            </a:r>
          </a:p>
        </p:txBody>
      </p:sp>
      <p:sp>
        <p:nvSpPr>
          <p:cNvPr id="32" name="Text Placeholder 29"/>
          <p:cNvSpPr>
            <a:spLocks noGrp="1"/>
          </p:cNvSpPr>
          <p:nvPr>
            <p:ph type="body" sz="quarter" idx="12"/>
          </p:nvPr>
        </p:nvSpPr>
        <p:spPr>
          <a:xfrm>
            <a:off x="441497" y="2711633"/>
            <a:ext cx="8214236" cy="451913"/>
          </a:xfrm>
          <a:prstGeom prst="rect">
            <a:avLst/>
          </a:prstGeom>
          <a:solidFill>
            <a:srgbClr val="626262">
              <a:alpha val="28000"/>
            </a:srgbClr>
          </a:solidFill>
        </p:spPr>
        <p:txBody>
          <a:bodyPr vert="horz" lIns="216000" anchor="ctr"/>
          <a:lstStyle>
            <a:lvl1pPr marL="0" indent="0">
              <a:buNone/>
              <a:defRPr lang="nl-BE" sz="1500" b="0" i="0" cap="none" baseline="0" dirty="0">
                <a:solidFill>
                  <a:schemeClr val="tx1"/>
                </a:solidFill>
                <a:latin typeface="Arial"/>
                <a:ea typeface="ＭＳ Ｐゴシック" pitchFamily="29" charset="-128"/>
                <a:cs typeface="Arial"/>
                <a:sym typeface="Arial" charset="0"/>
              </a:defRPr>
            </a:lvl1pPr>
            <a:lvl2pPr>
              <a:lnSpc>
                <a:spcPts val="1280"/>
              </a:lnSpc>
              <a:spcBef>
                <a:spcPts val="0"/>
              </a:spcBef>
              <a:spcAft>
                <a:spcPts val="0"/>
              </a:spcAft>
              <a:buSzPct val="80000"/>
              <a:buFont typeface="Wingdings" charset="2"/>
              <a:buNone/>
              <a:defRPr sz="1400" b="0" i="0">
                <a:solidFill>
                  <a:schemeClr val="accent2"/>
                </a:solidFill>
                <a:latin typeface="Avenir LT Std 35 Light"/>
                <a:cs typeface="Avenir LT Std 35 Light"/>
              </a:defRPr>
            </a:lvl2pPr>
          </a:lstStyle>
          <a:p>
            <a:pPr marL="342900" lvl="0" indent="-342900" algn="l" rtl="0" eaLnBrk="0" fontAlgn="base" hangingPunct="0">
              <a:spcBef>
                <a:spcPct val="20000"/>
              </a:spcBef>
              <a:spcAft>
                <a:spcPts val="600"/>
              </a:spcAft>
              <a:buClr>
                <a:srgbClr val="940418"/>
              </a:buClr>
              <a:buNone/>
            </a:pPr>
            <a:r>
              <a:rPr lang="nl-BE" dirty="0"/>
              <a:t>Click to edit Master text styles</a:t>
            </a:r>
          </a:p>
        </p:txBody>
      </p:sp>
      <p:sp>
        <p:nvSpPr>
          <p:cNvPr id="33" name="Text Placeholder 29"/>
          <p:cNvSpPr>
            <a:spLocks noGrp="1"/>
          </p:cNvSpPr>
          <p:nvPr>
            <p:ph type="body" sz="quarter" idx="13"/>
          </p:nvPr>
        </p:nvSpPr>
        <p:spPr>
          <a:xfrm>
            <a:off x="441497" y="3169505"/>
            <a:ext cx="8214236" cy="451913"/>
          </a:xfrm>
          <a:prstGeom prst="rect">
            <a:avLst/>
          </a:prstGeom>
          <a:solidFill>
            <a:srgbClr val="626262">
              <a:alpha val="13000"/>
            </a:srgbClr>
          </a:solidFill>
        </p:spPr>
        <p:txBody>
          <a:bodyPr vert="horz" lIns="216000" anchor="ctr"/>
          <a:lstStyle>
            <a:lvl1pPr marL="0" indent="0">
              <a:buNone/>
              <a:defRPr lang="nl-BE" sz="1500" b="0" i="0" cap="none" baseline="0" dirty="0">
                <a:solidFill>
                  <a:schemeClr val="tx1"/>
                </a:solidFill>
                <a:latin typeface="Arial"/>
                <a:ea typeface="ＭＳ Ｐゴシック" pitchFamily="29" charset="-128"/>
                <a:cs typeface="Arial"/>
                <a:sym typeface="Arial" charset="0"/>
              </a:defRPr>
            </a:lvl1pPr>
          </a:lstStyle>
          <a:p>
            <a:pPr marL="342900" lvl="0" indent="-342900" algn="l" rtl="0" eaLnBrk="0" fontAlgn="base" hangingPunct="0">
              <a:spcBef>
                <a:spcPct val="20000"/>
              </a:spcBef>
              <a:spcAft>
                <a:spcPts val="600"/>
              </a:spcAft>
              <a:buClr>
                <a:srgbClr val="940418"/>
              </a:buClr>
              <a:buNone/>
            </a:pPr>
            <a:r>
              <a:rPr lang="nl-BE" dirty="0"/>
              <a:t>Click to edit Master text styles</a:t>
            </a:r>
          </a:p>
        </p:txBody>
      </p:sp>
      <p:sp>
        <p:nvSpPr>
          <p:cNvPr id="34" name="Text Placeholder 29"/>
          <p:cNvSpPr>
            <a:spLocks noGrp="1"/>
          </p:cNvSpPr>
          <p:nvPr>
            <p:ph type="body" sz="quarter" idx="14"/>
          </p:nvPr>
        </p:nvSpPr>
        <p:spPr>
          <a:xfrm>
            <a:off x="441497" y="3627377"/>
            <a:ext cx="8214236" cy="451913"/>
          </a:xfrm>
          <a:prstGeom prst="rect">
            <a:avLst/>
          </a:prstGeom>
          <a:solidFill>
            <a:srgbClr val="626262">
              <a:alpha val="28000"/>
            </a:srgbClr>
          </a:solidFill>
        </p:spPr>
        <p:txBody>
          <a:bodyPr vert="horz" lIns="216000" anchor="ctr"/>
          <a:lstStyle>
            <a:lvl1pPr marL="0" indent="0">
              <a:buNone/>
              <a:defRPr lang="nl-BE" sz="1500" b="0" i="0" cap="none" baseline="0" dirty="0">
                <a:solidFill>
                  <a:schemeClr val="tx1"/>
                </a:solidFill>
                <a:latin typeface="Arial"/>
                <a:ea typeface="ＭＳ Ｐゴシック" pitchFamily="29" charset="-128"/>
                <a:cs typeface="Arial"/>
                <a:sym typeface="Arial" charset="0"/>
              </a:defRPr>
            </a:lvl1pPr>
          </a:lstStyle>
          <a:p>
            <a:pPr marL="342900" lvl="0" indent="-342900" algn="l" rtl="0" eaLnBrk="0" fontAlgn="base" hangingPunct="0">
              <a:spcBef>
                <a:spcPct val="20000"/>
              </a:spcBef>
              <a:spcAft>
                <a:spcPts val="600"/>
              </a:spcAft>
              <a:buClr>
                <a:srgbClr val="940418"/>
              </a:buClr>
              <a:buNone/>
            </a:pPr>
            <a:r>
              <a:rPr lang="nl-BE" dirty="0"/>
              <a:t>Click to edit Master text styles</a:t>
            </a:r>
          </a:p>
        </p:txBody>
      </p:sp>
      <p:sp>
        <p:nvSpPr>
          <p:cNvPr id="35" name="Text Placeholder 29"/>
          <p:cNvSpPr>
            <a:spLocks noGrp="1"/>
          </p:cNvSpPr>
          <p:nvPr>
            <p:ph type="body" sz="quarter" idx="15"/>
          </p:nvPr>
        </p:nvSpPr>
        <p:spPr>
          <a:xfrm>
            <a:off x="441497" y="4085249"/>
            <a:ext cx="8214236" cy="451913"/>
          </a:xfrm>
          <a:prstGeom prst="rect">
            <a:avLst/>
          </a:prstGeom>
          <a:solidFill>
            <a:srgbClr val="626262">
              <a:alpha val="13000"/>
            </a:srgbClr>
          </a:solidFill>
        </p:spPr>
        <p:txBody>
          <a:bodyPr vert="horz" lIns="216000" anchor="ctr"/>
          <a:lstStyle>
            <a:lvl1pPr marL="0" indent="0">
              <a:buNone/>
              <a:defRPr lang="nl-BE" sz="1500" b="0" i="0" cap="none" baseline="0" dirty="0">
                <a:solidFill>
                  <a:schemeClr val="tx1"/>
                </a:solidFill>
                <a:latin typeface="Arial"/>
                <a:ea typeface="ＭＳ Ｐゴシック" pitchFamily="29" charset="-128"/>
                <a:cs typeface="Arial"/>
                <a:sym typeface="Arial" charset="0"/>
              </a:defRPr>
            </a:lvl1pPr>
          </a:lstStyle>
          <a:p>
            <a:pPr marL="342900" lvl="0" indent="-342900" algn="l" rtl="0" eaLnBrk="0" fontAlgn="base" hangingPunct="0">
              <a:spcBef>
                <a:spcPct val="20000"/>
              </a:spcBef>
              <a:spcAft>
                <a:spcPts val="600"/>
              </a:spcAft>
              <a:buClr>
                <a:srgbClr val="940418"/>
              </a:buClr>
              <a:buNone/>
            </a:pPr>
            <a:r>
              <a:rPr lang="nl-BE" dirty="0"/>
              <a:t>Click to edit Master text styles</a:t>
            </a:r>
          </a:p>
        </p:txBody>
      </p:sp>
      <p:sp>
        <p:nvSpPr>
          <p:cNvPr id="36" name="Text Placeholder 29"/>
          <p:cNvSpPr>
            <a:spLocks noGrp="1"/>
          </p:cNvSpPr>
          <p:nvPr>
            <p:ph type="body" sz="quarter" idx="16"/>
          </p:nvPr>
        </p:nvSpPr>
        <p:spPr>
          <a:xfrm>
            <a:off x="441497" y="4543121"/>
            <a:ext cx="8214236" cy="451913"/>
          </a:xfrm>
          <a:prstGeom prst="rect">
            <a:avLst/>
          </a:prstGeom>
          <a:solidFill>
            <a:srgbClr val="626262">
              <a:alpha val="28000"/>
            </a:srgbClr>
          </a:solidFill>
        </p:spPr>
        <p:txBody>
          <a:bodyPr vert="horz" lIns="216000" anchor="ctr"/>
          <a:lstStyle>
            <a:lvl1pPr marL="0" indent="0">
              <a:buNone/>
              <a:defRPr lang="nl-BE" sz="1500" b="0" i="0" cap="none" baseline="0" dirty="0">
                <a:solidFill>
                  <a:schemeClr val="tx1"/>
                </a:solidFill>
                <a:latin typeface="Arial"/>
                <a:ea typeface="ＭＳ Ｐゴシック" pitchFamily="29" charset="-128"/>
                <a:cs typeface="Arial"/>
                <a:sym typeface="Arial" charset="0"/>
              </a:defRPr>
            </a:lvl1pPr>
          </a:lstStyle>
          <a:p>
            <a:pPr marL="342900" lvl="0" indent="-342900" algn="l" rtl="0" eaLnBrk="0" fontAlgn="base" hangingPunct="0">
              <a:spcBef>
                <a:spcPct val="20000"/>
              </a:spcBef>
              <a:spcAft>
                <a:spcPts val="600"/>
              </a:spcAft>
              <a:buClr>
                <a:srgbClr val="940418"/>
              </a:buClr>
              <a:buNone/>
            </a:pPr>
            <a:r>
              <a:rPr lang="nl-BE" dirty="0"/>
              <a:t>Click to edit Master text styles</a:t>
            </a:r>
          </a:p>
        </p:txBody>
      </p:sp>
      <p:sp>
        <p:nvSpPr>
          <p:cNvPr id="37" name="Text Placeholder 29"/>
          <p:cNvSpPr>
            <a:spLocks noGrp="1"/>
          </p:cNvSpPr>
          <p:nvPr>
            <p:ph type="body" sz="quarter" idx="17"/>
          </p:nvPr>
        </p:nvSpPr>
        <p:spPr>
          <a:xfrm>
            <a:off x="441497" y="5000993"/>
            <a:ext cx="8214236" cy="451913"/>
          </a:xfrm>
          <a:prstGeom prst="rect">
            <a:avLst/>
          </a:prstGeom>
          <a:solidFill>
            <a:srgbClr val="626262">
              <a:alpha val="13000"/>
            </a:srgbClr>
          </a:solidFill>
        </p:spPr>
        <p:txBody>
          <a:bodyPr vert="horz" lIns="216000" anchor="ctr"/>
          <a:lstStyle>
            <a:lvl1pPr marL="0" indent="0">
              <a:buNone/>
              <a:defRPr lang="nl-BE" sz="1500" b="0" i="0" cap="none" baseline="0" dirty="0">
                <a:solidFill>
                  <a:schemeClr val="tx1"/>
                </a:solidFill>
                <a:latin typeface="Arial"/>
                <a:ea typeface="ＭＳ Ｐゴシック" pitchFamily="29" charset="-128"/>
                <a:cs typeface="Arial"/>
                <a:sym typeface="Arial" charset="0"/>
              </a:defRPr>
            </a:lvl1pPr>
          </a:lstStyle>
          <a:p>
            <a:pPr marL="342900" lvl="0" indent="-342900" algn="l" rtl="0" eaLnBrk="0" fontAlgn="base" hangingPunct="0">
              <a:spcBef>
                <a:spcPct val="20000"/>
              </a:spcBef>
              <a:spcAft>
                <a:spcPts val="600"/>
              </a:spcAft>
              <a:buClr>
                <a:srgbClr val="940418"/>
              </a:buClr>
              <a:buNone/>
            </a:pPr>
            <a:r>
              <a:rPr lang="nl-BE" dirty="0"/>
              <a:t>Click to edit Master text styles</a:t>
            </a:r>
          </a:p>
        </p:txBody>
      </p:sp>
      <p:sp>
        <p:nvSpPr>
          <p:cNvPr id="38" name="Text Placeholder 29"/>
          <p:cNvSpPr>
            <a:spLocks noGrp="1"/>
          </p:cNvSpPr>
          <p:nvPr>
            <p:ph type="body" sz="quarter" idx="18"/>
          </p:nvPr>
        </p:nvSpPr>
        <p:spPr>
          <a:xfrm>
            <a:off x="441497" y="5458868"/>
            <a:ext cx="8214236" cy="451913"/>
          </a:xfrm>
          <a:prstGeom prst="rect">
            <a:avLst/>
          </a:prstGeom>
          <a:solidFill>
            <a:srgbClr val="626262">
              <a:alpha val="28000"/>
            </a:srgbClr>
          </a:solidFill>
        </p:spPr>
        <p:txBody>
          <a:bodyPr vert="horz" lIns="216000" anchor="ctr"/>
          <a:lstStyle>
            <a:lvl1pPr marL="0" indent="0">
              <a:buNone/>
              <a:defRPr lang="nl-BE" sz="1500" b="0" i="0" cap="none" baseline="0" dirty="0">
                <a:solidFill>
                  <a:schemeClr val="tx1"/>
                </a:solidFill>
                <a:latin typeface="Arial"/>
                <a:ea typeface="ＭＳ Ｐゴシック" pitchFamily="29" charset="-128"/>
                <a:cs typeface="Arial"/>
                <a:sym typeface="Arial" charset="0"/>
              </a:defRPr>
            </a:lvl1pPr>
          </a:lstStyle>
          <a:p>
            <a:pPr marL="342900" lvl="0" indent="-342900" algn="l" rtl="0" eaLnBrk="0" fontAlgn="base" hangingPunct="0">
              <a:spcBef>
                <a:spcPct val="20000"/>
              </a:spcBef>
              <a:spcAft>
                <a:spcPts val="600"/>
              </a:spcAft>
              <a:buClr>
                <a:srgbClr val="940418"/>
              </a:buClr>
              <a:buNone/>
            </a:pPr>
            <a:r>
              <a:rPr lang="nl-BE" dirty="0"/>
              <a:t>Click to edit Master text styles</a:t>
            </a: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4" name="Rectangle 3"/>
          <p:cNvSpPr/>
          <p:nvPr userDrawn="1"/>
        </p:nvSpPr>
        <p:spPr bwMode="auto">
          <a:xfrm>
            <a:off x="0" y="0"/>
            <a:ext cx="9144000" cy="6858000"/>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a:prstTxWarp prst="textNoShape">
              <a:avLst/>
            </a:prstTxWarp>
          </a:bodyPr>
          <a:lstStyle/>
          <a:p>
            <a:pPr>
              <a:defRPr/>
            </a:pPr>
            <a:endParaRPr lang="en-US">
              <a:latin typeface="Arial"/>
            </a:endParaRPr>
          </a:p>
        </p:txBody>
      </p:sp>
      <p:pic>
        <p:nvPicPr>
          <p:cNvPr id="5" name="Picture 2"/>
          <p:cNvPicPr>
            <a:picLocks noChangeAspect="1"/>
          </p:cNvPicPr>
          <p:nvPr userDrawn="1"/>
        </p:nvPicPr>
        <p:blipFill>
          <a:blip r:embed="rId2">
            <a:alphaModFix amt="24000"/>
          </a:blip>
          <a:srcRect/>
          <a:stretch>
            <a:fillRect/>
          </a:stretch>
        </p:blipFill>
        <p:spPr bwMode="auto">
          <a:xfrm>
            <a:off x="0" y="0"/>
            <a:ext cx="9144000" cy="6858000"/>
          </a:xfrm>
          <a:prstGeom prst="rect">
            <a:avLst/>
          </a:prstGeom>
          <a:noFill/>
          <a:ln w="9525">
            <a:noFill/>
            <a:miter lim="800000"/>
            <a:headEnd/>
            <a:tailEnd/>
          </a:ln>
        </p:spPr>
      </p:pic>
      <p:sp>
        <p:nvSpPr>
          <p:cNvPr id="8" name="Rectangle 11"/>
          <p:cNvSpPr>
            <a:spLocks noGrp="1" noChangeArrowheads="1"/>
          </p:cNvSpPr>
          <p:nvPr>
            <p:ph type="ctrTitle"/>
          </p:nvPr>
        </p:nvSpPr>
        <p:spPr>
          <a:xfrm>
            <a:off x="418600" y="2998113"/>
            <a:ext cx="8306801" cy="861774"/>
          </a:xfrm>
          <a:prstGeom prst="rect">
            <a:avLst/>
          </a:prstGeom>
          <a:ln w="3175"/>
        </p:spPr>
        <p:txBody>
          <a:bodyPr wrap="square" anchor="ctr">
            <a:spAutoFit/>
          </a:bodyPr>
          <a:lstStyle>
            <a:lvl1pPr algn="ctr" rtl="0" eaLnBrk="0" fontAlgn="base" hangingPunct="0">
              <a:lnSpc>
                <a:spcPct val="100000"/>
              </a:lnSpc>
              <a:spcBef>
                <a:spcPct val="0"/>
              </a:spcBef>
              <a:spcAft>
                <a:spcPct val="0"/>
              </a:spcAft>
              <a:defRPr lang="de-DE" sz="5000" b="0" i="0" cap="none" dirty="0">
                <a:solidFill>
                  <a:schemeClr val="bg1"/>
                </a:solidFill>
                <a:latin typeface="Arial"/>
                <a:ea typeface="ＭＳ Ｐゴシック" pitchFamily="29" charset="-128"/>
                <a:cs typeface="Arial"/>
                <a:sym typeface="Arial" charset="0"/>
              </a:defRPr>
            </a:lvl1pPr>
          </a:lstStyle>
          <a:p>
            <a:r>
              <a:rPr lang="nl-BE" dirty="0" smtClean="0"/>
              <a:t>Click to edit Master title style</a:t>
            </a:r>
            <a:endParaRPr lang="de-DE" dirty="0"/>
          </a:p>
        </p:txBody>
      </p:sp>
      <p:grpSp>
        <p:nvGrpSpPr>
          <p:cNvPr id="6" name="Group 5"/>
          <p:cNvGrpSpPr/>
          <p:nvPr userDrawn="1"/>
        </p:nvGrpSpPr>
        <p:grpSpPr>
          <a:xfrm>
            <a:off x="0" y="1150258"/>
            <a:ext cx="9144000" cy="419384"/>
            <a:chOff x="0" y="6221186"/>
            <a:chExt cx="9144001" cy="419384"/>
          </a:xfrm>
        </p:grpSpPr>
        <p:pic>
          <p:nvPicPr>
            <p:cNvPr id="7" name="Picture 6" descr="logo-alone-white.png"/>
            <p:cNvPicPr>
              <a:picLocks noChangeAspect="1"/>
            </p:cNvPicPr>
            <p:nvPr userDrawn="1"/>
          </p:nvPicPr>
          <p:blipFill>
            <a:blip r:embed="rId3"/>
            <a:stretch>
              <a:fillRect/>
            </a:stretch>
          </p:blipFill>
          <p:spPr>
            <a:xfrm>
              <a:off x="1128903" y="6223000"/>
              <a:ext cx="809943" cy="414252"/>
            </a:xfrm>
            <a:prstGeom prst="rect">
              <a:avLst/>
            </a:prstGeom>
          </p:spPr>
        </p:pic>
        <p:sp>
          <p:nvSpPr>
            <p:cNvPr id="9" name="Rectangle 8"/>
            <p:cNvSpPr/>
            <p:nvPr userDrawn="1"/>
          </p:nvSpPr>
          <p:spPr bwMode="auto">
            <a:xfrm>
              <a:off x="2004786" y="6223000"/>
              <a:ext cx="7139215" cy="417570"/>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r>
                <a:rPr lang="en-US" sz="1400" cap="none" dirty="0" smtClean="0">
                  <a:solidFill>
                    <a:schemeClr val="bg1"/>
                  </a:solidFill>
                  <a:latin typeface="Arial"/>
                  <a:cs typeface="Arial"/>
                </a:rPr>
                <a:t>Enabling global</a:t>
              </a:r>
              <a:r>
                <a:rPr lang="en-US" sz="1400" cap="none" baseline="0" dirty="0" smtClean="0">
                  <a:solidFill>
                    <a:schemeClr val="bg1"/>
                  </a:solidFill>
                  <a:latin typeface="Arial"/>
                  <a:cs typeface="Arial"/>
                </a:rPr>
                <a:t> organizations to make the most of digital opportunities</a:t>
              </a:r>
              <a:endParaRPr lang="en-US" sz="1400" cap="none" dirty="0">
                <a:solidFill>
                  <a:schemeClr val="bg1"/>
                </a:solidFill>
                <a:latin typeface="Arial"/>
                <a:cs typeface="Arial"/>
              </a:endParaRPr>
            </a:p>
          </p:txBody>
        </p:sp>
        <p:sp>
          <p:nvSpPr>
            <p:cNvPr id="10" name="Rectangle 9"/>
            <p:cNvSpPr/>
            <p:nvPr userDrawn="1"/>
          </p:nvSpPr>
          <p:spPr bwMode="auto">
            <a:xfrm>
              <a:off x="0" y="6221186"/>
              <a:ext cx="1061357" cy="417570"/>
            </a:xfrm>
            <a:prstGeom prst="rect">
              <a:avLst/>
            </a:prstGeom>
            <a:solidFill>
              <a:schemeClr val="tx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endParaRPr lang="en-US" sz="1400" cap="none">
                <a:solidFill>
                  <a:schemeClr val="bg1"/>
                </a:solidFill>
                <a:latin typeface="Arial"/>
              </a:endParaRPr>
            </a:p>
          </p:txBody>
        </p:sp>
      </p:grpSp>
    </p:spTree>
  </p:cSld>
  <p:clrMapOvr>
    <a:masterClrMapping/>
  </p:clrMapOvr>
  <p:transition xmlns:p14="http://schemas.microsoft.com/office/powerpoint/2010/mai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3_Diapositive de titre">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a:alphaModFix amt="50000"/>
          </a:blip>
          <a:stretch>
            <a:fillRect/>
          </a:stretch>
        </p:blipFill>
        <p:spPr>
          <a:xfrm>
            <a:off x="0" y="0"/>
            <a:ext cx="9144000" cy="6858000"/>
          </a:xfrm>
          <a:prstGeom prst="rect">
            <a:avLst/>
          </a:prstGeom>
        </p:spPr>
      </p:pic>
      <p:sp>
        <p:nvSpPr>
          <p:cNvPr id="14" name="Round Same Side Corner Rectangle 13"/>
          <p:cNvSpPr/>
          <p:nvPr userDrawn="1"/>
        </p:nvSpPr>
        <p:spPr bwMode="auto">
          <a:xfrm rot="10800000" flipV="1">
            <a:off x="131317" y="0"/>
            <a:ext cx="2746321" cy="464599"/>
          </a:xfrm>
          <a:prstGeom prst="round2SameRect">
            <a:avLst>
              <a:gd name="adj1" fmla="val 0"/>
              <a:gd name="adj2" fmla="val 26633"/>
            </a:avLst>
          </a:prstGeom>
          <a:ln>
            <a:noFill/>
            <a:headEnd type="none" w="med" len="med"/>
            <a:tailEnd type="none" w="med" len="med"/>
          </a:ln>
          <a:effectLst>
            <a:reflection stA="15000" endPos="49000" dist="381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b="1" cap="all" baseline="0">
              <a:latin typeface="Arial"/>
            </a:endParaRPr>
          </a:p>
        </p:txBody>
      </p:sp>
      <p:sp>
        <p:nvSpPr>
          <p:cNvPr id="25" name="Text Placeholder 29"/>
          <p:cNvSpPr>
            <a:spLocks noGrp="1"/>
          </p:cNvSpPr>
          <p:nvPr>
            <p:ph type="body" sz="quarter" idx="11"/>
          </p:nvPr>
        </p:nvSpPr>
        <p:spPr>
          <a:xfrm>
            <a:off x="441497" y="2253761"/>
            <a:ext cx="8214236" cy="451913"/>
          </a:xfrm>
          <a:prstGeom prst="rect">
            <a:avLst/>
          </a:prstGeom>
          <a:solidFill>
            <a:srgbClr val="626262">
              <a:alpha val="13000"/>
            </a:srgbClr>
          </a:solidFill>
        </p:spPr>
        <p:txBody>
          <a:bodyPr vert="horz" lIns="216000" anchor="ctr"/>
          <a:lstStyle>
            <a:lvl1pPr marL="0" indent="0" algn="l" rtl="0" eaLnBrk="0" fontAlgn="base" hangingPunct="0">
              <a:spcBef>
                <a:spcPct val="0"/>
              </a:spcBef>
              <a:spcAft>
                <a:spcPct val="0"/>
              </a:spcAft>
              <a:buNone/>
              <a:defRPr lang="nl-BE" sz="1500" b="0" i="0" cap="none" baseline="0" dirty="0">
                <a:solidFill>
                  <a:schemeClr val="tx1"/>
                </a:solidFill>
                <a:latin typeface="Arial"/>
                <a:ea typeface="ＭＳ Ｐゴシック" pitchFamily="29" charset="-128"/>
                <a:cs typeface="Arial"/>
                <a:sym typeface="Arial" charset="0"/>
              </a:defRPr>
            </a:lvl1pPr>
          </a:lstStyle>
          <a:p>
            <a:pPr marL="342900" lvl="0" indent="-342900" algn="l" rtl="0" eaLnBrk="0" fontAlgn="base" hangingPunct="0">
              <a:spcBef>
                <a:spcPct val="20000"/>
              </a:spcBef>
              <a:spcAft>
                <a:spcPts val="600"/>
              </a:spcAft>
              <a:buClr>
                <a:srgbClr val="940418"/>
              </a:buClr>
              <a:buNone/>
            </a:pPr>
            <a:r>
              <a:rPr lang="nl-BE" dirty="0"/>
              <a:t>Click to edit Master text styles</a:t>
            </a:r>
          </a:p>
        </p:txBody>
      </p:sp>
      <p:sp>
        <p:nvSpPr>
          <p:cNvPr id="26" name="Text Placeholder 29"/>
          <p:cNvSpPr>
            <a:spLocks noGrp="1"/>
          </p:cNvSpPr>
          <p:nvPr>
            <p:ph type="body" sz="quarter" idx="12"/>
          </p:nvPr>
        </p:nvSpPr>
        <p:spPr>
          <a:xfrm>
            <a:off x="441497" y="2711633"/>
            <a:ext cx="8214236" cy="451913"/>
          </a:xfrm>
          <a:prstGeom prst="rect">
            <a:avLst/>
          </a:prstGeom>
          <a:solidFill>
            <a:srgbClr val="626262">
              <a:alpha val="28000"/>
            </a:srgbClr>
          </a:solidFill>
        </p:spPr>
        <p:txBody>
          <a:bodyPr vert="horz" lIns="216000" anchor="ctr"/>
          <a:lstStyle>
            <a:lvl1pPr marL="0" indent="0">
              <a:buNone/>
              <a:defRPr lang="nl-BE" sz="1500" b="0" i="0" cap="none" baseline="0" dirty="0">
                <a:solidFill>
                  <a:schemeClr val="tx1"/>
                </a:solidFill>
                <a:latin typeface="Arial"/>
                <a:ea typeface="ＭＳ Ｐゴシック" pitchFamily="29" charset="-128"/>
                <a:cs typeface="Arial"/>
                <a:sym typeface="Arial" charset="0"/>
              </a:defRPr>
            </a:lvl1pPr>
            <a:lvl2pPr>
              <a:lnSpc>
                <a:spcPts val="1280"/>
              </a:lnSpc>
              <a:spcBef>
                <a:spcPts val="0"/>
              </a:spcBef>
              <a:spcAft>
                <a:spcPts val="0"/>
              </a:spcAft>
              <a:buSzPct val="80000"/>
              <a:buFont typeface="Wingdings" charset="2"/>
              <a:buNone/>
              <a:defRPr sz="1400" b="0" i="0">
                <a:solidFill>
                  <a:schemeClr val="accent2"/>
                </a:solidFill>
                <a:latin typeface="Avenir LT Std 35 Light"/>
                <a:cs typeface="Avenir LT Std 35 Light"/>
              </a:defRPr>
            </a:lvl2pPr>
          </a:lstStyle>
          <a:p>
            <a:pPr marL="342900" lvl="0" indent="-342900" algn="l" rtl="0" eaLnBrk="0" fontAlgn="base" hangingPunct="0">
              <a:spcBef>
                <a:spcPct val="20000"/>
              </a:spcBef>
              <a:spcAft>
                <a:spcPts val="600"/>
              </a:spcAft>
              <a:buClr>
                <a:srgbClr val="940418"/>
              </a:buClr>
              <a:buNone/>
            </a:pPr>
            <a:r>
              <a:rPr lang="nl-BE" dirty="0"/>
              <a:t>Click to edit Master text styles</a:t>
            </a:r>
          </a:p>
        </p:txBody>
      </p:sp>
      <p:sp>
        <p:nvSpPr>
          <p:cNvPr id="27" name="Text Placeholder 29"/>
          <p:cNvSpPr>
            <a:spLocks noGrp="1"/>
          </p:cNvSpPr>
          <p:nvPr>
            <p:ph type="body" sz="quarter" idx="13"/>
          </p:nvPr>
        </p:nvSpPr>
        <p:spPr>
          <a:xfrm>
            <a:off x="441497" y="3169505"/>
            <a:ext cx="8214236" cy="451913"/>
          </a:xfrm>
          <a:prstGeom prst="rect">
            <a:avLst/>
          </a:prstGeom>
          <a:solidFill>
            <a:srgbClr val="626262">
              <a:alpha val="13000"/>
            </a:srgbClr>
          </a:solidFill>
        </p:spPr>
        <p:txBody>
          <a:bodyPr vert="horz" lIns="216000" anchor="ctr"/>
          <a:lstStyle>
            <a:lvl1pPr marL="0" indent="0">
              <a:buNone/>
              <a:defRPr lang="nl-BE" sz="1500" b="0" i="0" cap="none" baseline="0" dirty="0">
                <a:solidFill>
                  <a:schemeClr val="tx1"/>
                </a:solidFill>
                <a:latin typeface="Arial"/>
                <a:ea typeface="ＭＳ Ｐゴシック" pitchFamily="29" charset="-128"/>
                <a:cs typeface="Arial"/>
                <a:sym typeface="Arial" charset="0"/>
              </a:defRPr>
            </a:lvl1pPr>
          </a:lstStyle>
          <a:p>
            <a:pPr marL="342900" lvl="0" indent="-342900" algn="l" rtl="0" eaLnBrk="0" fontAlgn="base" hangingPunct="0">
              <a:spcBef>
                <a:spcPct val="20000"/>
              </a:spcBef>
              <a:spcAft>
                <a:spcPts val="600"/>
              </a:spcAft>
              <a:buClr>
                <a:srgbClr val="940418"/>
              </a:buClr>
              <a:buNone/>
            </a:pPr>
            <a:r>
              <a:rPr lang="nl-BE" dirty="0"/>
              <a:t>Click to edit Master text styles</a:t>
            </a:r>
          </a:p>
        </p:txBody>
      </p:sp>
      <p:sp>
        <p:nvSpPr>
          <p:cNvPr id="28" name="Text Placeholder 29"/>
          <p:cNvSpPr>
            <a:spLocks noGrp="1"/>
          </p:cNvSpPr>
          <p:nvPr>
            <p:ph type="body" sz="quarter" idx="14"/>
          </p:nvPr>
        </p:nvSpPr>
        <p:spPr>
          <a:xfrm>
            <a:off x="441497" y="3627377"/>
            <a:ext cx="8214236" cy="451913"/>
          </a:xfrm>
          <a:prstGeom prst="rect">
            <a:avLst/>
          </a:prstGeom>
          <a:solidFill>
            <a:srgbClr val="626262">
              <a:alpha val="28000"/>
            </a:srgbClr>
          </a:solidFill>
        </p:spPr>
        <p:txBody>
          <a:bodyPr vert="horz" lIns="216000" anchor="ctr"/>
          <a:lstStyle>
            <a:lvl1pPr marL="0" indent="0">
              <a:buNone/>
              <a:defRPr lang="nl-BE" sz="1500" b="0" i="0" cap="none" baseline="0" dirty="0">
                <a:solidFill>
                  <a:schemeClr val="tx1"/>
                </a:solidFill>
                <a:latin typeface="Arial"/>
                <a:ea typeface="ＭＳ Ｐゴシック" pitchFamily="29" charset="-128"/>
                <a:cs typeface="Arial"/>
                <a:sym typeface="Arial" charset="0"/>
              </a:defRPr>
            </a:lvl1pPr>
          </a:lstStyle>
          <a:p>
            <a:pPr marL="342900" lvl="0" indent="-342900" algn="l" rtl="0" eaLnBrk="0" fontAlgn="base" hangingPunct="0">
              <a:spcBef>
                <a:spcPct val="20000"/>
              </a:spcBef>
              <a:spcAft>
                <a:spcPts val="600"/>
              </a:spcAft>
              <a:buClr>
                <a:srgbClr val="940418"/>
              </a:buClr>
              <a:buNone/>
            </a:pPr>
            <a:r>
              <a:rPr lang="nl-BE" dirty="0"/>
              <a:t>Click to edit Master text styles</a:t>
            </a:r>
          </a:p>
        </p:txBody>
      </p:sp>
      <p:sp>
        <p:nvSpPr>
          <p:cNvPr id="29" name="Text Placeholder 29"/>
          <p:cNvSpPr>
            <a:spLocks noGrp="1"/>
          </p:cNvSpPr>
          <p:nvPr>
            <p:ph type="body" sz="quarter" idx="15"/>
          </p:nvPr>
        </p:nvSpPr>
        <p:spPr>
          <a:xfrm>
            <a:off x="441497" y="4085249"/>
            <a:ext cx="8214236" cy="451913"/>
          </a:xfrm>
          <a:prstGeom prst="rect">
            <a:avLst/>
          </a:prstGeom>
          <a:solidFill>
            <a:srgbClr val="626262">
              <a:alpha val="13000"/>
            </a:srgbClr>
          </a:solidFill>
        </p:spPr>
        <p:txBody>
          <a:bodyPr vert="horz" lIns="216000" anchor="ctr"/>
          <a:lstStyle>
            <a:lvl1pPr marL="0" indent="0">
              <a:buNone/>
              <a:defRPr lang="nl-BE" sz="1500" b="0" i="0" cap="none" baseline="0" dirty="0">
                <a:solidFill>
                  <a:schemeClr val="tx1"/>
                </a:solidFill>
                <a:latin typeface="Arial"/>
                <a:ea typeface="ＭＳ Ｐゴシック" pitchFamily="29" charset="-128"/>
                <a:cs typeface="Arial"/>
                <a:sym typeface="Arial" charset="0"/>
              </a:defRPr>
            </a:lvl1pPr>
          </a:lstStyle>
          <a:p>
            <a:pPr marL="342900" lvl="0" indent="-342900" algn="l" rtl="0" eaLnBrk="0" fontAlgn="base" hangingPunct="0">
              <a:spcBef>
                <a:spcPct val="20000"/>
              </a:spcBef>
              <a:spcAft>
                <a:spcPts val="600"/>
              </a:spcAft>
              <a:buClr>
                <a:srgbClr val="940418"/>
              </a:buClr>
              <a:buNone/>
            </a:pPr>
            <a:r>
              <a:rPr lang="nl-BE" dirty="0"/>
              <a:t>Click to edit Master text styles</a:t>
            </a:r>
          </a:p>
        </p:txBody>
      </p:sp>
      <p:sp>
        <p:nvSpPr>
          <p:cNvPr id="30" name="Text Placeholder 29"/>
          <p:cNvSpPr>
            <a:spLocks noGrp="1"/>
          </p:cNvSpPr>
          <p:nvPr>
            <p:ph type="body" sz="quarter" idx="16"/>
          </p:nvPr>
        </p:nvSpPr>
        <p:spPr>
          <a:xfrm>
            <a:off x="441497" y="4543121"/>
            <a:ext cx="8214236" cy="451913"/>
          </a:xfrm>
          <a:prstGeom prst="rect">
            <a:avLst/>
          </a:prstGeom>
          <a:solidFill>
            <a:srgbClr val="626262">
              <a:alpha val="28000"/>
            </a:srgbClr>
          </a:solidFill>
        </p:spPr>
        <p:txBody>
          <a:bodyPr vert="horz" lIns="216000" anchor="ctr"/>
          <a:lstStyle>
            <a:lvl1pPr marL="0" indent="0">
              <a:buNone/>
              <a:defRPr lang="nl-BE" sz="1500" b="0" i="0" cap="none" baseline="0" dirty="0">
                <a:solidFill>
                  <a:schemeClr val="tx1"/>
                </a:solidFill>
                <a:latin typeface="Arial"/>
                <a:ea typeface="ＭＳ Ｐゴシック" pitchFamily="29" charset="-128"/>
                <a:cs typeface="Arial"/>
                <a:sym typeface="Arial" charset="0"/>
              </a:defRPr>
            </a:lvl1pPr>
          </a:lstStyle>
          <a:p>
            <a:pPr marL="342900" lvl="0" indent="-342900" algn="l" rtl="0" eaLnBrk="0" fontAlgn="base" hangingPunct="0">
              <a:spcBef>
                <a:spcPct val="20000"/>
              </a:spcBef>
              <a:spcAft>
                <a:spcPts val="600"/>
              </a:spcAft>
              <a:buClr>
                <a:srgbClr val="940418"/>
              </a:buClr>
              <a:buNone/>
            </a:pPr>
            <a:r>
              <a:rPr lang="nl-BE" dirty="0"/>
              <a:t>Click to edit Master text styles</a:t>
            </a:r>
          </a:p>
        </p:txBody>
      </p:sp>
      <p:sp>
        <p:nvSpPr>
          <p:cNvPr id="31" name="Text Placeholder 29"/>
          <p:cNvSpPr>
            <a:spLocks noGrp="1"/>
          </p:cNvSpPr>
          <p:nvPr>
            <p:ph type="body" sz="quarter" idx="17"/>
          </p:nvPr>
        </p:nvSpPr>
        <p:spPr>
          <a:xfrm>
            <a:off x="441497" y="5000993"/>
            <a:ext cx="8214236" cy="451913"/>
          </a:xfrm>
          <a:prstGeom prst="rect">
            <a:avLst/>
          </a:prstGeom>
          <a:solidFill>
            <a:srgbClr val="626262">
              <a:alpha val="13000"/>
            </a:srgbClr>
          </a:solidFill>
        </p:spPr>
        <p:txBody>
          <a:bodyPr vert="horz" lIns="216000" anchor="ctr"/>
          <a:lstStyle>
            <a:lvl1pPr marL="0" indent="0">
              <a:buNone/>
              <a:defRPr lang="nl-BE" sz="1500" b="0" i="0" cap="none" baseline="0" dirty="0">
                <a:solidFill>
                  <a:schemeClr val="tx1"/>
                </a:solidFill>
                <a:latin typeface="Arial"/>
                <a:ea typeface="ＭＳ Ｐゴシック" pitchFamily="29" charset="-128"/>
                <a:cs typeface="Arial"/>
                <a:sym typeface="Arial" charset="0"/>
              </a:defRPr>
            </a:lvl1pPr>
          </a:lstStyle>
          <a:p>
            <a:pPr marL="342900" lvl="0" indent="-342900" algn="l" rtl="0" eaLnBrk="0" fontAlgn="base" hangingPunct="0">
              <a:spcBef>
                <a:spcPct val="20000"/>
              </a:spcBef>
              <a:spcAft>
                <a:spcPts val="600"/>
              </a:spcAft>
              <a:buClr>
                <a:srgbClr val="940418"/>
              </a:buClr>
              <a:buNone/>
            </a:pPr>
            <a:r>
              <a:rPr lang="nl-BE" dirty="0"/>
              <a:t>Click to edit Master text styles</a:t>
            </a:r>
          </a:p>
        </p:txBody>
      </p:sp>
      <p:sp>
        <p:nvSpPr>
          <p:cNvPr id="32" name="Text Placeholder 29"/>
          <p:cNvSpPr>
            <a:spLocks noGrp="1"/>
          </p:cNvSpPr>
          <p:nvPr>
            <p:ph type="body" sz="quarter" idx="18"/>
          </p:nvPr>
        </p:nvSpPr>
        <p:spPr>
          <a:xfrm>
            <a:off x="441497" y="5458868"/>
            <a:ext cx="8214236" cy="451913"/>
          </a:xfrm>
          <a:prstGeom prst="rect">
            <a:avLst/>
          </a:prstGeom>
          <a:solidFill>
            <a:srgbClr val="626262">
              <a:alpha val="28000"/>
            </a:srgbClr>
          </a:solidFill>
        </p:spPr>
        <p:txBody>
          <a:bodyPr vert="horz" lIns="216000" anchor="ctr"/>
          <a:lstStyle>
            <a:lvl1pPr marL="0" indent="0">
              <a:buNone/>
              <a:defRPr lang="nl-BE" sz="1500" b="0" i="0" cap="none" baseline="0" dirty="0">
                <a:solidFill>
                  <a:schemeClr val="tx1"/>
                </a:solidFill>
                <a:latin typeface="Arial"/>
                <a:ea typeface="ＭＳ Ｐゴシック" pitchFamily="29" charset="-128"/>
                <a:cs typeface="Arial"/>
                <a:sym typeface="Arial" charset="0"/>
              </a:defRPr>
            </a:lvl1pPr>
          </a:lstStyle>
          <a:p>
            <a:pPr marL="342900" lvl="0" indent="-342900" algn="l" rtl="0" eaLnBrk="0" fontAlgn="base" hangingPunct="0">
              <a:spcBef>
                <a:spcPct val="20000"/>
              </a:spcBef>
              <a:spcAft>
                <a:spcPts val="600"/>
              </a:spcAft>
              <a:buClr>
                <a:srgbClr val="940418"/>
              </a:buClr>
              <a:buNone/>
            </a:pPr>
            <a:r>
              <a:rPr lang="nl-BE" dirty="0"/>
              <a:t>Click to edit Master text styles</a:t>
            </a:r>
          </a:p>
        </p:txBody>
      </p:sp>
      <p:sp>
        <p:nvSpPr>
          <p:cNvPr id="33" name="Text Placeholder 6"/>
          <p:cNvSpPr>
            <a:spLocks noGrp="1"/>
          </p:cNvSpPr>
          <p:nvPr>
            <p:ph type="body" sz="quarter" idx="19"/>
          </p:nvPr>
        </p:nvSpPr>
        <p:spPr>
          <a:xfrm>
            <a:off x="190501" y="0"/>
            <a:ext cx="2630714" cy="444500"/>
          </a:xfrm>
          <a:prstGeom prst="rect">
            <a:avLst/>
          </a:prstGeom>
        </p:spPr>
        <p:txBody>
          <a:bodyPr vert="horz" anchor="ctr"/>
          <a:lstStyle>
            <a:lvl1pPr algn="ctr">
              <a:buNone/>
              <a:defRPr sz="1500" b="1" i="0" cap="all">
                <a:solidFill>
                  <a:srgbClr val="FFFFFF"/>
                </a:solidFill>
                <a:latin typeface="Arial"/>
                <a:cs typeface="Arial"/>
              </a:defRPr>
            </a:lvl1pPr>
          </a:lstStyle>
          <a:p>
            <a:pPr lvl="0"/>
            <a:r>
              <a:rPr lang="nl-BE" dirty="0"/>
              <a:t>Click to edit</a:t>
            </a:r>
            <a:endParaRPr lang="en-US" dirty="0"/>
          </a:p>
        </p:txBody>
      </p:sp>
      <p:sp>
        <p:nvSpPr>
          <p:cNvPr id="15" name="Title 20"/>
          <p:cNvSpPr>
            <a:spLocks noGrp="1"/>
          </p:cNvSpPr>
          <p:nvPr>
            <p:ph type="title" hasCustomPrompt="1"/>
          </p:nvPr>
        </p:nvSpPr>
        <p:spPr>
          <a:xfrm>
            <a:off x="443971" y="814668"/>
            <a:ext cx="8219243" cy="1521812"/>
          </a:xfrm>
          <a:prstGeom prst="rect">
            <a:avLst/>
          </a:prstGeom>
        </p:spPr>
        <p:txBody>
          <a:bodyPr vert="horz" lIns="0" tIns="0" rIns="0" bIns="0" anchor="b" anchorCtr="0"/>
          <a:lstStyle>
            <a:lvl1pPr>
              <a:lnSpc>
                <a:spcPct val="100000"/>
              </a:lnSpc>
              <a:defRPr sz="3900" b="0" i="0" cap="all" baseline="0">
                <a:latin typeface="Arial"/>
                <a:cs typeface="Arial"/>
              </a:defRPr>
            </a:lvl1pPr>
          </a:lstStyle>
          <a:p>
            <a:r>
              <a:rPr lang="nl-BE" dirty="0"/>
              <a:t>Click to edit  </a:t>
            </a:r>
            <a:endParaRPr lang="en-US"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alphaModFix amt="50000"/>
          </a:blip>
          <a:stretch>
            <a:fillRect/>
          </a:stretch>
        </p:blipFill>
        <p:spPr>
          <a:xfrm>
            <a:off x="0" y="0"/>
            <a:ext cx="9144000" cy="6858000"/>
          </a:xfrm>
          <a:prstGeom prst="rect">
            <a:avLst/>
          </a:prstGeom>
        </p:spPr>
      </p:pic>
      <p:sp>
        <p:nvSpPr>
          <p:cNvPr id="6" name="Title 20"/>
          <p:cNvSpPr>
            <a:spLocks noGrp="1"/>
          </p:cNvSpPr>
          <p:nvPr>
            <p:ph type="title" hasCustomPrompt="1"/>
          </p:nvPr>
        </p:nvSpPr>
        <p:spPr>
          <a:xfrm>
            <a:off x="443971" y="987017"/>
            <a:ext cx="8219243" cy="1521812"/>
          </a:xfrm>
          <a:prstGeom prst="rect">
            <a:avLst/>
          </a:prstGeom>
        </p:spPr>
        <p:txBody>
          <a:bodyPr vert="horz" lIns="0" tIns="0" rIns="0" bIns="0" anchor="b" anchorCtr="0"/>
          <a:lstStyle>
            <a:lvl1pPr>
              <a:lnSpc>
                <a:spcPct val="100000"/>
              </a:lnSpc>
              <a:defRPr sz="3900" b="0" i="0" cap="all" baseline="0">
                <a:latin typeface="Arial"/>
                <a:cs typeface="Arial"/>
              </a:defRPr>
            </a:lvl1pPr>
          </a:lstStyle>
          <a:p>
            <a:r>
              <a:rPr lang="nl-BE" dirty="0"/>
              <a:t>Click to edit  </a:t>
            </a:r>
            <a:endParaRPr lang="en-US" dirty="0"/>
          </a:p>
        </p:txBody>
      </p:sp>
      <p:sp>
        <p:nvSpPr>
          <p:cNvPr id="10" name="Text Placeholder 9"/>
          <p:cNvSpPr>
            <a:spLocks noGrp="1"/>
          </p:cNvSpPr>
          <p:nvPr>
            <p:ph type="body" sz="quarter" idx="14"/>
          </p:nvPr>
        </p:nvSpPr>
        <p:spPr>
          <a:xfrm>
            <a:off x="444499" y="2421843"/>
            <a:ext cx="8218715" cy="3067050"/>
          </a:xfrm>
          <a:prstGeom prst="rect">
            <a:avLst/>
          </a:prstGeom>
          <a:solidFill>
            <a:schemeClr val="bg1">
              <a:lumMod val="50000"/>
              <a:alpha val="13000"/>
            </a:schemeClr>
          </a:solidFill>
        </p:spPr>
        <p:txBody>
          <a:bodyPr vert="horz" lIns="216000" anchor="ct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sz="1300">
                <a:solidFill>
                  <a:schemeClr val="tx1">
                    <a:lumMod val="75000"/>
                    <a:lumOff val="25000"/>
                  </a:schemeClr>
                </a:solidFill>
              </a:defRPr>
            </a:lvl4pPr>
            <a:lvl5pPr>
              <a:defRPr sz="1300">
                <a:solidFill>
                  <a:schemeClr val="tx1">
                    <a:lumMod val="75000"/>
                    <a:lumOff val="25000"/>
                  </a:schemeClr>
                </a:solidFill>
              </a:defRPr>
            </a:lvl5pPr>
          </a:lstStyle>
          <a:p>
            <a:pPr lvl="0"/>
            <a:r>
              <a:rPr lang="nl-BE"/>
              <a:t>Click to edit Master text styles</a:t>
            </a:r>
          </a:p>
          <a:p>
            <a:pPr lvl="1"/>
            <a:r>
              <a:rPr lang="nl-BE"/>
              <a:t>Second level</a:t>
            </a:r>
          </a:p>
          <a:p>
            <a:pPr lvl="2"/>
            <a:r>
              <a:rPr lang="nl-BE"/>
              <a:t>Third level</a:t>
            </a:r>
          </a:p>
          <a:p>
            <a:pPr lvl="3"/>
            <a:r>
              <a:rPr lang="nl-BE"/>
              <a:t>Fourth level</a:t>
            </a:r>
          </a:p>
          <a:p>
            <a:pPr lvl="4"/>
            <a:r>
              <a:rPr lang="nl-BE"/>
              <a:t>Fifth level</a:t>
            </a:r>
            <a:endParaRPr lang="en-US"/>
          </a:p>
        </p:txBody>
      </p:sp>
    </p:spTree>
  </p:cSld>
  <p:clrMapOvr>
    <a:masterClrMapping/>
  </p:clrMapOvr>
  <p:transition xmlns:p14="http://schemas.microsoft.com/office/powerpoint/2010/mai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alphaModFix amt="50000"/>
          </a:blip>
          <a:stretch>
            <a:fillRect/>
          </a:stretch>
        </p:blipFill>
        <p:spPr>
          <a:xfrm>
            <a:off x="0" y="0"/>
            <a:ext cx="9144000" cy="6858000"/>
          </a:xfrm>
          <a:prstGeom prst="rect">
            <a:avLst/>
          </a:prstGeom>
        </p:spPr>
      </p:pic>
      <p:sp>
        <p:nvSpPr>
          <p:cNvPr id="9" name="Round Same Side Corner Rectangle 8"/>
          <p:cNvSpPr/>
          <p:nvPr userDrawn="1"/>
        </p:nvSpPr>
        <p:spPr bwMode="auto">
          <a:xfrm rot="10800000" flipV="1">
            <a:off x="131317" y="0"/>
            <a:ext cx="2746321" cy="464599"/>
          </a:xfrm>
          <a:prstGeom prst="round2SameRect">
            <a:avLst>
              <a:gd name="adj1" fmla="val 0"/>
              <a:gd name="adj2" fmla="val 26633"/>
            </a:avLst>
          </a:prstGeom>
          <a:ln>
            <a:noFill/>
            <a:headEnd type="none" w="med" len="med"/>
            <a:tailEnd type="none" w="med" len="med"/>
          </a:ln>
          <a:effectLst>
            <a:reflection stA="15000" endPos="49000" dist="381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b="1" cap="all" baseline="0">
              <a:latin typeface="Arial"/>
            </a:endParaRPr>
          </a:p>
        </p:txBody>
      </p:sp>
      <p:sp>
        <p:nvSpPr>
          <p:cNvPr id="10" name="Text Placeholder 6"/>
          <p:cNvSpPr>
            <a:spLocks noGrp="1"/>
          </p:cNvSpPr>
          <p:nvPr>
            <p:ph type="body" sz="quarter" idx="10"/>
          </p:nvPr>
        </p:nvSpPr>
        <p:spPr>
          <a:xfrm>
            <a:off x="190501" y="0"/>
            <a:ext cx="2630714" cy="444500"/>
          </a:xfrm>
          <a:prstGeom prst="rect">
            <a:avLst/>
          </a:prstGeom>
        </p:spPr>
        <p:txBody>
          <a:bodyPr vert="horz" anchor="ctr"/>
          <a:lstStyle>
            <a:lvl1pPr marL="0" indent="0" algn="ctr">
              <a:buNone/>
              <a:defRPr lang="en-US" sz="1500" b="1" i="0" cap="all" dirty="0">
                <a:solidFill>
                  <a:srgbClr val="FFFFFF"/>
                </a:solidFill>
                <a:latin typeface="Arial"/>
                <a:ea typeface="ＭＳ Ｐゴシック" pitchFamily="-112" charset="-128"/>
                <a:cs typeface="Arial"/>
              </a:defRPr>
            </a:lvl1pPr>
          </a:lstStyle>
          <a:p>
            <a:pPr marL="342900" lvl="0" indent="-342900" algn="ctr" rtl="0" eaLnBrk="0" fontAlgn="base" hangingPunct="0">
              <a:spcBef>
                <a:spcPct val="20000"/>
              </a:spcBef>
              <a:spcAft>
                <a:spcPts val="600"/>
              </a:spcAft>
              <a:buClr>
                <a:srgbClr val="940418"/>
              </a:buClr>
              <a:buNone/>
            </a:pPr>
            <a:r>
              <a:rPr lang="nl-BE" dirty="0"/>
              <a:t>Click to edit</a:t>
            </a:r>
            <a:endParaRPr lang="en-US" dirty="0"/>
          </a:p>
        </p:txBody>
      </p:sp>
      <p:sp>
        <p:nvSpPr>
          <p:cNvPr id="7" name="Title 20"/>
          <p:cNvSpPr>
            <a:spLocks noGrp="1"/>
          </p:cNvSpPr>
          <p:nvPr>
            <p:ph type="title" hasCustomPrompt="1"/>
          </p:nvPr>
        </p:nvSpPr>
        <p:spPr>
          <a:xfrm>
            <a:off x="443971" y="987017"/>
            <a:ext cx="8219243" cy="1521812"/>
          </a:xfrm>
          <a:prstGeom prst="rect">
            <a:avLst/>
          </a:prstGeom>
        </p:spPr>
        <p:txBody>
          <a:bodyPr vert="horz" lIns="0" tIns="0" rIns="0" bIns="0" anchor="b" anchorCtr="0"/>
          <a:lstStyle>
            <a:lvl1pPr algn="l" rtl="0" eaLnBrk="0" fontAlgn="base" hangingPunct="0">
              <a:lnSpc>
                <a:spcPct val="100000"/>
              </a:lnSpc>
              <a:spcBef>
                <a:spcPct val="0"/>
              </a:spcBef>
              <a:spcAft>
                <a:spcPct val="0"/>
              </a:spcAft>
              <a:defRPr lang="en-US" sz="3900" b="0" i="0" cap="all" baseline="0" dirty="0">
                <a:solidFill>
                  <a:srgbClr val="940418"/>
                </a:solidFill>
                <a:latin typeface="Arial"/>
                <a:ea typeface="ＭＳ Ｐゴシック" pitchFamily="29" charset="-128"/>
                <a:cs typeface="Arial"/>
                <a:sym typeface="Arial" charset="0"/>
              </a:defRPr>
            </a:lvl1pPr>
          </a:lstStyle>
          <a:p>
            <a:r>
              <a:rPr lang="nl-BE" dirty="0"/>
              <a:t>Click to edit  </a:t>
            </a:r>
            <a:endParaRPr lang="en-US" dirty="0"/>
          </a:p>
        </p:txBody>
      </p:sp>
      <p:sp>
        <p:nvSpPr>
          <p:cNvPr id="12" name="Text Placeholder 9"/>
          <p:cNvSpPr>
            <a:spLocks noGrp="1"/>
          </p:cNvSpPr>
          <p:nvPr>
            <p:ph type="body" sz="quarter" idx="14"/>
          </p:nvPr>
        </p:nvSpPr>
        <p:spPr>
          <a:xfrm>
            <a:off x="444499" y="2421843"/>
            <a:ext cx="8218715" cy="3067050"/>
          </a:xfrm>
          <a:prstGeom prst="rect">
            <a:avLst/>
          </a:prstGeom>
          <a:solidFill>
            <a:schemeClr val="bg1">
              <a:lumMod val="50000"/>
              <a:alpha val="13000"/>
            </a:schemeClr>
          </a:solidFill>
        </p:spPr>
        <p:txBody>
          <a:bodyPr vert="horz" lIns="216000" anchor="ct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sz="1300">
                <a:solidFill>
                  <a:schemeClr val="tx1">
                    <a:lumMod val="75000"/>
                    <a:lumOff val="25000"/>
                  </a:schemeClr>
                </a:solidFill>
              </a:defRPr>
            </a:lvl4pPr>
            <a:lvl5pPr>
              <a:defRPr sz="1300">
                <a:solidFill>
                  <a:schemeClr val="tx1">
                    <a:lumMod val="75000"/>
                    <a:lumOff val="25000"/>
                  </a:schemeClr>
                </a:solidFill>
              </a:defRPr>
            </a:lvl5pPr>
          </a:lstStyle>
          <a:p>
            <a:pPr lvl="0"/>
            <a:r>
              <a:rPr lang="nl-BE"/>
              <a:t>Click to edit Master text styles</a:t>
            </a:r>
          </a:p>
          <a:p>
            <a:pPr lvl="1"/>
            <a:r>
              <a:rPr lang="nl-BE"/>
              <a:t>Second level</a:t>
            </a:r>
          </a:p>
          <a:p>
            <a:pPr lvl="2"/>
            <a:r>
              <a:rPr lang="nl-BE"/>
              <a:t>Third level</a:t>
            </a:r>
          </a:p>
          <a:p>
            <a:pPr lvl="3"/>
            <a:r>
              <a:rPr lang="nl-BE"/>
              <a:t>Fourth level</a:t>
            </a:r>
          </a:p>
          <a:p>
            <a:pPr lvl="4"/>
            <a:r>
              <a:rPr lang="nl-BE"/>
              <a:t>Fifth level</a:t>
            </a:r>
            <a:endParaRPr lang="en-US"/>
          </a:p>
        </p:txBody>
      </p:sp>
    </p:spTree>
  </p:cSld>
  <p:clrMapOvr>
    <a:masterClrMapping/>
  </p:clrMapOvr>
  <p:transition xmlns:p14="http://schemas.microsoft.com/office/powerpoint/2010/mai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alphaModFix amt="50000"/>
          </a:blip>
          <a:stretch>
            <a:fillRect/>
          </a:stretch>
        </p:blipFill>
        <p:spPr>
          <a:xfrm>
            <a:off x="0" y="0"/>
            <a:ext cx="9144000" cy="6858000"/>
          </a:xfrm>
          <a:prstGeom prst="rect">
            <a:avLst/>
          </a:prstGeom>
        </p:spPr>
      </p:pic>
      <p:sp>
        <p:nvSpPr>
          <p:cNvPr id="7" name="Title 20"/>
          <p:cNvSpPr>
            <a:spLocks noGrp="1"/>
          </p:cNvSpPr>
          <p:nvPr>
            <p:ph type="title" hasCustomPrompt="1"/>
          </p:nvPr>
        </p:nvSpPr>
        <p:spPr>
          <a:xfrm>
            <a:off x="443971" y="887236"/>
            <a:ext cx="8219243" cy="671752"/>
          </a:xfrm>
          <a:prstGeom prst="rect">
            <a:avLst/>
          </a:prstGeom>
        </p:spPr>
        <p:txBody>
          <a:bodyPr vert="horz" lIns="0" tIns="0" rIns="0" bIns="0" anchor="b" anchorCtr="0"/>
          <a:lstStyle>
            <a:lvl1pPr algn="l" rtl="0" eaLnBrk="0" fontAlgn="base" hangingPunct="0">
              <a:lnSpc>
                <a:spcPct val="100000"/>
              </a:lnSpc>
              <a:spcBef>
                <a:spcPct val="0"/>
              </a:spcBef>
              <a:spcAft>
                <a:spcPct val="0"/>
              </a:spcAft>
              <a:defRPr lang="en-US" sz="3900" b="0" i="0" cap="all" baseline="0" dirty="0">
                <a:solidFill>
                  <a:srgbClr val="940418"/>
                </a:solidFill>
                <a:latin typeface="Arial"/>
                <a:ea typeface="ＭＳ Ｐゴシック" pitchFamily="29" charset="-128"/>
                <a:cs typeface="Arial"/>
                <a:sym typeface="Arial" charset="0"/>
              </a:defRPr>
            </a:lvl1pPr>
          </a:lstStyle>
          <a:p>
            <a:r>
              <a:rPr lang="nl-BE" dirty="0"/>
              <a:t>Click to edit  </a:t>
            </a:r>
            <a:endParaRPr lang="en-US" dirty="0"/>
          </a:p>
        </p:txBody>
      </p:sp>
      <p:sp>
        <p:nvSpPr>
          <p:cNvPr id="12" name="Text Placeholder 9"/>
          <p:cNvSpPr>
            <a:spLocks noGrp="1"/>
          </p:cNvSpPr>
          <p:nvPr>
            <p:ph type="body" sz="quarter" idx="14"/>
          </p:nvPr>
        </p:nvSpPr>
        <p:spPr>
          <a:xfrm>
            <a:off x="444499" y="1471995"/>
            <a:ext cx="8218715" cy="4846553"/>
          </a:xfrm>
          <a:prstGeom prst="rect">
            <a:avLst/>
          </a:prstGeom>
          <a:solidFill>
            <a:schemeClr val="bg1">
              <a:lumMod val="50000"/>
              <a:alpha val="13000"/>
            </a:schemeClr>
          </a:solidFill>
        </p:spPr>
        <p:txBody>
          <a:bodyPr vert="horz" lIns="216000" anchor="ctr"/>
          <a:lstStyle>
            <a:lvl1pPr>
              <a:defRPr sz="1600">
                <a:solidFill>
                  <a:schemeClr val="tx1">
                    <a:lumMod val="75000"/>
                    <a:lumOff val="25000"/>
                  </a:schemeClr>
                </a:solidFill>
              </a:defRPr>
            </a:lvl1pPr>
            <a:lvl2pPr>
              <a:defRPr sz="1200">
                <a:solidFill>
                  <a:schemeClr val="tx1">
                    <a:lumMod val="75000"/>
                    <a:lumOff val="25000"/>
                  </a:schemeClr>
                </a:solidFill>
              </a:defRPr>
            </a:lvl2pPr>
            <a:lvl3pPr>
              <a:defRPr sz="1100">
                <a:solidFill>
                  <a:schemeClr val="tx1">
                    <a:lumMod val="75000"/>
                    <a:lumOff val="25000"/>
                  </a:schemeClr>
                </a:solidFill>
              </a:defRPr>
            </a:lvl3pPr>
            <a:lvl4pPr>
              <a:defRPr sz="1100">
                <a:solidFill>
                  <a:schemeClr val="tx1">
                    <a:lumMod val="75000"/>
                    <a:lumOff val="25000"/>
                  </a:schemeClr>
                </a:solidFill>
              </a:defRPr>
            </a:lvl4pPr>
            <a:lvl5pPr>
              <a:defRPr sz="1100">
                <a:solidFill>
                  <a:schemeClr val="tx1">
                    <a:lumMod val="75000"/>
                    <a:lumOff val="25000"/>
                  </a:schemeClr>
                </a:solidFill>
              </a:defRPr>
            </a:lvl5pPr>
          </a:lstStyle>
          <a:p>
            <a:pPr lvl="0"/>
            <a:r>
              <a:rPr lang="nl-BE"/>
              <a:t>Click to edit Master text styles</a:t>
            </a:r>
          </a:p>
          <a:p>
            <a:pPr lvl="1"/>
            <a:r>
              <a:rPr lang="nl-BE"/>
              <a:t>Second level</a:t>
            </a:r>
          </a:p>
          <a:p>
            <a:pPr lvl="2"/>
            <a:r>
              <a:rPr lang="nl-BE"/>
              <a:t>Third level</a:t>
            </a:r>
          </a:p>
          <a:p>
            <a:pPr lvl="3"/>
            <a:r>
              <a:rPr lang="nl-BE"/>
              <a:t>Fourth level</a:t>
            </a:r>
          </a:p>
          <a:p>
            <a:pPr lvl="4"/>
            <a:r>
              <a:rPr lang="nl-BE"/>
              <a:t>Fifth level</a:t>
            </a:r>
            <a:endParaRPr lang="en-US"/>
          </a:p>
        </p:txBody>
      </p:sp>
    </p:spTree>
  </p:cSld>
  <p:clrMapOvr>
    <a:masterClrMapping/>
  </p:clrMapOvr>
  <p:transition xmlns:p14="http://schemas.microsoft.com/office/powerpoint/2010/mai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alphaModFix amt="50000"/>
          </a:blip>
          <a:stretch>
            <a:fillRect/>
          </a:stretch>
        </p:blipFill>
        <p:spPr>
          <a:xfrm>
            <a:off x="0" y="0"/>
            <a:ext cx="9144000" cy="6858000"/>
          </a:xfrm>
          <a:prstGeom prst="rect">
            <a:avLst/>
          </a:prstGeom>
        </p:spPr>
      </p:pic>
      <p:sp>
        <p:nvSpPr>
          <p:cNvPr id="9" name="Round Same Side Corner Rectangle 8"/>
          <p:cNvSpPr/>
          <p:nvPr userDrawn="1"/>
        </p:nvSpPr>
        <p:spPr bwMode="auto">
          <a:xfrm rot="10800000" flipV="1">
            <a:off x="131317" y="0"/>
            <a:ext cx="2746321" cy="464599"/>
          </a:xfrm>
          <a:prstGeom prst="round2SameRect">
            <a:avLst>
              <a:gd name="adj1" fmla="val 0"/>
              <a:gd name="adj2" fmla="val 26633"/>
            </a:avLst>
          </a:prstGeom>
          <a:ln>
            <a:noFill/>
            <a:headEnd type="none" w="med" len="med"/>
            <a:tailEnd type="none" w="med" len="med"/>
          </a:ln>
          <a:effectLst>
            <a:reflection stA="15000" endPos="49000" dist="381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b="1" cap="all" baseline="0">
              <a:latin typeface="Arial"/>
            </a:endParaRPr>
          </a:p>
        </p:txBody>
      </p:sp>
      <p:sp>
        <p:nvSpPr>
          <p:cNvPr id="10" name="Text Placeholder 6"/>
          <p:cNvSpPr>
            <a:spLocks noGrp="1"/>
          </p:cNvSpPr>
          <p:nvPr>
            <p:ph type="body" sz="quarter" idx="10"/>
          </p:nvPr>
        </p:nvSpPr>
        <p:spPr>
          <a:xfrm>
            <a:off x="190501" y="0"/>
            <a:ext cx="2630714" cy="444500"/>
          </a:xfrm>
          <a:prstGeom prst="rect">
            <a:avLst/>
          </a:prstGeom>
        </p:spPr>
        <p:txBody>
          <a:bodyPr vert="horz" anchor="ctr"/>
          <a:lstStyle>
            <a:lvl1pPr marL="0" indent="0" algn="ctr">
              <a:buNone/>
              <a:defRPr lang="en-US" sz="1500" b="1" i="0" cap="all" dirty="0">
                <a:solidFill>
                  <a:srgbClr val="FFFFFF"/>
                </a:solidFill>
                <a:latin typeface="Arial"/>
                <a:ea typeface="ＭＳ Ｐゴシック" pitchFamily="-112" charset="-128"/>
                <a:cs typeface="Arial"/>
              </a:defRPr>
            </a:lvl1pPr>
          </a:lstStyle>
          <a:p>
            <a:pPr marL="342900" lvl="0" indent="-342900" algn="ctr" rtl="0" eaLnBrk="0" fontAlgn="base" hangingPunct="0">
              <a:spcBef>
                <a:spcPct val="20000"/>
              </a:spcBef>
              <a:spcAft>
                <a:spcPts val="600"/>
              </a:spcAft>
              <a:buClr>
                <a:srgbClr val="940418"/>
              </a:buClr>
              <a:buNone/>
            </a:pPr>
            <a:r>
              <a:rPr lang="nl-BE" dirty="0"/>
              <a:t>Click to edit</a:t>
            </a:r>
            <a:endParaRPr lang="en-US" dirty="0"/>
          </a:p>
        </p:txBody>
      </p:sp>
      <p:sp>
        <p:nvSpPr>
          <p:cNvPr id="7" name="Title 20"/>
          <p:cNvSpPr>
            <a:spLocks noGrp="1"/>
          </p:cNvSpPr>
          <p:nvPr>
            <p:ph type="title" hasCustomPrompt="1"/>
          </p:nvPr>
        </p:nvSpPr>
        <p:spPr>
          <a:xfrm>
            <a:off x="443971" y="887236"/>
            <a:ext cx="8219243" cy="671752"/>
          </a:xfrm>
          <a:prstGeom prst="rect">
            <a:avLst/>
          </a:prstGeom>
        </p:spPr>
        <p:txBody>
          <a:bodyPr vert="horz" lIns="0" tIns="0" rIns="0" bIns="0" anchor="b" anchorCtr="0"/>
          <a:lstStyle>
            <a:lvl1pPr algn="l" rtl="0" eaLnBrk="0" fontAlgn="base" hangingPunct="0">
              <a:lnSpc>
                <a:spcPct val="100000"/>
              </a:lnSpc>
              <a:spcBef>
                <a:spcPct val="0"/>
              </a:spcBef>
              <a:spcAft>
                <a:spcPct val="0"/>
              </a:spcAft>
              <a:defRPr lang="en-US" sz="3900" b="0" i="0" cap="all" baseline="0" dirty="0">
                <a:solidFill>
                  <a:srgbClr val="940418"/>
                </a:solidFill>
                <a:latin typeface="Arial"/>
                <a:ea typeface="ＭＳ Ｐゴシック" pitchFamily="29" charset="-128"/>
                <a:cs typeface="Arial"/>
                <a:sym typeface="Arial" charset="0"/>
              </a:defRPr>
            </a:lvl1pPr>
          </a:lstStyle>
          <a:p>
            <a:r>
              <a:rPr lang="nl-BE" dirty="0"/>
              <a:t>Click to edit  </a:t>
            </a:r>
            <a:endParaRPr lang="en-US" dirty="0"/>
          </a:p>
        </p:txBody>
      </p:sp>
      <p:sp>
        <p:nvSpPr>
          <p:cNvPr id="12" name="Text Placeholder 9"/>
          <p:cNvSpPr>
            <a:spLocks noGrp="1"/>
          </p:cNvSpPr>
          <p:nvPr>
            <p:ph type="body" sz="quarter" idx="14"/>
          </p:nvPr>
        </p:nvSpPr>
        <p:spPr>
          <a:xfrm>
            <a:off x="444499" y="1471995"/>
            <a:ext cx="8218715" cy="4846553"/>
          </a:xfrm>
          <a:prstGeom prst="rect">
            <a:avLst/>
          </a:prstGeom>
          <a:solidFill>
            <a:schemeClr val="bg1">
              <a:lumMod val="50000"/>
              <a:alpha val="13000"/>
            </a:schemeClr>
          </a:solidFill>
        </p:spPr>
        <p:txBody>
          <a:bodyPr vert="horz" lIns="216000" anchor="ctr"/>
          <a:lstStyle>
            <a:lvl1pPr>
              <a:defRPr sz="1600">
                <a:solidFill>
                  <a:schemeClr val="tx1">
                    <a:lumMod val="75000"/>
                    <a:lumOff val="25000"/>
                  </a:schemeClr>
                </a:solidFill>
              </a:defRPr>
            </a:lvl1pPr>
            <a:lvl2pPr>
              <a:defRPr sz="1200">
                <a:solidFill>
                  <a:schemeClr val="tx1">
                    <a:lumMod val="75000"/>
                    <a:lumOff val="25000"/>
                  </a:schemeClr>
                </a:solidFill>
              </a:defRPr>
            </a:lvl2pPr>
            <a:lvl3pPr>
              <a:defRPr sz="1100">
                <a:solidFill>
                  <a:schemeClr val="tx1">
                    <a:lumMod val="75000"/>
                    <a:lumOff val="25000"/>
                  </a:schemeClr>
                </a:solidFill>
              </a:defRPr>
            </a:lvl3pPr>
            <a:lvl4pPr>
              <a:defRPr sz="1100">
                <a:solidFill>
                  <a:schemeClr val="tx1">
                    <a:lumMod val="75000"/>
                    <a:lumOff val="25000"/>
                  </a:schemeClr>
                </a:solidFill>
              </a:defRPr>
            </a:lvl4pPr>
            <a:lvl5pPr>
              <a:defRPr sz="1100">
                <a:solidFill>
                  <a:schemeClr val="tx1">
                    <a:lumMod val="75000"/>
                    <a:lumOff val="25000"/>
                  </a:schemeClr>
                </a:solidFill>
              </a:defRPr>
            </a:lvl5pPr>
          </a:lstStyle>
          <a:p>
            <a:pPr lvl="0"/>
            <a:r>
              <a:rPr lang="nl-BE"/>
              <a:t>Click to edit Master text styles</a:t>
            </a:r>
          </a:p>
          <a:p>
            <a:pPr lvl="1"/>
            <a:r>
              <a:rPr lang="nl-BE"/>
              <a:t>Second level</a:t>
            </a:r>
          </a:p>
          <a:p>
            <a:pPr lvl="2"/>
            <a:r>
              <a:rPr lang="nl-BE"/>
              <a:t>Third level</a:t>
            </a:r>
          </a:p>
          <a:p>
            <a:pPr lvl="3"/>
            <a:r>
              <a:rPr lang="nl-BE"/>
              <a:t>Fourth level</a:t>
            </a:r>
          </a:p>
          <a:p>
            <a:pPr lvl="4"/>
            <a:r>
              <a:rPr lang="nl-BE"/>
              <a:t>Fifth level</a:t>
            </a:r>
            <a:endParaRPr lang="en-US"/>
          </a:p>
        </p:txBody>
      </p:sp>
    </p:spTree>
  </p:cSld>
  <p:clrMapOvr>
    <a:masterClrMapping/>
  </p:clrMapOvr>
  <p:transition xmlns:p14="http://schemas.microsoft.com/office/powerpoint/2010/mai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6" name="Rectangle 11"/>
          <p:cNvSpPr>
            <a:spLocks noGrp="1" noChangeArrowheads="1"/>
          </p:cNvSpPr>
          <p:nvPr>
            <p:ph type="ctrTitle"/>
          </p:nvPr>
        </p:nvSpPr>
        <p:spPr>
          <a:xfrm>
            <a:off x="4119640" y="6607633"/>
            <a:ext cx="5024360" cy="250367"/>
          </a:xfrm>
          <a:prstGeom prst="rect">
            <a:avLst/>
          </a:prstGeom>
          <a:solidFill>
            <a:schemeClr val="tx1">
              <a:alpha val="76000"/>
            </a:schemeClr>
          </a:solidFill>
          <a:ln>
            <a:noFill/>
          </a:ln>
        </p:spPr>
        <p:style>
          <a:lnRef idx="3">
            <a:schemeClr val="lt1"/>
          </a:lnRef>
          <a:fillRef idx="1">
            <a:schemeClr val="accent4"/>
          </a:fillRef>
          <a:effectRef idx="1">
            <a:schemeClr val="accent4"/>
          </a:effectRef>
          <a:fontRef idx="none"/>
        </p:style>
        <p:txBody>
          <a:bodyPr lIns="216000" tIns="93600" rIns="216000" bIns="93600" anchor="ctr"/>
          <a:lstStyle>
            <a:lvl1pPr algn="r">
              <a:defRPr kumimoji="0" lang="de-DE" sz="1500" b="0" i="1" u="none" strike="noStrike" kern="0" cap="all" spc="0" normalizeH="0" baseline="0" noProof="0" dirty="0">
                <a:ln>
                  <a:noFill/>
                </a:ln>
                <a:solidFill>
                  <a:schemeClr val="bg1"/>
                </a:solidFill>
                <a:effectLst/>
                <a:uLnTx/>
                <a:uFillTx/>
                <a:latin typeface="Arial"/>
                <a:ea typeface="ＭＳ Ｐゴシック" pitchFamily="29" charset="-128"/>
                <a:cs typeface="Arial"/>
                <a:sym typeface="Arial" charset="0"/>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r>
              <a:rPr lang="nl-BE" dirty="0" smtClean="0"/>
              <a:t>Click to edit Master title style</a:t>
            </a:r>
            <a:endParaRPr lang="de-DE" dirty="0"/>
          </a:p>
        </p:txBody>
      </p:sp>
      <p:sp>
        <p:nvSpPr>
          <p:cNvPr id="8" name="Rectangle 11"/>
          <p:cNvSpPr txBox="1">
            <a:spLocks noChangeArrowheads="1"/>
          </p:cNvSpPr>
          <p:nvPr userDrawn="1"/>
        </p:nvSpPr>
        <p:spPr>
          <a:xfrm>
            <a:off x="0" y="6607633"/>
            <a:ext cx="4119641" cy="250367"/>
          </a:xfrm>
          <a:prstGeom prst="rect">
            <a:avLst/>
          </a:prstGeom>
          <a:solidFill>
            <a:schemeClr val="accent2"/>
          </a:solidFill>
          <a:ln w="38100" cap="flat" cmpd="sng" algn="ctr">
            <a:noFill/>
            <a:prstDash val="solid"/>
          </a:ln>
        </p:spPr>
        <p:style>
          <a:lnRef idx="3">
            <a:schemeClr val="lt1"/>
          </a:lnRef>
          <a:fillRef idx="1">
            <a:schemeClr val="accent4"/>
          </a:fillRef>
          <a:effectRef idx="1">
            <a:schemeClr val="accent4"/>
          </a:effectRef>
          <a:fontRef idx="none"/>
        </p:style>
        <p:txBody>
          <a:bodyPr lIns="216000" tIns="93600" rIns="216000" bIns="93600" anchor="ctr"/>
          <a:lstStyle>
            <a:lvl1pPr algn="r">
              <a:defRPr kumimoji="0" lang="de-DE" sz="1800" b="0" i="1" u="none" strike="noStrike" kern="0" cap="none" spc="0" normalizeH="0" baseline="0" noProof="0" dirty="0">
                <a:ln>
                  <a:noFill/>
                </a:ln>
                <a:solidFill>
                  <a:schemeClr val="bg1"/>
                </a:solidFill>
                <a:effectLst/>
                <a:uLnTx/>
                <a:uFillTx/>
                <a:latin typeface="Helvetica Light"/>
                <a:ea typeface="ＭＳ Ｐゴシック" pitchFamily="29" charset="-128"/>
                <a:cs typeface="Helvetica Light"/>
                <a:sym typeface="Arial" charset="0"/>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endParaRPr kumimoji="0" lang="de-DE" sz="1500" b="0" i="1" u="none" strike="noStrike" kern="0" cap="all" spc="0" normalizeH="0" baseline="0" noProof="0" dirty="0">
              <a:ln>
                <a:noFill/>
              </a:ln>
              <a:solidFill>
                <a:schemeClr val="bg1"/>
              </a:solidFill>
              <a:effectLst/>
              <a:uLnTx/>
              <a:uFillTx/>
              <a:latin typeface="Arial"/>
              <a:ea typeface="ＭＳ Ｐゴシック" pitchFamily="29" charset="-128"/>
              <a:cs typeface="Arial"/>
              <a:sym typeface="Arial" charset="0"/>
            </a:endParaRPr>
          </a:p>
        </p:txBody>
      </p:sp>
    </p:spTree>
  </p:cSld>
  <p:clrMapOvr>
    <a:masterClrMapping/>
  </p:clrMapOvr>
  <p:transition xmlns:p14="http://schemas.microsoft.com/office/powerpoint/2010/mai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6" name="Rectangle 11"/>
          <p:cNvSpPr>
            <a:spLocks noGrp="1" noChangeArrowheads="1"/>
          </p:cNvSpPr>
          <p:nvPr>
            <p:ph type="ctrTitle"/>
          </p:nvPr>
        </p:nvSpPr>
        <p:spPr>
          <a:xfrm>
            <a:off x="4119640" y="6607633"/>
            <a:ext cx="5024360" cy="250367"/>
          </a:xfrm>
          <a:prstGeom prst="rect">
            <a:avLst/>
          </a:prstGeom>
          <a:solidFill>
            <a:schemeClr val="tx1">
              <a:alpha val="76000"/>
            </a:schemeClr>
          </a:solidFill>
          <a:ln>
            <a:noFill/>
          </a:ln>
        </p:spPr>
        <p:style>
          <a:lnRef idx="3">
            <a:schemeClr val="lt1"/>
          </a:lnRef>
          <a:fillRef idx="1">
            <a:schemeClr val="accent4"/>
          </a:fillRef>
          <a:effectRef idx="1">
            <a:schemeClr val="accent4"/>
          </a:effectRef>
          <a:fontRef idx="none"/>
        </p:style>
        <p:txBody>
          <a:bodyPr lIns="216000" tIns="93600" rIns="216000" bIns="93600" anchor="ctr"/>
          <a:lstStyle>
            <a:lvl1pPr algn="r">
              <a:defRPr kumimoji="0" lang="de-DE" sz="1500" b="0" i="1" u="none" strike="noStrike" kern="0" cap="all" spc="0" normalizeH="0" baseline="0" noProof="0" dirty="0">
                <a:ln>
                  <a:noFill/>
                </a:ln>
                <a:solidFill>
                  <a:schemeClr val="bg1"/>
                </a:solidFill>
                <a:effectLst/>
                <a:uLnTx/>
                <a:uFillTx/>
                <a:latin typeface="Arial"/>
                <a:ea typeface="ＭＳ Ｐゴシック" pitchFamily="29" charset="-128"/>
                <a:cs typeface="Arial"/>
                <a:sym typeface="Arial" charset="0"/>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r>
              <a:rPr lang="nl-BE" dirty="0" smtClean="0"/>
              <a:t>Click to edit Master title style</a:t>
            </a:r>
            <a:endParaRPr lang="de-DE" dirty="0"/>
          </a:p>
        </p:txBody>
      </p:sp>
      <p:sp>
        <p:nvSpPr>
          <p:cNvPr id="8" name="Rectangle 11"/>
          <p:cNvSpPr txBox="1">
            <a:spLocks noChangeArrowheads="1"/>
          </p:cNvSpPr>
          <p:nvPr userDrawn="1"/>
        </p:nvSpPr>
        <p:spPr>
          <a:xfrm>
            <a:off x="0" y="6607633"/>
            <a:ext cx="4119641" cy="250367"/>
          </a:xfrm>
          <a:prstGeom prst="rect">
            <a:avLst/>
          </a:prstGeom>
          <a:solidFill>
            <a:schemeClr val="accent2"/>
          </a:solidFill>
          <a:ln w="38100" cap="flat" cmpd="sng" algn="ctr">
            <a:noFill/>
            <a:prstDash val="solid"/>
          </a:ln>
        </p:spPr>
        <p:style>
          <a:lnRef idx="3">
            <a:schemeClr val="lt1"/>
          </a:lnRef>
          <a:fillRef idx="1">
            <a:schemeClr val="accent4"/>
          </a:fillRef>
          <a:effectRef idx="1">
            <a:schemeClr val="accent4"/>
          </a:effectRef>
          <a:fontRef idx="none"/>
        </p:style>
        <p:txBody>
          <a:bodyPr lIns="216000" tIns="93600" rIns="216000" bIns="93600" anchor="ctr"/>
          <a:lstStyle>
            <a:lvl1pPr algn="r">
              <a:defRPr kumimoji="0" lang="de-DE" sz="1800" b="0" i="1" u="none" strike="noStrike" kern="0" cap="none" spc="0" normalizeH="0" baseline="0" noProof="0" dirty="0">
                <a:ln>
                  <a:noFill/>
                </a:ln>
                <a:solidFill>
                  <a:schemeClr val="bg1"/>
                </a:solidFill>
                <a:effectLst/>
                <a:uLnTx/>
                <a:uFillTx/>
                <a:latin typeface="Helvetica Light"/>
                <a:ea typeface="ＭＳ Ｐゴシック" pitchFamily="29" charset="-128"/>
                <a:cs typeface="Helvetica Light"/>
                <a:sym typeface="Arial" charset="0"/>
              </a:defRPr>
            </a:lvl1pPr>
          </a:lstStyle>
          <a:p>
            <a:pPr marL="0" marR="0" lvl="0" indent="0" algn="r" defTabSz="914400" rtl="0" eaLnBrk="0" fontAlgn="base" latinLnBrk="0" hangingPunct="0">
              <a:lnSpc>
                <a:spcPct val="100000"/>
              </a:lnSpc>
              <a:spcBef>
                <a:spcPct val="0"/>
              </a:spcBef>
              <a:spcAft>
                <a:spcPct val="0"/>
              </a:spcAft>
              <a:buClrTx/>
              <a:buSzTx/>
              <a:buFontTx/>
              <a:buNone/>
              <a:tabLst/>
              <a:defRPr/>
            </a:pPr>
            <a:endParaRPr kumimoji="0" lang="de-DE" sz="1500" b="0" i="1" u="none" strike="noStrike" kern="0" cap="all" spc="0" normalizeH="0" baseline="0" noProof="0" dirty="0">
              <a:ln>
                <a:noFill/>
              </a:ln>
              <a:solidFill>
                <a:schemeClr val="bg1"/>
              </a:solidFill>
              <a:effectLst/>
              <a:uLnTx/>
              <a:uFillTx/>
              <a:latin typeface="Arial"/>
              <a:ea typeface="ＭＳ Ｐゴシック" pitchFamily="29" charset="-128"/>
              <a:cs typeface="Arial"/>
              <a:sym typeface="Arial" charset="0"/>
            </a:endParaRPr>
          </a:p>
        </p:txBody>
      </p:sp>
      <p:sp>
        <p:nvSpPr>
          <p:cNvPr id="9" name="Round Same Side Corner Rectangle 8"/>
          <p:cNvSpPr/>
          <p:nvPr userDrawn="1"/>
        </p:nvSpPr>
        <p:spPr bwMode="auto">
          <a:xfrm rot="10800000" flipV="1">
            <a:off x="131317" y="0"/>
            <a:ext cx="2746321" cy="464599"/>
          </a:xfrm>
          <a:prstGeom prst="round2SameRect">
            <a:avLst>
              <a:gd name="adj1" fmla="val 0"/>
              <a:gd name="adj2" fmla="val 26633"/>
            </a:avLst>
          </a:prstGeom>
          <a:ln>
            <a:noFill/>
            <a:headEnd type="none" w="med" len="med"/>
            <a:tailEnd type="none" w="med" len="med"/>
          </a:ln>
          <a:effectLst>
            <a:reflection stA="15000" endPos="49000" dist="381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b="1" cap="all" baseline="0">
              <a:latin typeface="Arial"/>
            </a:endParaRPr>
          </a:p>
        </p:txBody>
      </p:sp>
      <p:sp>
        <p:nvSpPr>
          <p:cNvPr id="10" name="Text Placeholder 6"/>
          <p:cNvSpPr>
            <a:spLocks noGrp="1"/>
          </p:cNvSpPr>
          <p:nvPr>
            <p:ph type="body" sz="quarter" idx="10"/>
          </p:nvPr>
        </p:nvSpPr>
        <p:spPr>
          <a:xfrm>
            <a:off x="190501" y="0"/>
            <a:ext cx="2630714" cy="444500"/>
          </a:xfrm>
          <a:prstGeom prst="rect">
            <a:avLst/>
          </a:prstGeom>
        </p:spPr>
        <p:txBody>
          <a:bodyPr vert="horz" anchor="ctr"/>
          <a:lstStyle>
            <a:lvl1pPr algn="ctr">
              <a:buNone/>
              <a:defRPr sz="1500" b="1" i="0" cap="all">
                <a:solidFill>
                  <a:srgbClr val="FFFFFF"/>
                </a:solidFill>
                <a:latin typeface="Arial"/>
                <a:cs typeface="Arial"/>
              </a:defRPr>
            </a:lvl1pPr>
          </a:lstStyle>
          <a:p>
            <a:pPr lvl="0"/>
            <a:r>
              <a:rPr lang="nl-BE" dirty="0"/>
              <a:t>Click to edit</a:t>
            </a:r>
            <a:endParaRPr lang="en-US" dirty="0"/>
          </a:p>
        </p:txBody>
      </p:sp>
    </p:spTree>
  </p:cSld>
  <p:clrMapOvr>
    <a:masterClrMapping/>
  </p:clrMapOvr>
  <p:transition xmlns:p14="http://schemas.microsoft.com/office/powerpoint/2010/mai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8" name="TextBox 7"/>
          <p:cNvSpPr txBox="1"/>
          <p:nvPr userDrawn="1"/>
        </p:nvSpPr>
        <p:spPr>
          <a:xfrm>
            <a:off x="560772" y="2867308"/>
            <a:ext cx="8022456" cy="1123384"/>
          </a:xfrm>
          <a:prstGeom prst="rect">
            <a:avLst/>
          </a:prstGeom>
          <a:noFill/>
        </p:spPr>
        <p:txBody>
          <a:bodyPr wrap="square" rtlCol="0">
            <a:spAutoFit/>
          </a:bodyPr>
          <a:lstStyle/>
          <a:p>
            <a:pPr algn="ctr"/>
            <a:r>
              <a:rPr lang="en-US" sz="6700" b="1" cap="none" dirty="0">
                <a:solidFill>
                  <a:schemeClr val="tx1">
                    <a:lumMod val="65000"/>
                    <a:lumOff val="35000"/>
                  </a:schemeClr>
                </a:solidFill>
                <a:latin typeface="Arial"/>
                <a:cs typeface="Arial"/>
              </a:rPr>
              <a:t>Thank You</a:t>
            </a:r>
          </a:p>
        </p:txBody>
      </p:sp>
      <p:sp>
        <p:nvSpPr>
          <p:cNvPr id="11" name="Rectangle 11"/>
          <p:cNvSpPr txBox="1">
            <a:spLocks noChangeArrowheads="1"/>
          </p:cNvSpPr>
          <p:nvPr userDrawn="1"/>
        </p:nvSpPr>
        <p:spPr>
          <a:xfrm>
            <a:off x="0" y="6607633"/>
            <a:ext cx="9144000" cy="250367"/>
          </a:xfrm>
          <a:prstGeom prst="rect">
            <a:avLst/>
          </a:prstGeom>
          <a:solidFill>
            <a:schemeClr val="accent2"/>
          </a:solidFill>
          <a:ln w="38100" cap="flat" cmpd="sng" algn="ctr">
            <a:noFill/>
            <a:prstDash val="solid"/>
          </a:ln>
        </p:spPr>
        <p:style>
          <a:lnRef idx="3">
            <a:schemeClr val="lt1"/>
          </a:lnRef>
          <a:fillRef idx="1">
            <a:schemeClr val="accent4"/>
          </a:fillRef>
          <a:effectRef idx="1">
            <a:schemeClr val="accent4"/>
          </a:effectRef>
          <a:fontRef idx="none"/>
        </p:style>
        <p:txBody>
          <a:bodyPr lIns="216000" tIns="93600" rIns="216000" bIns="93600" anchor="ctr"/>
          <a:lstStyle>
            <a:lvl1pPr algn="r">
              <a:defRPr kumimoji="0" lang="de-DE" sz="1800" b="0" i="1" u="none" strike="noStrike" kern="0" cap="none" spc="0" normalizeH="0" baseline="0" noProof="0" dirty="0">
                <a:ln>
                  <a:noFill/>
                </a:ln>
                <a:solidFill>
                  <a:schemeClr val="bg1"/>
                </a:solidFill>
                <a:effectLst/>
                <a:uLnTx/>
                <a:uFillTx/>
                <a:latin typeface="Helvetica Light"/>
                <a:ea typeface="ＭＳ Ｐゴシック" pitchFamily="29" charset="-128"/>
                <a:cs typeface="Helvetica Light"/>
                <a:sym typeface="Arial" charset="0"/>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en-US" sz="1100" b="1" i="0" dirty="0">
                <a:solidFill>
                  <a:srgbClr val="FFFFFF"/>
                </a:solidFill>
                <a:latin typeface="Arial"/>
                <a:cs typeface="Arial"/>
              </a:rPr>
              <a:t>©Copyright 2013 All content in this presentation is the intellectual property of ZN, </a:t>
            </a:r>
            <a:r>
              <a:rPr lang="en-US" sz="1100" b="1" i="0" dirty="0" err="1">
                <a:solidFill>
                  <a:srgbClr val="FFFFFF"/>
                </a:solidFill>
                <a:latin typeface="Arial"/>
                <a:cs typeface="Arial"/>
              </a:rPr>
              <a:t>sprl</a:t>
            </a:r>
            <a:endParaRPr kumimoji="0" lang="de-DE" sz="1100" b="1" i="0" u="none" strike="noStrike" kern="0" cap="all" spc="0" normalizeH="0" baseline="0" noProof="0" dirty="0">
              <a:ln>
                <a:noFill/>
              </a:ln>
              <a:solidFill>
                <a:srgbClr val="FFFFFF"/>
              </a:solidFill>
              <a:effectLst/>
              <a:uLnTx/>
              <a:uFillTx/>
              <a:latin typeface="Arial"/>
              <a:ea typeface="ＭＳ Ｐゴシック" pitchFamily="29" charset="-128"/>
              <a:cs typeface="Arial"/>
              <a:sym typeface="Arial" charset="0"/>
            </a:endParaRPr>
          </a:p>
        </p:txBody>
      </p:sp>
    </p:spTree>
  </p:cSld>
  <p:clrMapOvr>
    <a:masterClrMapping/>
  </p:clrMapOvr>
  <p:transition xmlns:p14="http://schemas.microsoft.com/office/powerpoint/2010/mai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3_Custom Layout">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stretch>
            <a:fillRect/>
          </a:stretch>
        </p:blipFill>
        <p:spPr>
          <a:xfrm>
            <a:off x="0" y="0"/>
            <a:ext cx="9144000" cy="6858000"/>
          </a:xfrm>
          <a:prstGeom prst="rect">
            <a:avLst/>
          </a:prstGeom>
        </p:spPr>
      </p:pic>
      <p:sp>
        <p:nvSpPr>
          <p:cNvPr id="5" name="Rectangle 4"/>
          <p:cNvSpPr/>
          <p:nvPr userDrawn="1"/>
        </p:nvSpPr>
        <p:spPr bwMode="auto">
          <a:xfrm>
            <a:off x="-2" y="1319688"/>
            <a:ext cx="8807151" cy="4420693"/>
          </a:xfrm>
          <a:prstGeom prst="rect">
            <a:avLst/>
          </a:prstGeom>
          <a:solidFill>
            <a:schemeClr val="bg1">
              <a:lumMod val="75000"/>
              <a:alpha val="56000"/>
            </a:schemeClr>
          </a:solidFill>
          <a:ln>
            <a:noFill/>
            <a:headEnd type="none" w="med" len="med"/>
            <a:tailEnd type="none" w="med" len="med"/>
          </a:ln>
          <a:effectLst/>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25000">
              <a:ln>
                <a:noFill/>
              </a:ln>
              <a:solidFill>
                <a:schemeClr val="tx1"/>
              </a:solidFill>
              <a:effectLst/>
              <a:latin typeface="Arial" pitchFamily="-112" charset="0"/>
            </a:endParaRPr>
          </a:p>
        </p:txBody>
      </p:sp>
      <p:sp>
        <p:nvSpPr>
          <p:cNvPr id="9" name="Text Placeholder 8"/>
          <p:cNvSpPr>
            <a:spLocks noGrp="1"/>
          </p:cNvSpPr>
          <p:nvPr>
            <p:ph type="body" sz="quarter" idx="11"/>
          </p:nvPr>
        </p:nvSpPr>
        <p:spPr>
          <a:xfrm>
            <a:off x="742950" y="1611312"/>
            <a:ext cx="7764777" cy="3912255"/>
          </a:xfrm>
          <a:prstGeom prst="rect">
            <a:avLst/>
          </a:prstGeom>
        </p:spPr>
        <p:txBody>
          <a:bodyPr vert="horz" anchor="ctr"/>
          <a:lstStyle>
            <a:lvl1pPr>
              <a:defRPr sz="1500"/>
            </a:lvl1pPr>
            <a:lvl2pPr>
              <a:defRPr sz="1400"/>
            </a:lvl2pPr>
            <a:lvl3pPr>
              <a:defRPr sz="1400"/>
            </a:lvl3pPr>
            <a:lvl4pPr>
              <a:defRPr sz="1200"/>
            </a:lvl4pPr>
            <a:lvl5pPr>
              <a:defRPr sz="1200"/>
            </a:lvl5pPr>
          </a:lstStyle>
          <a:p>
            <a:pPr lvl="0"/>
            <a:r>
              <a:rPr lang="nl-BE"/>
              <a:t>Click to edit Master text styles</a:t>
            </a:r>
          </a:p>
          <a:p>
            <a:pPr lvl="1"/>
            <a:r>
              <a:rPr lang="nl-BE"/>
              <a:t>Second level</a:t>
            </a:r>
          </a:p>
          <a:p>
            <a:pPr lvl="2"/>
            <a:r>
              <a:rPr lang="nl-BE"/>
              <a:t>Third level</a:t>
            </a:r>
          </a:p>
          <a:p>
            <a:pPr lvl="3"/>
            <a:r>
              <a:rPr lang="nl-BE"/>
              <a:t>Fourth level</a:t>
            </a:r>
          </a:p>
          <a:p>
            <a:pPr lvl="4"/>
            <a:r>
              <a:rPr lang="nl-BE"/>
              <a:t>Fifth level</a:t>
            </a:r>
            <a:endParaRPr lang="en-US"/>
          </a:p>
        </p:txBody>
      </p:sp>
      <p:sp>
        <p:nvSpPr>
          <p:cNvPr id="7" name="Title 6"/>
          <p:cNvSpPr>
            <a:spLocks noGrp="1"/>
          </p:cNvSpPr>
          <p:nvPr>
            <p:ph type="title"/>
          </p:nvPr>
        </p:nvSpPr>
        <p:spPr>
          <a:xfrm>
            <a:off x="0" y="577285"/>
            <a:ext cx="8807150" cy="696005"/>
          </a:xfrm>
          <a:prstGeom prst="rect">
            <a:avLst/>
          </a:prstGeom>
          <a:solidFill>
            <a:schemeClr val="bg1">
              <a:lumMod val="75000"/>
              <a:alpha val="56000"/>
            </a:schemeClr>
          </a:solidFill>
        </p:spPr>
        <p:txBody>
          <a:bodyPr vert="horz" lIns="720000" anchor="ctr"/>
          <a:lstStyle>
            <a:lvl1pPr>
              <a:defRPr sz="1600" b="0"/>
            </a:lvl1pPr>
          </a:lstStyle>
          <a:p>
            <a:r>
              <a:rPr lang="nl-BE"/>
              <a:t>Click to edit Master title style</a:t>
            </a:r>
            <a:endParaRPr lang="en-US"/>
          </a:p>
        </p:txBody>
      </p:sp>
    </p:spTree>
    <p:extLst>
      <p:ext uri="{BB962C8B-B14F-4D97-AF65-F5344CB8AC3E}">
        <p14:creationId xmlns:p14="http://schemas.microsoft.com/office/powerpoint/2010/main" val="3741139590"/>
      </p:ext>
    </p:extLst>
  </p:cSld>
  <p:clrMapOvr>
    <a:masterClrMapping/>
  </p:clrMapOvr>
  <p:transition xmlns:p14="http://schemas.microsoft.com/office/powerpoint/2010/mai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alphaModFix amt="50000"/>
          </a:blip>
          <a:stretch>
            <a:fillRect/>
          </a:stretch>
        </p:blipFill>
        <p:spPr>
          <a:xfrm>
            <a:off x="0" y="0"/>
            <a:ext cx="9144000" cy="6858000"/>
          </a:xfrm>
          <a:prstGeom prst="rect">
            <a:avLst/>
          </a:prstGeom>
        </p:spPr>
      </p:pic>
      <p:sp>
        <p:nvSpPr>
          <p:cNvPr id="3" name="Rectangle 11"/>
          <p:cNvSpPr>
            <a:spLocks noGrp="1" noChangeArrowheads="1"/>
          </p:cNvSpPr>
          <p:nvPr>
            <p:ph type="ctrTitle"/>
          </p:nvPr>
        </p:nvSpPr>
        <p:spPr>
          <a:xfrm>
            <a:off x="338787" y="2998114"/>
            <a:ext cx="8466427" cy="861774"/>
          </a:xfrm>
          <a:prstGeom prst="rect">
            <a:avLst/>
          </a:prstGeom>
          <a:ln w="3175"/>
        </p:spPr>
        <p:txBody>
          <a:bodyPr wrap="square" anchor="ctr">
            <a:spAutoFit/>
          </a:bodyPr>
          <a:lstStyle>
            <a:lvl1pPr algn="ctr" rtl="0" eaLnBrk="0" fontAlgn="base" hangingPunct="0">
              <a:lnSpc>
                <a:spcPct val="100000"/>
              </a:lnSpc>
              <a:spcBef>
                <a:spcPct val="0"/>
              </a:spcBef>
              <a:spcAft>
                <a:spcPct val="0"/>
              </a:spcAft>
              <a:defRPr lang="de-DE" sz="5000" b="0" i="0" cap="none" dirty="0">
                <a:solidFill>
                  <a:schemeClr val="accent2"/>
                </a:solidFill>
                <a:latin typeface="Arial"/>
                <a:ea typeface="ＭＳ Ｐゴシック" pitchFamily="29" charset="-128"/>
                <a:cs typeface="Arial"/>
                <a:sym typeface="Arial" charset="0"/>
              </a:defRPr>
            </a:lvl1pPr>
          </a:lstStyle>
          <a:p>
            <a:r>
              <a:rPr lang="nl-BE" dirty="0" smtClean="0"/>
              <a:t>Click to edit Master title style</a:t>
            </a:r>
            <a:endParaRPr lang="de-DE" dirty="0"/>
          </a:p>
        </p:txBody>
      </p:sp>
    </p:spTree>
  </p:cSld>
  <p:clrMapOvr>
    <a:masterClrMapping/>
  </p:clrMapOvr>
  <p:transition xmlns:p14="http://schemas.microsoft.com/office/powerpoint/2010/mai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alphaModFix amt="50000"/>
          </a:blip>
          <a:stretch>
            <a:fillRect/>
          </a:stretch>
        </p:blipFill>
        <p:spPr>
          <a:xfrm>
            <a:off x="0" y="0"/>
            <a:ext cx="9144000" cy="6858000"/>
          </a:xfrm>
          <a:prstGeom prst="rect">
            <a:avLst/>
          </a:prstGeom>
        </p:spPr>
      </p:pic>
      <p:sp>
        <p:nvSpPr>
          <p:cNvPr id="3" name="Rectangle 11"/>
          <p:cNvSpPr>
            <a:spLocks noGrp="1" noChangeArrowheads="1"/>
          </p:cNvSpPr>
          <p:nvPr>
            <p:ph type="ctrTitle"/>
          </p:nvPr>
        </p:nvSpPr>
        <p:spPr>
          <a:xfrm>
            <a:off x="338787" y="2998114"/>
            <a:ext cx="8466427" cy="861774"/>
          </a:xfrm>
          <a:prstGeom prst="rect">
            <a:avLst/>
          </a:prstGeom>
          <a:ln w="3175"/>
        </p:spPr>
        <p:txBody>
          <a:bodyPr wrap="square" anchor="ctr">
            <a:spAutoFit/>
          </a:bodyPr>
          <a:lstStyle>
            <a:lvl1pPr algn="ctr" rtl="0" eaLnBrk="0" fontAlgn="base" hangingPunct="0">
              <a:lnSpc>
                <a:spcPct val="100000"/>
              </a:lnSpc>
              <a:spcBef>
                <a:spcPct val="0"/>
              </a:spcBef>
              <a:spcAft>
                <a:spcPct val="0"/>
              </a:spcAft>
              <a:defRPr lang="de-DE" sz="5000" b="0" i="0" cap="none" dirty="0">
                <a:solidFill>
                  <a:schemeClr val="accent2"/>
                </a:solidFill>
                <a:latin typeface="Arial"/>
                <a:ea typeface="ＭＳ Ｐゴシック" pitchFamily="29" charset="-128"/>
                <a:cs typeface="Arial"/>
                <a:sym typeface="Arial" charset="0"/>
              </a:defRPr>
            </a:lvl1pPr>
          </a:lstStyle>
          <a:p>
            <a:r>
              <a:rPr lang="nl-BE" dirty="0" smtClean="0"/>
              <a:t>Click to edit Master title style</a:t>
            </a:r>
            <a:endParaRPr lang="de-DE" dirty="0"/>
          </a:p>
        </p:txBody>
      </p:sp>
      <p:sp>
        <p:nvSpPr>
          <p:cNvPr id="4" name="Round Same Side Corner Rectangle 3"/>
          <p:cNvSpPr/>
          <p:nvPr userDrawn="1"/>
        </p:nvSpPr>
        <p:spPr bwMode="auto">
          <a:xfrm rot="10800000" flipV="1">
            <a:off x="131317" y="0"/>
            <a:ext cx="2746321" cy="464599"/>
          </a:xfrm>
          <a:prstGeom prst="round2SameRect">
            <a:avLst>
              <a:gd name="adj1" fmla="val 0"/>
              <a:gd name="adj2" fmla="val 26633"/>
            </a:avLst>
          </a:prstGeom>
          <a:ln>
            <a:noFill/>
            <a:headEnd type="none" w="med" len="med"/>
            <a:tailEnd type="none" w="med" len="med"/>
          </a:ln>
          <a:effectLst>
            <a:reflection stA="15000" endPos="49000" dist="381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b="1" cap="all" baseline="0">
              <a:latin typeface="Arial"/>
            </a:endParaRPr>
          </a:p>
        </p:txBody>
      </p:sp>
      <p:sp>
        <p:nvSpPr>
          <p:cNvPr id="6" name="Text Placeholder 6"/>
          <p:cNvSpPr>
            <a:spLocks noGrp="1"/>
          </p:cNvSpPr>
          <p:nvPr>
            <p:ph type="body" sz="quarter" idx="11"/>
          </p:nvPr>
        </p:nvSpPr>
        <p:spPr>
          <a:xfrm>
            <a:off x="190501" y="0"/>
            <a:ext cx="2630714" cy="444500"/>
          </a:xfrm>
          <a:prstGeom prst="rect">
            <a:avLst/>
          </a:prstGeom>
        </p:spPr>
        <p:txBody>
          <a:bodyPr vert="horz" anchor="ctr"/>
          <a:lstStyle>
            <a:lvl1pPr algn="ctr">
              <a:buNone/>
              <a:defRPr sz="1500" b="1" i="0" cap="all">
                <a:solidFill>
                  <a:srgbClr val="FFFFFF"/>
                </a:solidFill>
                <a:latin typeface="Arial"/>
                <a:cs typeface="Arial"/>
              </a:defRPr>
            </a:lvl1pPr>
          </a:lstStyle>
          <a:p>
            <a:pPr lvl="0"/>
            <a:r>
              <a:rPr lang="nl-BE" dirty="0"/>
              <a:t>Click to edit</a:t>
            </a:r>
            <a:endParaRPr lang="en-US" dirty="0"/>
          </a:p>
        </p:txBody>
      </p:sp>
    </p:spTree>
  </p:cSld>
  <p:clrMapOvr>
    <a:masterClrMapping/>
  </p:clrMapOvr>
  <p:transition xmlns:p14="http://schemas.microsoft.com/office/powerpoint/2010/mai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Rectangle 3"/>
          <p:cNvSpPr/>
          <p:nvPr userDrawn="1"/>
        </p:nvSpPr>
        <p:spPr bwMode="auto">
          <a:xfrm>
            <a:off x="0" y="0"/>
            <a:ext cx="9144000" cy="6858000"/>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a:prstTxWarp prst="textNoShape">
              <a:avLst/>
            </a:prstTxWarp>
          </a:bodyPr>
          <a:lstStyle/>
          <a:p>
            <a:pPr>
              <a:defRPr/>
            </a:pPr>
            <a:endParaRPr lang="en-US">
              <a:latin typeface="Arial"/>
            </a:endParaRPr>
          </a:p>
        </p:txBody>
      </p:sp>
      <p:pic>
        <p:nvPicPr>
          <p:cNvPr id="5" name="Picture 2"/>
          <p:cNvPicPr>
            <a:picLocks noChangeAspect="1"/>
          </p:cNvPicPr>
          <p:nvPr userDrawn="1"/>
        </p:nvPicPr>
        <p:blipFill>
          <a:blip r:embed="rId2">
            <a:alphaModFix amt="24000"/>
          </a:blip>
          <a:srcRect/>
          <a:stretch>
            <a:fillRect/>
          </a:stretch>
        </p:blipFill>
        <p:spPr bwMode="auto">
          <a:xfrm>
            <a:off x="0" y="0"/>
            <a:ext cx="9144000" cy="6858000"/>
          </a:xfrm>
          <a:prstGeom prst="rect">
            <a:avLst/>
          </a:prstGeom>
          <a:noFill/>
          <a:ln w="9525">
            <a:noFill/>
            <a:miter lim="800000"/>
            <a:headEnd/>
            <a:tailEnd/>
          </a:ln>
        </p:spPr>
      </p:pic>
      <p:sp>
        <p:nvSpPr>
          <p:cNvPr id="8" name="Rectangle 11"/>
          <p:cNvSpPr>
            <a:spLocks noGrp="1" noChangeArrowheads="1"/>
          </p:cNvSpPr>
          <p:nvPr>
            <p:ph type="ctrTitle"/>
          </p:nvPr>
        </p:nvSpPr>
        <p:spPr>
          <a:xfrm>
            <a:off x="338787" y="2998114"/>
            <a:ext cx="8466427" cy="861774"/>
          </a:xfrm>
          <a:prstGeom prst="rect">
            <a:avLst/>
          </a:prstGeom>
          <a:ln w="3175"/>
        </p:spPr>
        <p:txBody>
          <a:bodyPr wrap="square" anchor="ctr">
            <a:spAutoFit/>
          </a:bodyPr>
          <a:lstStyle>
            <a:lvl1pPr algn="ctr" rtl="0" eaLnBrk="0" fontAlgn="base" hangingPunct="0">
              <a:lnSpc>
                <a:spcPct val="100000"/>
              </a:lnSpc>
              <a:spcBef>
                <a:spcPct val="0"/>
              </a:spcBef>
              <a:spcAft>
                <a:spcPct val="0"/>
              </a:spcAft>
              <a:defRPr lang="de-DE" sz="5000" b="0" i="0" cap="none" dirty="0">
                <a:solidFill>
                  <a:schemeClr val="bg1"/>
                </a:solidFill>
                <a:latin typeface="Arial"/>
                <a:ea typeface="ＭＳ Ｐゴシック" pitchFamily="29" charset="-128"/>
                <a:cs typeface="Arial"/>
                <a:sym typeface="Arial" charset="0"/>
              </a:defRPr>
            </a:lvl1pPr>
          </a:lstStyle>
          <a:p>
            <a:r>
              <a:rPr lang="nl-BE" dirty="0" smtClean="0"/>
              <a:t>Click to edit Master title style</a:t>
            </a:r>
            <a:endParaRPr lang="de-DE" dirty="0"/>
          </a:p>
        </p:txBody>
      </p:sp>
    </p:spTree>
  </p:cSld>
  <p:clrMapOvr>
    <a:masterClrMapping/>
  </p:clrMapOvr>
  <p:transition xmlns:p14="http://schemas.microsoft.com/office/powerpoint/2010/mai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4" name="Rectangle 3"/>
          <p:cNvSpPr/>
          <p:nvPr userDrawn="1"/>
        </p:nvSpPr>
        <p:spPr bwMode="auto">
          <a:xfrm>
            <a:off x="0" y="0"/>
            <a:ext cx="9144000" cy="6858000"/>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a:prstTxWarp prst="textNoShape">
              <a:avLst/>
            </a:prstTxWarp>
          </a:bodyPr>
          <a:lstStyle/>
          <a:p>
            <a:pPr>
              <a:defRPr/>
            </a:pPr>
            <a:endParaRPr lang="en-US">
              <a:latin typeface="Arial"/>
            </a:endParaRPr>
          </a:p>
        </p:txBody>
      </p:sp>
      <p:pic>
        <p:nvPicPr>
          <p:cNvPr id="5" name="Picture 2"/>
          <p:cNvPicPr>
            <a:picLocks noChangeAspect="1"/>
          </p:cNvPicPr>
          <p:nvPr userDrawn="1"/>
        </p:nvPicPr>
        <p:blipFill>
          <a:blip r:embed="rId2">
            <a:alphaModFix amt="24000"/>
          </a:blip>
          <a:srcRect/>
          <a:stretch>
            <a:fillRect/>
          </a:stretch>
        </p:blipFill>
        <p:spPr bwMode="auto">
          <a:xfrm>
            <a:off x="0" y="0"/>
            <a:ext cx="9144000" cy="6858000"/>
          </a:xfrm>
          <a:prstGeom prst="rect">
            <a:avLst/>
          </a:prstGeom>
          <a:noFill/>
          <a:ln w="9525">
            <a:noFill/>
            <a:miter lim="800000"/>
            <a:headEnd/>
            <a:tailEnd/>
          </a:ln>
        </p:spPr>
      </p:pic>
      <p:sp>
        <p:nvSpPr>
          <p:cNvPr id="8" name="Rectangle 11"/>
          <p:cNvSpPr>
            <a:spLocks noGrp="1" noChangeArrowheads="1"/>
          </p:cNvSpPr>
          <p:nvPr>
            <p:ph type="ctrTitle"/>
          </p:nvPr>
        </p:nvSpPr>
        <p:spPr>
          <a:xfrm>
            <a:off x="398919" y="2998113"/>
            <a:ext cx="8346163" cy="861774"/>
          </a:xfrm>
          <a:prstGeom prst="rect">
            <a:avLst/>
          </a:prstGeom>
          <a:ln w="3175"/>
        </p:spPr>
        <p:txBody>
          <a:bodyPr wrap="square" anchor="ctr">
            <a:spAutoFit/>
          </a:bodyPr>
          <a:lstStyle>
            <a:lvl1pPr algn="ctr" rtl="0" eaLnBrk="0" fontAlgn="base" hangingPunct="0">
              <a:lnSpc>
                <a:spcPct val="100000"/>
              </a:lnSpc>
              <a:spcBef>
                <a:spcPct val="0"/>
              </a:spcBef>
              <a:spcAft>
                <a:spcPct val="0"/>
              </a:spcAft>
              <a:defRPr lang="de-DE" sz="5000" b="0" i="0" cap="none" dirty="0">
                <a:solidFill>
                  <a:schemeClr val="bg1"/>
                </a:solidFill>
                <a:latin typeface="Arial"/>
                <a:ea typeface="ＭＳ Ｐゴシック" pitchFamily="29" charset="-128"/>
                <a:cs typeface="Arial"/>
                <a:sym typeface="Arial" charset="0"/>
              </a:defRPr>
            </a:lvl1pPr>
          </a:lstStyle>
          <a:p>
            <a:r>
              <a:rPr lang="nl-BE" dirty="0" smtClean="0"/>
              <a:t>Click to edit Master title style</a:t>
            </a:r>
            <a:endParaRPr lang="de-DE" dirty="0"/>
          </a:p>
        </p:txBody>
      </p:sp>
      <p:sp>
        <p:nvSpPr>
          <p:cNvPr id="12" name="Round Same Side Corner Rectangle 11"/>
          <p:cNvSpPr/>
          <p:nvPr userDrawn="1"/>
        </p:nvSpPr>
        <p:spPr bwMode="auto">
          <a:xfrm rot="10800000" flipV="1">
            <a:off x="131317" y="0"/>
            <a:ext cx="2746321" cy="464599"/>
          </a:xfrm>
          <a:prstGeom prst="round2SameRect">
            <a:avLst>
              <a:gd name="adj1" fmla="val 0"/>
              <a:gd name="adj2" fmla="val 26633"/>
            </a:avLst>
          </a:prstGeom>
          <a:ln>
            <a:noFill/>
            <a:headEnd type="none" w="med" len="med"/>
            <a:tailEnd type="none" w="med" len="med"/>
          </a:ln>
          <a:effectLst>
            <a:reflection stA="15000" endPos="49000" dist="381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b="1" cap="all" baseline="0">
              <a:latin typeface="Arial"/>
            </a:endParaRPr>
          </a:p>
        </p:txBody>
      </p:sp>
      <p:sp>
        <p:nvSpPr>
          <p:cNvPr id="9" name="Text Placeholder 6"/>
          <p:cNvSpPr>
            <a:spLocks noGrp="1"/>
          </p:cNvSpPr>
          <p:nvPr>
            <p:ph type="body" sz="quarter" idx="11"/>
          </p:nvPr>
        </p:nvSpPr>
        <p:spPr>
          <a:xfrm>
            <a:off x="190501" y="0"/>
            <a:ext cx="2630714" cy="444500"/>
          </a:xfrm>
          <a:prstGeom prst="rect">
            <a:avLst/>
          </a:prstGeom>
        </p:spPr>
        <p:txBody>
          <a:bodyPr vert="horz" anchor="ctr"/>
          <a:lstStyle>
            <a:lvl1pPr algn="ctr">
              <a:buNone/>
              <a:defRPr sz="1500" b="1" i="0" cap="all">
                <a:solidFill>
                  <a:srgbClr val="FFFFFF"/>
                </a:solidFill>
                <a:latin typeface="Arial"/>
                <a:cs typeface="Arial"/>
              </a:defRPr>
            </a:lvl1pPr>
          </a:lstStyle>
          <a:p>
            <a:pPr lvl="0"/>
            <a:r>
              <a:rPr lang="nl-BE" dirty="0"/>
              <a:t>Click to edit</a:t>
            </a:r>
            <a:endParaRPr lang="en-US" dirty="0"/>
          </a:p>
        </p:txBody>
      </p:sp>
    </p:spTree>
  </p:cSld>
  <p:clrMapOvr>
    <a:masterClrMapping/>
  </p:clrMapOvr>
  <p:transition xmlns:p14="http://schemas.microsoft.com/office/powerpoint/2010/mai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9" name="Rectangle 8"/>
          <p:cNvSpPr/>
          <p:nvPr userDrawn="1"/>
        </p:nvSpPr>
        <p:spPr bwMode="auto">
          <a:xfrm>
            <a:off x="0" y="0"/>
            <a:ext cx="9144000" cy="6858000"/>
          </a:xfrm>
          <a:prstGeom prst="rect">
            <a:avLst/>
          </a:prstGeom>
          <a:solidFill>
            <a:schemeClr val="accent2">
              <a:lumMod val="50000"/>
            </a:schemeClr>
          </a:solidFill>
          <a:ln>
            <a:solidFill>
              <a:schemeClr val="accent2">
                <a:shade val="50000"/>
                <a:alpha val="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25000">
              <a:ln>
                <a:noFill/>
              </a:ln>
              <a:solidFill>
                <a:schemeClr val="tx1"/>
              </a:solidFill>
              <a:effectLst/>
              <a:latin typeface="Arial"/>
            </a:endParaRPr>
          </a:p>
        </p:txBody>
      </p:sp>
      <p:sp>
        <p:nvSpPr>
          <p:cNvPr id="8" name="Rectangle 11"/>
          <p:cNvSpPr>
            <a:spLocks noGrp="1" noChangeArrowheads="1"/>
          </p:cNvSpPr>
          <p:nvPr>
            <p:ph type="ctrTitle"/>
          </p:nvPr>
        </p:nvSpPr>
        <p:spPr>
          <a:xfrm>
            <a:off x="398919" y="2998114"/>
            <a:ext cx="8346163" cy="861774"/>
          </a:xfrm>
          <a:prstGeom prst="rect">
            <a:avLst/>
          </a:prstGeom>
          <a:ln w="3175"/>
        </p:spPr>
        <p:txBody>
          <a:bodyPr wrap="square" anchor="ctr">
            <a:spAutoFit/>
          </a:bodyPr>
          <a:lstStyle>
            <a:lvl1pPr algn="ctr" rtl="0" eaLnBrk="0" fontAlgn="base" hangingPunct="0">
              <a:lnSpc>
                <a:spcPct val="100000"/>
              </a:lnSpc>
              <a:spcBef>
                <a:spcPct val="0"/>
              </a:spcBef>
              <a:spcAft>
                <a:spcPct val="0"/>
              </a:spcAft>
              <a:defRPr lang="de-DE" sz="5000" b="0" i="0" cap="none" dirty="0">
                <a:solidFill>
                  <a:schemeClr val="bg1"/>
                </a:solidFill>
                <a:latin typeface="Arial"/>
                <a:ea typeface="ＭＳ Ｐゴシック" pitchFamily="29" charset="-128"/>
                <a:cs typeface="Arial"/>
                <a:sym typeface="Arial" charset="0"/>
              </a:defRPr>
            </a:lvl1pPr>
          </a:lstStyle>
          <a:p>
            <a:r>
              <a:rPr lang="nl-BE" dirty="0" smtClean="0"/>
              <a:t>Click to edit Master title style</a:t>
            </a:r>
            <a:endParaRPr lang="de-DE" dirty="0"/>
          </a:p>
        </p:txBody>
      </p:sp>
    </p:spTree>
    <p:extLst>
      <p:ext uri="{BB962C8B-B14F-4D97-AF65-F5344CB8AC3E}">
        <p14:creationId xmlns:p14="http://schemas.microsoft.com/office/powerpoint/2010/main" val="1182761514"/>
      </p:ext>
    </p:extLst>
  </p:cSld>
  <p:clrMapOvr>
    <a:masterClrMapping/>
  </p:clrMapOvr>
  <p:transition xmlns:p14="http://schemas.microsoft.com/office/powerpoint/2010/mai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9" name="Rectangle 8"/>
          <p:cNvSpPr/>
          <p:nvPr userDrawn="1"/>
        </p:nvSpPr>
        <p:spPr bwMode="auto">
          <a:xfrm>
            <a:off x="0" y="0"/>
            <a:ext cx="9144000" cy="6858000"/>
          </a:xfrm>
          <a:prstGeom prst="rect">
            <a:avLst/>
          </a:prstGeom>
          <a:solidFill>
            <a:schemeClr val="accent2">
              <a:lumMod val="50000"/>
            </a:schemeClr>
          </a:solidFill>
          <a:ln>
            <a:solidFill>
              <a:schemeClr val="accent2">
                <a:shade val="50000"/>
                <a:alpha val="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25000">
              <a:ln>
                <a:noFill/>
              </a:ln>
              <a:solidFill>
                <a:schemeClr val="tx1"/>
              </a:solidFill>
              <a:effectLst/>
              <a:latin typeface="Arial"/>
            </a:endParaRPr>
          </a:p>
        </p:txBody>
      </p:sp>
      <p:sp>
        <p:nvSpPr>
          <p:cNvPr id="8" name="Rectangle 11"/>
          <p:cNvSpPr>
            <a:spLocks noGrp="1" noChangeArrowheads="1"/>
          </p:cNvSpPr>
          <p:nvPr>
            <p:ph type="ctrTitle"/>
          </p:nvPr>
        </p:nvSpPr>
        <p:spPr>
          <a:xfrm>
            <a:off x="398919" y="2998114"/>
            <a:ext cx="8346163" cy="861774"/>
          </a:xfrm>
          <a:prstGeom prst="rect">
            <a:avLst/>
          </a:prstGeom>
          <a:ln w="3175"/>
        </p:spPr>
        <p:txBody>
          <a:bodyPr wrap="square" anchor="ctr">
            <a:spAutoFit/>
          </a:bodyPr>
          <a:lstStyle>
            <a:lvl1pPr algn="ctr" rtl="0" eaLnBrk="0" fontAlgn="base" hangingPunct="0">
              <a:lnSpc>
                <a:spcPct val="100000"/>
              </a:lnSpc>
              <a:spcBef>
                <a:spcPct val="0"/>
              </a:spcBef>
              <a:spcAft>
                <a:spcPct val="0"/>
              </a:spcAft>
              <a:defRPr lang="de-DE" sz="5000" b="0" i="0" cap="none" dirty="0">
                <a:solidFill>
                  <a:schemeClr val="bg1"/>
                </a:solidFill>
                <a:latin typeface="Arial"/>
                <a:ea typeface="ＭＳ Ｐゴシック" pitchFamily="29" charset="-128"/>
                <a:cs typeface="Arial"/>
                <a:sym typeface="Arial" charset="0"/>
              </a:defRPr>
            </a:lvl1pPr>
          </a:lstStyle>
          <a:p>
            <a:r>
              <a:rPr lang="nl-BE" dirty="0" smtClean="0"/>
              <a:t>Click to edit Master title style</a:t>
            </a:r>
            <a:endParaRPr lang="de-DE" dirty="0"/>
          </a:p>
        </p:txBody>
      </p:sp>
      <p:sp>
        <p:nvSpPr>
          <p:cNvPr id="12" name="Round Same Side Corner Rectangle 11"/>
          <p:cNvSpPr/>
          <p:nvPr userDrawn="1"/>
        </p:nvSpPr>
        <p:spPr bwMode="auto">
          <a:xfrm rot="10800000" flipV="1">
            <a:off x="131317" y="0"/>
            <a:ext cx="2746321" cy="464599"/>
          </a:xfrm>
          <a:prstGeom prst="round2SameRect">
            <a:avLst>
              <a:gd name="adj1" fmla="val 0"/>
              <a:gd name="adj2" fmla="val 26633"/>
            </a:avLst>
          </a:prstGeom>
          <a:ln>
            <a:noFill/>
            <a:headEnd type="none" w="med" len="med"/>
            <a:tailEnd type="none" w="med" len="med"/>
          </a:ln>
          <a:effectLst>
            <a:reflection stA="15000" endPos="49000" dist="381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b="1" cap="all" baseline="0">
              <a:latin typeface="Arial"/>
            </a:endParaRPr>
          </a:p>
        </p:txBody>
      </p:sp>
      <p:sp>
        <p:nvSpPr>
          <p:cNvPr id="10" name="Text Placeholder 6"/>
          <p:cNvSpPr>
            <a:spLocks noGrp="1"/>
          </p:cNvSpPr>
          <p:nvPr>
            <p:ph type="body" sz="quarter" idx="11"/>
          </p:nvPr>
        </p:nvSpPr>
        <p:spPr>
          <a:xfrm>
            <a:off x="190501" y="0"/>
            <a:ext cx="2630714" cy="444500"/>
          </a:xfrm>
          <a:prstGeom prst="rect">
            <a:avLst/>
          </a:prstGeom>
        </p:spPr>
        <p:txBody>
          <a:bodyPr vert="horz" anchor="ctr"/>
          <a:lstStyle>
            <a:lvl1pPr algn="ctr">
              <a:buNone/>
              <a:defRPr sz="1500" b="1" i="0" cap="all">
                <a:solidFill>
                  <a:srgbClr val="FFFFFF"/>
                </a:solidFill>
                <a:latin typeface="Arial"/>
                <a:cs typeface="Arial"/>
              </a:defRPr>
            </a:lvl1pPr>
          </a:lstStyle>
          <a:p>
            <a:pPr lvl="0"/>
            <a:r>
              <a:rPr lang="nl-BE" dirty="0"/>
              <a:t>Click to edit</a:t>
            </a:r>
            <a:endParaRPr lang="en-US" dirty="0"/>
          </a:p>
        </p:txBody>
      </p:sp>
    </p:spTree>
    <p:extLst>
      <p:ext uri="{BB962C8B-B14F-4D97-AF65-F5344CB8AC3E}">
        <p14:creationId xmlns:p14="http://schemas.microsoft.com/office/powerpoint/2010/main" val="1182761514"/>
      </p:ext>
    </p:extLst>
  </p:cSld>
  <p:clrMapOvr>
    <a:masterClrMapping/>
  </p:clrMapOvr>
  <p:transition xmlns:p14="http://schemas.microsoft.com/office/powerpoint/2010/mai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9" name="Rectangle 8"/>
          <p:cNvSpPr/>
          <p:nvPr userDrawn="1"/>
        </p:nvSpPr>
        <p:spPr bwMode="auto">
          <a:xfrm>
            <a:off x="0" y="0"/>
            <a:ext cx="9144000" cy="6858000"/>
          </a:xfrm>
          <a:prstGeom prst="rect">
            <a:avLst/>
          </a:prstGeom>
          <a:solidFill>
            <a:schemeClr val="accent2">
              <a:lumMod val="50000"/>
            </a:schemeClr>
          </a:solidFill>
          <a:ln>
            <a:solidFill>
              <a:schemeClr val="accent2">
                <a:shade val="50000"/>
                <a:alpha val="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25000">
              <a:ln>
                <a:noFill/>
              </a:ln>
              <a:solidFill>
                <a:schemeClr val="tx1"/>
              </a:solidFill>
              <a:effectLst/>
              <a:latin typeface="Arial"/>
            </a:endParaRPr>
          </a:p>
        </p:txBody>
      </p:sp>
      <p:sp>
        <p:nvSpPr>
          <p:cNvPr id="8" name="Rectangle 11"/>
          <p:cNvSpPr>
            <a:spLocks noGrp="1" noChangeArrowheads="1"/>
          </p:cNvSpPr>
          <p:nvPr>
            <p:ph type="ctrTitle"/>
          </p:nvPr>
        </p:nvSpPr>
        <p:spPr>
          <a:xfrm>
            <a:off x="398919" y="2998114"/>
            <a:ext cx="8346163" cy="861774"/>
          </a:xfrm>
          <a:prstGeom prst="rect">
            <a:avLst/>
          </a:prstGeom>
          <a:ln w="3175"/>
        </p:spPr>
        <p:txBody>
          <a:bodyPr wrap="square" anchor="ctr">
            <a:spAutoFit/>
          </a:bodyPr>
          <a:lstStyle>
            <a:lvl1pPr algn="ctr" rtl="0" eaLnBrk="0" fontAlgn="base" hangingPunct="0">
              <a:lnSpc>
                <a:spcPct val="100000"/>
              </a:lnSpc>
              <a:spcBef>
                <a:spcPct val="0"/>
              </a:spcBef>
              <a:spcAft>
                <a:spcPct val="0"/>
              </a:spcAft>
              <a:defRPr lang="de-DE" sz="5000" b="0" i="0" cap="none" dirty="0">
                <a:solidFill>
                  <a:schemeClr val="bg1"/>
                </a:solidFill>
                <a:latin typeface="Arial"/>
                <a:ea typeface="ＭＳ Ｐゴシック" pitchFamily="29" charset="-128"/>
                <a:cs typeface="Arial"/>
                <a:sym typeface="Arial" charset="0"/>
              </a:defRPr>
            </a:lvl1pPr>
          </a:lstStyle>
          <a:p>
            <a:r>
              <a:rPr lang="nl-BE" dirty="0" smtClean="0"/>
              <a:t>Click to edit</a:t>
            </a:r>
            <a:endParaRPr lang="de-DE" dirty="0"/>
          </a:p>
        </p:txBody>
      </p:sp>
      <p:sp>
        <p:nvSpPr>
          <p:cNvPr id="3" name="Text Placeholder 2"/>
          <p:cNvSpPr>
            <a:spLocks noGrp="1"/>
          </p:cNvSpPr>
          <p:nvPr>
            <p:ph type="body" sz="quarter" idx="11"/>
          </p:nvPr>
        </p:nvSpPr>
        <p:spPr>
          <a:xfrm>
            <a:off x="2074863" y="3904771"/>
            <a:ext cx="5141912" cy="465617"/>
          </a:xfrm>
          <a:prstGeom prst="rect">
            <a:avLst/>
          </a:prstGeom>
        </p:spPr>
        <p:txBody>
          <a:bodyPr vert="horz"/>
          <a:lstStyle>
            <a:lvl1pPr marL="0" indent="0" algn="ctr">
              <a:buFontTx/>
              <a:buNone/>
              <a:defRPr sz="1800" baseline="0">
                <a:solidFill>
                  <a:schemeClr val="bg1"/>
                </a:solidFill>
                <a:latin typeface="Arial"/>
              </a:defRPr>
            </a:lvl1pPr>
          </a:lstStyle>
          <a:p>
            <a:pPr lvl="0"/>
            <a:r>
              <a:rPr lang="en-US" dirty="0" smtClean="0"/>
              <a:t>Click to edit Master text styles</a:t>
            </a:r>
          </a:p>
        </p:txBody>
      </p:sp>
    </p:spTree>
    <p:extLst>
      <p:ext uri="{BB962C8B-B14F-4D97-AF65-F5344CB8AC3E}">
        <p14:creationId xmlns:p14="http://schemas.microsoft.com/office/powerpoint/2010/main" val="60975992"/>
      </p:ext>
    </p:extLst>
  </p:cSld>
  <p:clrMapOvr>
    <a:masterClrMapping/>
  </p:clrMapOvr>
  <p:transition xmlns:p14="http://schemas.microsoft.com/office/powerpoint/2010/main">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slideLayout" Target="../slideLayouts/slideLayout25.xml"/><Relationship Id="rId26" Type="http://schemas.openxmlformats.org/officeDocument/2006/relationships/slideLayout" Target="../slideLayouts/slideLayout26.xml"/><Relationship Id="rId27" Type="http://schemas.openxmlformats.org/officeDocument/2006/relationships/slideLayout" Target="../slideLayouts/slideLayout27.xml"/><Relationship Id="rId28" Type="http://schemas.openxmlformats.org/officeDocument/2006/relationships/slideLayout" Target="../slideLayouts/slideLayout28.xml"/><Relationship Id="rId29"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2" r:id="rId1"/>
    <p:sldLayoutId id="2147483709" r:id="rId2"/>
    <p:sldLayoutId id="2147483696" r:id="rId3"/>
    <p:sldLayoutId id="2147483712" r:id="rId4"/>
    <p:sldLayoutId id="2147483699" r:id="rId5"/>
    <p:sldLayoutId id="2147483703" r:id="rId6"/>
    <p:sldLayoutId id="2147483722" r:id="rId7"/>
    <p:sldLayoutId id="2147483718" r:id="rId8"/>
    <p:sldLayoutId id="2147483719" r:id="rId9"/>
    <p:sldLayoutId id="2147483723" r:id="rId10"/>
    <p:sldLayoutId id="2147483710" r:id="rId11"/>
    <p:sldLayoutId id="2147483697" r:id="rId12"/>
    <p:sldLayoutId id="2147483725" r:id="rId13"/>
    <p:sldLayoutId id="2147483724" r:id="rId14"/>
    <p:sldLayoutId id="2147483716" r:id="rId15"/>
    <p:sldLayoutId id="2147483717" r:id="rId16"/>
    <p:sldLayoutId id="2147483726" r:id="rId17"/>
    <p:sldLayoutId id="2147483727" r:id="rId18"/>
    <p:sldLayoutId id="2147483694" r:id="rId19"/>
    <p:sldLayoutId id="2147483713" r:id="rId20"/>
    <p:sldLayoutId id="2147483707" r:id="rId21"/>
    <p:sldLayoutId id="2147483714" r:id="rId22"/>
    <p:sldLayoutId id="2147483721" r:id="rId23"/>
    <p:sldLayoutId id="2147483720" r:id="rId24"/>
    <p:sldLayoutId id="2147483711" r:id="rId25"/>
    <p:sldLayoutId id="2147483708" r:id="rId26"/>
    <p:sldLayoutId id="2147483688" r:id="rId27"/>
    <p:sldLayoutId id="2147483728" r:id="rId28"/>
  </p:sldLayoutIdLst>
  <p:transition xmlns:p14="http://schemas.microsoft.com/office/powerpoint/2010/main">
    <p:fade/>
  </p:transition>
  <p:timing>
    <p:tnLst>
      <p:par>
        <p:cTn xmlns:p14="http://schemas.microsoft.com/office/powerpoint/2010/main" id="1" dur="indefinite" restart="never" nodeType="tmRoot"/>
      </p:par>
    </p:tnLst>
  </p:timing>
  <p:hf sldNum="0" hdr="0" ftr="0" dt="0"/>
  <p:txStyles>
    <p:titleStyle>
      <a:lvl1pPr algn="l" rtl="0" eaLnBrk="0" fontAlgn="base" hangingPunct="0">
        <a:spcBef>
          <a:spcPct val="0"/>
        </a:spcBef>
        <a:spcAft>
          <a:spcPct val="0"/>
        </a:spcAft>
        <a:defRPr lang="en-US" sz="2200" b="1" cap="all" dirty="0">
          <a:solidFill>
            <a:srgbClr val="940418"/>
          </a:solidFill>
          <a:latin typeface="+mj-lt"/>
          <a:ea typeface="ＭＳ Ｐゴシック" pitchFamily="29" charset="-128"/>
          <a:cs typeface="ＭＳ Ｐゴシック" pitchFamily="29" charset="-128"/>
          <a:sym typeface="Arial" charset="0"/>
        </a:defRPr>
      </a:lvl1pPr>
      <a:lvl2pPr algn="l" rtl="0" eaLnBrk="0" fontAlgn="base" hangingPunct="0">
        <a:spcBef>
          <a:spcPct val="0"/>
        </a:spcBef>
        <a:spcAft>
          <a:spcPct val="0"/>
        </a:spcAft>
        <a:defRPr sz="2200" b="1">
          <a:solidFill>
            <a:srgbClr val="940418"/>
          </a:solidFill>
          <a:latin typeface="Arial" pitchFamily="-112" charset="0"/>
          <a:ea typeface="ＭＳ Ｐゴシック" pitchFamily="-112" charset="-128"/>
          <a:cs typeface="ＭＳ Ｐゴシック" pitchFamily="-112" charset="-128"/>
          <a:sym typeface="Arial" charset="0"/>
        </a:defRPr>
      </a:lvl2pPr>
      <a:lvl3pPr algn="l" rtl="0" eaLnBrk="0" fontAlgn="base" hangingPunct="0">
        <a:spcBef>
          <a:spcPct val="0"/>
        </a:spcBef>
        <a:spcAft>
          <a:spcPct val="0"/>
        </a:spcAft>
        <a:defRPr sz="2200" b="1">
          <a:solidFill>
            <a:srgbClr val="940418"/>
          </a:solidFill>
          <a:latin typeface="Arial" pitchFamily="-112" charset="0"/>
          <a:ea typeface="ＭＳ Ｐゴシック" pitchFamily="-112" charset="-128"/>
          <a:cs typeface="ＭＳ Ｐゴシック" pitchFamily="-112" charset="-128"/>
          <a:sym typeface="Arial" charset="0"/>
        </a:defRPr>
      </a:lvl3pPr>
      <a:lvl4pPr algn="l" rtl="0" eaLnBrk="0" fontAlgn="base" hangingPunct="0">
        <a:spcBef>
          <a:spcPct val="0"/>
        </a:spcBef>
        <a:spcAft>
          <a:spcPct val="0"/>
        </a:spcAft>
        <a:defRPr sz="2200" b="1">
          <a:solidFill>
            <a:srgbClr val="940418"/>
          </a:solidFill>
          <a:latin typeface="Arial" pitchFamily="-112" charset="0"/>
          <a:ea typeface="ＭＳ Ｐゴシック" pitchFamily="-112" charset="-128"/>
          <a:cs typeface="ＭＳ Ｐゴシック" pitchFamily="-112" charset="-128"/>
          <a:sym typeface="Arial" charset="0"/>
        </a:defRPr>
      </a:lvl4pPr>
      <a:lvl5pPr algn="l" rtl="0" eaLnBrk="0" fontAlgn="base" hangingPunct="0">
        <a:spcBef>
          <a:spcPct val="0"/>
        </a:spcBef>
        <a:spcAft>
          <a:spcPct val="0"/>
        </a:spcAft>
        <a:defRPr sz="2200" b="1">
          <a:solidFill>
            <a:srgbClr val="940418"/>
          </a:solidFill>
          <a:latin typeface="Arial" pitchFamily="-112" charset="0"/>
          <a:ea typeface="ＭＳ Ｐゴシック" pitchFamily="-112" charset="-128"/>
          <a:cs typeface="ＭＳ Ｐゴシック" pitchFamily="-112" charset="-128"/>
          <a:sym typeface="Arial" charset="0"/>
        </a:defRPr>
      </a:lvl5pPr>
      <a:lvl6pPr marL="457200" algn="l" rtl="0" fontAlgn="base">
        <a:spcBef>
          <a:spcPct val="0"/>
        </a:spcBef>
        <a:spcAft>
          <a:spcPct val="0"/>
        </a:spcAft>
        <a:defRPr sz="2800">
          <a:solidFill>
            <a:srgbClr val="940418"/>
          </a:solidFill>
          <a:latin typeface="Arial" pitchFamily="-112" charset="0"/>
        </a:defRPr>
      </a:lvl6pPr>
      <a:lvl7pPr marL="914400" algn="l" rtl="0" fontAlgn="base">
        <a:spcBef>
          <a:spcPct val="0"/>
        </a:spcBef>
        <a:spcAft>
          <a:spcPct val="0"/>
        </a:spcAft>
        <a:defRPr sz="2800">
          <a:solidFill>
            <a:srgbClr val="940418"/>
          </a:solidFill>
          <a:latin typeface="Arial" pitchFamily="-112" charset="0"/>
        </a:defRPr>
      </a:lvl7pPr>
      <a:lvl8pPr marL="1371600" algn="l" rtl="0" fontAlgn="base">
        <a:spcBef>
          <a:spcPct val="0"/>
        </a:spcBef>
        <a:spcAft>
          <a:spcPct val="0"/>
        </a:spcAft>
        <a:defRPr sz="2800">
          <a:solidFill>
            <a:srgbClr val="940418"/>
          </a:solidFill>
          <a:latin typeface="Arial" pitchFamily="-112" charset="0"/>
        </a:defRPr>
      </a:lvl8pPr>
      <a:lvl9pPr marL="1828800" algn="l" rtl="0" fontAlgn="base">
        <a:spcBef>
          <a:spcPct val="0"/>
        </a:spcBef>
        <a:spcAft>
          <a:spcPct val="0"/>
        </a:spcAft>
        <a:defRPr sz="2800">
          <a:solidFill>
            <a:srgbClr val="940418"/>
          </a:solidFill>
          <a:latin typeface="Arial" pitchFamily="-112" charset="0"/>
        </a:defRPr>
      </a:lvl9pPr>
    </p:titleStyle>
    <p:bodyStyle>
      <a:lvl1pPr marL="342900" indent="-342900" algn="l" rtl="0" eaLnBrk="0" fontAlgn="base" hangingPunct="0">
        <a:spcBef>
          <a:spcPct val="20000"/>
        </a:spcBef>
        <a:spcAft>
          <a:spcPts val="600"/>
        </a:spcAft>
        <a:buClr>
          <a:srgbClr val="940418"/>
        </a:buClr>
        <a:buChar char="•"/>
        <a:defRPr sz="2200">
          <a:solidFill>
            <a:schemeClr val="tx1"/>
          </a:solidFill>
          <a:latin typeface="+mn-lt"/>
          <a:ea typeface="ＭＳ Ｐゴシック" pitchFamily="-112" charset="-128"/>
          <a:cs typeface="ＭＳ Ｐゴシック" pitchFamily="-112" charset="-128"/>
        </a:defRPr>
      </a:lvl1pPr>
      <a:lvl2pPr marL="742950" indent="-285750" algn="l" rtl="0" eaLnBrk="0" fontAlgn="base" hangingPunct="0">
        <a:spcBef>
          <a:spcPct val="20000"/>
        </a:spcBef>
        <a:spcAft>
          <a:spcPts val="600"/>
        </a:spcAft>
        <a:buClr>
          <a:srgbClr val="940418"/>
        </a:buClr>
        <a:buChar char="•"/>
        <a:defRPr sz="1600">
          <a:solidFill>
            <a:schemeClr val="tx1"/>
          </a:solidFill>
          <a:latin typeface="+mn-lt"/>
          <a:ea typeface="ＭＳ Ｐゴシック" pitchFamily="-112" charset="-128"/>
        </a:defRPr>
      </a:lvl2pPr>
      <a:lvl3pPr marL="1143000" indent="-228600" algn="l" rtl="0" eaLnBrk="0" fontAlgn="base" hangingPunct="0">
        <a:spcBef>
          <a:spcPct val="20000"/>
        </a:spcBef>
        <a:spcAft>
          <a:spcPts val="600"/>
        </a:spcAft>
        <a:buClr>
          <a:srgbClr val="940418"/>
        </a:buClr>
        <a:buChar char="•"/>
        <a:defRPr sz="1400">
          <a:solidFill>
            <a:schemeClr val="tx1"/>
          </a:solidFill>
          <a:latin typeface="+mn-lt"/>
          <a:ea typeface="ＭＳ Ｐゴシック" pitchFamily="-112"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pitchFamily="-112"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pitchFamily="-112" charset="-128"/>
        </a:defRPr>
      </a:lvl5pPr>
      <a:lvl6pPr marL="2514600" indent="-228600" algn="l" rtl="0" fontAlgn="base">
        <a:spcBef>
          <a:spcPct val="20000"/>
        </a:spcBef>
        <a:spcAft>
          <a:spcPct val="0"/>
        </a:spcAft>
        <a:buChar char="»"/>
        <a:defRPr>
          <a:solidFill>
            <a:schemeClr val="tx1"/>
          </a:solidFill>
          <a:latin typeface="+mn-lt"/>
          <a:ea typeface="ＭＳ Ｐゴシック" pitchFamily="-112" charset="-128"/>
        </a:defRPr>
      </a:lvl6pPr>
      <a:lvl7pPr marL="2971800" indent="-228600" algn="l" rtl="0" fontAlgn="base">
        <a:spcBef>
          <a:spcPct val="20000"/>
        </a:spcBef>
        <a:spcAft>
          <a:spcPct val="0"/>
        </a:spcAft>
        <a:buChar char="»"/>
        <a:defRPr>
          <a:solidFill>
            <a:schemeClr val="tx1"/>
          </a:solidFill>
          <a:latin typeface="+mn-lt"/>
          <a:ea typeface="ＭＳ Ｐゴシック" pitchFamily="-112" charset="-128"/>
        </a:defRPr>
      </a:lvl7pPr>
      <a:lvl8pPr marL="3429000" indent="-228600" algn="l" rtl="0" fontAlgn="base">
        <a:spcBef>
          <a:spcPct val="20000"/>
        </a:spcBef>
        <a:spcAft>
          <a:spcPct val="0"/>
        </a:spcAft>
        <a:buChar char="»"/>
        <a:defRPr>
          <a:solidFill>
            <a:schemeClr val="tx1"/>
          </a:solidFill>
          <a:latin typeface="+mn-lt"/>
          <a:ea typeface="ＭＳ Ｐゴシック" pitchFamily="-112" charset="-128"/>
        </a:defRPr>
      </a:lvl8pPr>
      <a:lvl9pPr marL="3886200" indent="-228600" algn="l" rtl="0" fontAlgn="base">
        <a:spcBef>
          <a:spcPct val="20000"/>
        </a:spcBef>
        <a:spcAft>
          <a:spcPct val="0"/>
        </a:spcAft>
        <a:buChar char="»"/>
        <a:defRPr>
          <a:solidFill>
            <a:schemeClr val="tx1"/>
          </a:solidFill>
          <a:latin typeface="+mn-lt"/>
          <a:ea typeface="ＭＳ Ｐゴシック" pitchFamily="-112" charset="-128"/>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1" Type="http://schemas.openxmlformats.org/officeDocument/2006/relationships/slideLayout" Target="../slideLayouts/slideLayout17.xml"/><Relationship Id="rId2" Type="http://schemas.openxmlformats.org/officeDocument/2006/relationships/notesSlide" Target="../notesSlides/notesSlide6.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1" Type="http://schemas.openxmlformats.org/officeDocument/2006/relationships/slideLayout" Target="../slideLayouts/slideLayout17.xml"/><Relationship Id="rId2" Type="http://schemas.openxmlformats.org/officeDocument/2006/relationships/notesSlide" Target="../notesSlides/notesSlide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9.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20.e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21.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22.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23.e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24.em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25.emf"/></Relationships>
</file>

<file path=ppt/slides/_rels/slide28.xml.rels><?xml version="1.0" encoding="UTF-8" standalone="yes"?>
<Relationships xmlns="http://schemas.openxmlformats.org/package/2006/relationships"><Relationship Id="rId3" Type="http://schemas.openxmlformats.org/officeDocument/2006/relationships/image" Target="../media/image26.emf"/><Relationship Id="rId4" Type="http://schemas.openxmlformats.org/officeDocument/2006/relationships/image" Target="../media/image27.emf"/><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28.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 Id="rId3" Type="http://schemas.openxmlformats.org/officeDocument/2006/relationships/image" Target="../media/image3.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2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2.xml"/><Relationship Id="rId3" Type="http://schemas.openxmlformats.org/officeDocument/2006/relationships/image" Target="../media/image30.png"/></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png"/><Relationship Id="rId5" Type="http://schemas.openxmlformats.org/officeDocument/2006/relationships/image" Target="../media/image33.png"/><Relationship Id="rId6" Type="http://schemas.openxmlformats.org/officeDocument/2006/relationships/image" Target="../media/image34.png"/><Relationship Id="rId7" Type="http://schemas.openxmlformats.org/officeDocument/2006/relationships/image" Target="../media/image35.png"/><Relationship Id="rId8" Type="http://schemas.openxmlformats.org/officeDocument/2006/relationships/image" Target="../media/image36.png"/><Relationship Id="rId1" Type="http://schemas.openxmlformats.org/officeDocument/2006/relationships/slideLayout" Target="../slideLayouts/slideLayout15.xml"/><Relationship Id="rId2" Type="http://schemas.openxmlformats.org/officeDocument/2006/relationships/notesSlide" Target="../notesSlides/notesSlide2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37.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38.e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39.em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4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5.xml"/><Relationship Id="rId2" Type="http://schemas.openxmlformats.org/officeDocument/2006/relationships/notesSlide" Target="../notesSlides/notesSlide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4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3.xml"/><Relationship Id="rId2"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4.xml"/><Relationship Id="rId3"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34201" y="2182505"/>
            <a:ext cx="8275598" cy="2492990"/>
          </a:xfrm>
          <a:prstGeom prst="rect">
            <a:avLst/>
          </a:prstGeom>
        </p:spPr>
        <p:txBody>
          <a:bodyPr/>
          <a:lstStyle/>
          <a:p>
            <a:r>
              <a:rPr lang="en-US" sz="4000" dirty="0" smtClean="0"/>
              <a:t>Education International</a:t>
            </a:r>
            <a:br>
              <a:rPr lang="en-US" sz="4000" dirty="0" smtClean="0"/>
            </a:br>
            <a:r>
              <a:rPr lang="en-US" sz="4000" dirty="0" smtClean="0"/>
              <a:t>The Online Landscape of Education</a:t>
            </a:r>
            <a:br>
              <a:rPr lang="en-US" sz="4000" dirty="0" smtClean="0"/>
            </a:br>
            <a:r>
              <a:rPr lang="en-US" sz="4000" dirty="0" smtClean="0"/>
              <a:t/>
            </a:r>
            <a:br>
              <a:rPr lang="en-US" sz="4000" dirty="0" smtClean="0"/>
            </a:br>
            <a:r>
              <a:rPr lang="en-US" sz="3600" i="1" dirty="0" smtClean="0"/>
              <a:t>Preliminary findings</a:t>
            </a:r>
            <a:endParaRPr lang="en-US" sz="3600" i="1" dirty="0"/>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clrChange>
              <a:clrFrom>
                <a:srgbClr val="FFFFFF"/>
              </a:clrFrom>
              <a:clrTo>
                <a:srgbClr val="FFFFFF">
                  <a:alpha val="0"/>
                </a:srgbClr>
              </a:clrTo>
            </a:clrChange>
            <a:lum bright="-5000"/>
          </a:blip>
          <a:stretch>
            <a:fillRect/>
          </a:stretch>
        </p:blipFill>
        <p:spPr>
          <a:xfrm>
            <a:off x="945811" y="1121229"/>
            <a:ext cx="7100741" cy="5485123"/>
          </a:xfrm>
          <a:prstGeom prst="rect">
            <a:avLst/>
          </a:prstGeom>
        </p:spPr>
      </p:pic>
      <p:sp>
        <p:nvSpPr>
          <p:cNvPr id="4" name="Title 73"/>
          <p:cNvSpPr>
            <a:spLocks noGrp="1"/>
          </p:cNvSpPr>
          <p:nvPr>
            <p:ph type="ctrTitle"/>
          </p:nvPr>
        </p:nvSpPr>
        <p:spPr>
          <a:xfrm>
            <a:off x="291162" y="312808"/>
            <a:ext cx="8466427" cy="707886"/>
          </a:xfrm>
        </p:spPr>
        <p:txBody>
          <a:bodyPr/>
          <a:lstStyle/>
          <a:p>
            <a:pPr algn="l"/>
            <a:r>
              <a:rPr lang="en-US" sz="4000" dirty="0" smtClean="0"/>
              <a:t>Map out the online landscape</a:t>
            </a:r>
            <a:endParaRPr lang="en-US" sz="4000" dirty="0"/>
          </a:p>
        </p:txBody>
      </p:sp>
      <p:sp>
        <p:nvSpPr>
          <p:cNvPr id="5" name="TextBox 4"/>
          <p:cNvSpPr txBox="1"/>
          <p:nvPr/>
        </p:nvSpPr>
        <p:spPr>
          <a:xfrm>
            <a:off x="381000" y="3885357"/>
            <a:ext cx="1519827" cy="261610"/>
          </a:xfrm>
          <a:prstGeom prst="rect">
            <a:avLst/>
          </a:prstGeom>
          <a:noFill/>
        </p:spPr>
        <p:txBody>
          <a:bodyPr wrap="square" rtlCol="0">
            <a:spAutoFit/>
          </a:bodyPr>
          <a:lstStyle/>
          <a:p>
            <a:r>
              <a:rPr lang="en-US" sz="1100" dirty="0" smtClean="0">
                <a:solidFill>
                  <a:srgbClr val="000000"/>
                </a:solidFill>
              </a:rPr>
              <a:t>BEST PRACTICES</a:t>
            </a:r>
            <a:endParaRPr lang="en-US" sz="1100" dirty="0">
              <a:solidFill>
                <a:srgbClr val="000000"/>
              </a:solidFill>
            </a:endParaRPr>
          </a:p>
        </p:txBody>
      </p:sp>
      <p:sp>
        <p:nvSpPr>
          <p:cNvPr id="6" name="TextBox 5"/>
          <p:cNvSpPr txBox="1"/>
          <p:nvPr/>
        </p:nvSpPr>
        <p:spPr>
          <a:xfrm>
            <a:off x="360193" y="4702568"/>
            <a:ext cx="1368427" cy="261610"/>
          </a:xfrm>
          <a:prstGeom prst="rect">
            <a:avLst/>
          </a:prstGeom>
          <a:noFill/>
        </p:spPr>
        <p:txBody>
          <a:bodyPr wrap="square" rtlCol="0">
            <a:spAutoFit/>
          </a:bodyPr>
          <a:lstStyle/>
          <a:p>
            <a:r>
              <a:rPr lang="en-US" sz="1100" dirty="0" smtClean="0">
                <a:solidFill>
                  <a:srgbClr val="000000"/>
                </a:solidFill>
              </a:rPr>
              <a:t>SENTIMENT</a:t>
            </a:r>
            <a:endParaRPr lang="en-US" sz="1100" dirty="0">
              <a:solidFill>
                <a:srgbClr val="000000"/>
              </a:solidFill>
            </a:endParaRPr>
          </a:p>
        </p:txBody>
      </p:sp>
      <p:sp>
        <p:nvSpPr>
          <p:cNvPr id="7" name="TextBox 6"/>
          <p:cNvSpPr txBox="1"/>
          <p:nvPr/>
        </p:nvSpPr>
        <p:spPr>
          <a:xfrm>
            <a:off x="437607" y="5213962"/>
            <a:ext cx="1368427" cy="261610"/>
          </a:xfrm>
          <a:prstGeom prst="rect">
            <a:avLst/>
          </a:prstGeom>
          <a:noFill/>
        </p:spPr>
        <p:txBody>
          <a:bodyPr wrap="square" rtlCol="0">
            <a:spAutoFit/>
          </a:bodyPr>
          <a:lstStyle/>
          <a:p>
            <a:r>
              <a:rPr lang="en-US" sz="1100" dirty="0" smtClean="0">
                <a:solidFill>
                  <a:srgbClr val="000000"/>
                </a:solidFill>
              </a:rPr>
              <a:t>ISSUE SALIENCY</a:t>
            </a:r>
          </a:p>
        </p:txBody>
      </p:sp>
      <p:sp>
        <p:nvSpPr>
          <p:cNvPr id="8" name="TextBox 7"/>
          <p:cNvSpPr txBox="1"/>
          <p:nvPr/>
        </p:nvSpPr>
        <p:spPr>
          <a:xfrm>
            <a:off x="693325" y="5691262"/>
            <a:ext cx="1368427" cy="261610"/>
          </a:xfrm>
          <a:prstGeom prst="rect">
            <a:avLst/>
          </a:prstGeom>
          <a:noFill/>
        </p:spPr>
        <p:txBody>
          <a:bodyPr wrap="square" rtlCol="0">
            <a:spAutoFit/>
          </a:bodyPr>
          <a:lstStyle/>
          <a:p>
            <a:r>
              <a:rPr lang="en-US" sz="1100" dirty="0" smtClean="0">
                <a:solidFill>
                  <a:srgbClr val="000000"/>
                </a:solidFill>
              </a:rPr>
              <a:t>TERMINOLOGY</a:t>
            </a:r>
          </a:p>
        </p:txBody>
      </p:sp>
      <p:sp>
        <p:nvSpPr>
          <p:cNvPr id="9" name="TextBox 8"/>
          <p:cNvSpPr txBox="1"/>
          <p:nvPr/>
        </p:nvSpPr>
        <p:spPr>
          <a:xfrm>
            <a:off x="1963383" y="6134470"/>
            <a:ext cx="1368427" cy="430887"/>
          </a:xfrm>
          <a:prstGeom prst="rect">
            <a:avLst/>
          </a:prstGeom>
          <a:noFill/>
        </p:spPr>
        <p:txBody>
          <a:bodyPr wrap="square" rtlCol="0">
            <a:spAutoFit/>
          </a:bodyPr>
          <a:lstStyle/>
          <a:p>
            <a:r>
              <a:rPr lang="en-US" sz="1100" dirty="0" smtClean="0">
                <a:solidFill>
                  <a:srgbClr val="000000"/>
                </a:solidFill>
              </a:rPr>
              <a:t>POTENTIAL </a:t>
            </a:r>
          </a:p>
          <a:p>
            <a:r>
              <a:rPr lang="en-US" sz="1100" dirty="0" smtClean="0">
                <a:solidFill>
                  <a:srgbClr val="000000"/>
                </a:solidFill>
              </a:rPr>
              <a:t>OPPORTUNITIES</a:t>
            </a:r>
          </a:p>
        </p:txBody>
      </p:sp>
      <p:sp>
        <p:nvSpPr>
          <p:cNvPr id="10" name="TextBox 9"/>
          <p:cNvSpPr txBox="1"/>
          <p:nvPr/>
        </p:nvSpPr>
        <p:spPr>
          <a:xfrm>
            <a:off x="5296223" y="6296412"/>
            <a:ext cx="1368427" cy="261610"/>
          </a:xfrm>
          <a:prstGeom prst="rect">
            <a:avLst/>
          </a:prstGeom>
          <a:noFill/>
        </p:spPr>
        <p:txBody>
          <a:bodyPr wrap="square" rtlCol="0">
            <a:spAutoFit/>
          </a:bodyPr>
          <a:lstStyle/>
          <a:p>
            <a:r>
              <a:rPr lang="en-US" sz="1100" dirty="0" smtClean="0">
                <a:solidFill>
                  <a:srgbClr val="000000"/>
                </a:solidFill>
              </a:rPr>
              <a:t>KEY CHANNELS</a:t>
            </a:r>
          </a:p>
        </p:txBody>
      </p:sp>
      <p:sp>
        <p:nvSpPr>
          <p:cNvPr id="11" name="TextBox 10"/>
          <p:cNvSpPr txBox="1"/>
          <p:nvPr/>
        </p:nvSpPr>
        <p:spPr>
          <a:xfrm>
            <a:off x="6856093" y="5699786"/>
            <a:ext cx="1368427" cy="261610"/>
          </a:xfrm>
          <a:prstGeom prst="rect">
            <a:avLst/>
          </a:prstGeom>
          <a:noFill/>
        </p:spPr>
        <p:txBody>
          <a:bodyPr wrap="square" rtlCol="0">
            <a:spAutoFit/>
          </a:bodyPr>
          <a:lstStyle/>
          <a:p>
            <a:r>
              <a:rPr lang="en-US" sz="1100" dirty="0" smtClean="0">
                <a:solidFill>
                  <a:srgbClr val="000000"/>
                </a:solidFill>
              </a:rPr>
              <a:t>KEY PLAYERS</a:t>
            </a:r>
          </a:p>
        </p:txBody>
      </p:sp>
      <p:sp>
        <p:nvSpPr>
          <p:cNvPr id="12" name="TextBox 11"/>
          <p:cNvSpPr txBox="1"/>
          <p:nvPr/>
        </p:nvSpPr>
        <p:spPr>
          <a:xfrm>
            <a:off x="7682911" y="4762230"/>
            <a:ext cx="1368427" cy="261610"/>
          </a:xfrm>
          <a:prstGeom prst="rect">
            <a:avLst/>
          </a:prstGeom>
          <a:noFill/>
        </p:spPr>
        <p:txBody>
          <a:bodyPr wrap="square" rtlCol="0">
            <a:spAutoFit/>
          </a:bodyPr>
          <a:lstStyle/>
          <a:p>
            <a:r>
              <a:rPr lang="en-US" sz="1100" dirty="0" smtClean="0">
                <a:solidFill>
                  <a:srgbClr val="000000"/>
                </a:solidFill>
              </a:rPr>
              <a:t>KEY STORIES</a:t>
            </a:r>
          </a:p>
        </p:txBody>
      </p:sp>
      <p:sp>
        <p:nvSpPr>
          <p:cNvPr id="13" name="TextBox 12"/>
          <p:cNvSpPr txBox="1"/>
          <p:nvPr/>
        </p:nvSpPr>
        <p:spPr>
          <a:xfrm>
            <a:off x="7435718" y="3628642"/>
            <a:ext cx="1684842" cy="261610"/>
          </a:xfrm>
          <a:prstGeom prst="rect">
            <a:avLst/>
          </a:prstGeom>
          <a:noFill/>
        </p:spPr>
        <p:txBody>
          <a:bodyPr wrap="square" rtlCol="0">
            <a:spAutoFit/>
          </a:bodyPr>
          <a:lstStyle/>
          <a:p>
            <a:r>
              <a:rPr lang="en-US" sz="1100" dirty="0" smtClean="0">
                <a:solidFill>
                  <a:srgbClr val="000000"/>
                </a:solidFill>
              </a:rPr>
              <a:t>ONLINE BEHAVIOR</a:t>
            </a:r>
          </a:p>
        </p:txBody>
      </p:sp>
    </p:spTree>
    <p:extLst>
      <p:ext uri="{BB962C8B-B14F-4D97-AF65-F5344CB8AC3E}">
        <p14:creationId xmlns:p14="http://schemas.microsoft.com/office/powerpoint/2010/main" val="348816684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43971" y="535588"/>
            <a:ext cx="8242829" cy="1521812"/>
          </a:xfrm>
        </p:spPr>
        <p:txBody>
          <a:bodyPr/>
          <a:lstStyle/>
          <a:p>
            <a:r>
              <a:rPr lang="en-US" sz="2800" dirty="0" smtClean="0"/>
              <a:t>2) develop a strategic communication plan that:</a:t>
            </a:r>
            <a:endParaRPr lang="en-US" sz="2800" dirty="0"/>
          </a:p>
        </p:txBody>
      </p:sp>
      <p:sp>
        <p:nvSpPr>
          <p:cNvPr id="3" name="Text Placeholder 2"/>
          <p:cNvSpPr>
            <a:spLocks noGrp="1"/>
          </p:cNvSpPr>
          <p:nvPr>
            <p:ph type="body" sz="quarter" idx="14"/>
          </p:nvPr>
        </p:nvSpPr>
        <p:spPr>
          <a:xfrm>
            <a:off x="444499" y="2421842"/>
            <a:ext cx="5743009" cy="3595499"/>
          </a:xfrm>
        </p:spPr>
        <p:txBody>
          <a:bodyPr/>
          <a:lstStyle/>
          <a:p>
            <a:r>
              <a:rPr lang="en-US" sz="2000" dirty="0" smtClean="0"/>
              <a:t>Responds to the </a:t>
            </a:r>
            <a:r>
              <a:rPr lang="en-US" sz="2000" b="1" dirty="0" smtClean="0"/>
              <a:t>relevant concerns and needs</a:t>
            </a:r>
            <a:r>
              <a:rPr lang="en-US" sz="2000" dirty="0" smtClean="0"/>
              <a:t> of the target audience</a:t>
            </a:r>
          </a:p>
          <a:p>
            <a:r>
              <a:rPr lang="en-US" sz="2000" dirty="0" smtClean="0"/>
              <a:t>Sends the target audiences</a:t>
            </a:r>
            <a:r>
              <a:rPr lang="en-US" sz="2000" b="1" dirty="0" smtClean="0"/>
              <a:t> </a:t>
            </a:r>
            <a:r>
              <a:rPr lang="en-US" sz="2000" dirty="0" smtClean="0"/>
              <a:t>the</a:t>
            </a:r>
            <a:r>
              <a:rPr lang="en-US" sz="2000" b="1" dirty="0" smtClean="0"/>
              <a:t> right information via the right channel</a:t>
            </a:r>
          </a:p>
          <a:p>
            <a:r>
              <a:rPr lang="en-US" sz="2000" b="1" dirty="0" smtClean="0"/>
              <a:t>Provides collateral players</a:t>
            </a:r>
            <a:r>
              <a:rPr lang="en-US" sz="2000" dirty="0" smtClean="0"/>
              <a:t> the right tools and content to help support our strategy</a:t>
            </a:r>
          </a:p>
          <a:p>
            <a:r>
              <a:rPr lang="en-US" sz="2000" dirty="0" smtClean="0"/>
              <a:t>Identified</a:t>
            </a:r>
            <a:r>
              <a:rPr lang="en-US" sz="2000" b="1" dirty="0" smtClean="0"/>
              <a:t> alternative content providers </a:t>
            </a:r>
            <a:r>
              <a:rPr lang="en-US" sz="2000" dirty="0" smtClean="0"/>
              <a:t>that will endorse and help disseminate our communication efforts</a:t>
            </a:r>
          </a:p>
          <a:p>
            <a:pPr lvl="2"/>
            <a:endParaRPr lang="en-US" dirty="0" smtClean="0"/>
          </a:p>
        </p:txBody>
      </p:sp>
      <p:pic>
        <p:nvPicPr>
          <p:cNvPr id="6" name="Picture 5"/>
          <p:cNvPicPr>
            <a:picLocks noChangeAspect="1"/>
          </p:cNvPicPr>
          <p:nvPr/>
        </p:nvPicPr>
        <p:blipFill>
          <a:blip r:embed="rId2"/>
          <a:stretch>
            <a:fillRect/>
          </a:stretch>
        </p:blipFill>
        <p:spPr>
          <a:xfrm>
            <a:off x="6307963" y="2425244"/>
            <a:ext cx="2389871" cy="3592098"/>
          </a:xfrm>
          <a:prstGeom prst="rect">
            <a:avLst/>
          </a:prstGeom>
        </p:spPr>
      </p:pic>
    </p:spTree>
    <p:extLst>
      <p:ext uri="{BB962C8B-B14F-4D97-AF65-F5344CB8AC3E}">
        <p14:creationId xmlns:p14="http://schemas.microsoft.com/office/powerpoint/2010/main" val="422820225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443971" y="533400"/>
            <a:ext cx="8219243" cy="1521812"/>
          </a:xfrm>
        </p:spPr>
        <p:txBody>
          <a:bodyPr/>
          <a:lstStyle/>
          <a:p>
            <a:r>
              <a:rPr lang="en-GB" sz="3200" dirty="0" smtClean="0">
                <a:latin typeface="+mn-lt"/>
              </a:rPr>
              <a:t>KEYWORD Analysis Methodology</a:t>
            </a:r>
          </a:p>
        </p:txBody>
      </p:sp>
      <p:sp>
        <p:nvSpPr>
          <p:cNvPr id="45058" name="Rectangle 3"/>
          <p:cNvSpPr>
            <a:spLocks noGrp="1" noChangeArrowheads="1"/>
          </p:cNvSpPr>
          <p:nvPr>
            <p:ph type="body" sz="quarter" idx="14"/>
          </p:nvPr>
        </p:nvSpPr>
        <p:spPr>
          <a:xfrm>
            <a:off x="444499" y="2421842"/>
            <a:ext cx="8218715" cy="3674157"/>
          </a:xfrm>
        </p:spPr>
        <p:txBody>
          <a:bodyPr>
            <a:normAutofit fontScale="77500" lnSpcReduction="20000"/>
          </a:bodyPr>
          <a:lstStyle/>
          <a:p>
            <a:r>
              <a:rPr lang="en-GB" dirty="0" smtClean="0"/>
              <a:t>A list of relevant keywords used in search queries is created</a:t>
            </a:r>
          </a:p>
          <a:p>
            <a:r>
              <a:rPr lang="en-GB" dirty="0" smtClean="0"/>
              <a:t>It is submitted to Google to determine performance &amp; search volume</a:t>
            </a:r>
          </a:p>
          <a:p>
            <a:r>
              <a:rPr lang="en-GB" dirty="0"/>
              <a:t>K</a:t>
            </a:r>
            <a:r>
              <a:rPr lang="en-GB" dirty="0" smtClean="0"/>
              <a:t>eyword combinations are segregated into themes such as:</a:t>
            </a:r>
          </a:p>
          <a:p>
            <a:pPr lvl="1"/>
            <a:r>
              <a:rPr lang="en-GB" dirty="0" smtClean="0"/>
              <a:t>Parental queries - Parents looking for “best” + “schools” or “extra-curricular”</a:t>
            </a:r>
          </a:p>
          <a:p>
            <a:pPr lvl="1"/>
            <a:r>
              <a:rPr lang="en-GB" dirty="0" smtClean="0"/>
              <a:t>Teaching queries - Teachers looking for “professional development” or “teaching resources”</a:t>
            </a:r>
          </a:p>
          <a:p>
            <a:pPr lvl="1"/>
            <a:r>
              <a:rPr lang="en-GB" dirty="0" smtClean="0"/>
              <a:t>Political queries – NGOs / Politicians / Press looking for “literacy” or “legislation”</a:t>
            </a:r>
          </a:p>
          <a:p>
            <a:pPr lvl="1"/>
            <a:r>
              <a:rPr lang="en-GB" dirty="0" smtClean="0"/>
              <a:t>Etc…</a:t>
            </a:r>
          </a:p>
          <a:p>
            <a:r>
              <a:rPr lang="en-GB" dirty="0" smtClean="0"/>
              <a:t>These queries, through their tone and volume, reflect perception. They can be considered as a barometer for audience’s focus and online behaviour (e.g. in terms of terminology)</a:t>
            </a:r>
          </a:p>
          <a:p>
            <a:r>
              <a:rPr lang="en-GB" dirty="0" smtClean="0"/>
              <a:t>The obtained matrix has been used to compare and generate the following charts and could be used to extract answers not currently addressed</a:t>
            </a:r>
          </a:p>
        </p:txBody>
      </p:sp>
    </p:spTree>
    <p:extLst>
      <p:ext uri="{BB962C8B-B14F-4D97-AF65-F5344CB8AC3E}">
        <p14:creationId xmlns:p14="http://schemas.microsoft.com/office/powerpoint/2010/main" val="33334923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srcRect l="424" r="281" b="1021"/>
          <a:stretch/>
        </p:blipFill>
        <p:spPr>
          <a:xfrm flipH="1">
            <a:off x="0" y="0"/>
            <a:ext cx="9149378" cy="6858000"/>
          </a:xfrm>
          <a:prstGeom prst="rect">
            <a:avLst/>
          </a:prstGeom>
        </p:spPr>
      </p:pic>
      <p:sp>
        <p:nvSpPr>
          <p:cNvPr id="4" name="Title 3"/>
          <p:cNvSpPr>
            <a:spLocks noGrp="1"/>
          </p:cNvSpPr>
          <p:nvPr>
            <p:ph type="ctrTitle"/>
          </p:nvPr>
        </p:nvSpPr>
        <p:spPr/>
        <p:txBody>
          <a:bodyPr/>
          <a:lstStyle/>
          <a:p>
            <a:r>
              <a:rPr lang="en-US" dirty="0" smtClean="0"/>
              <a:t>Keyword Analysis</a:t>
            </a:r>
            <a:endParaRPr lang="en-US" dirty="0"/>
          </a:p>
        </p:txBody>
      </p:sp>
      <p:sp>
        <p:nvSpPr>
          <p:cNvPr id="5" name="Text Placeholder 4"/>
          <p:cNvSpPr>
            <a:spLocks noGrp="1"/>
          </p:cNvSpPr>
          <p:nvPr>
            <p:ph type="body" sz="quarter" idx="10"/>
          </p:nvPr>
        </p:nvSpPr>
        <p:spPr/>
        <p:txBody>
          <a:bodyPr>
            <a:normAutofit/>
          </a:bodyPr>
          <a:lstStyle/>
          <a:p>
            <a:endParaRPr lang="en-US" dirty="0"/>
          </a:p>
        </p:txBody>
      </p:sp>
      <p:sp>
        <p:nvSpPr>
          <p:cNvPr id="11" name="Round Same Side Corner Rectangle 10"/>
          <p:cNvSpPr/>
          <p:nvPr/>
        </p:nvSpPr>
        <p:spPr bwMode="auto">
          <a:xfrm rot="10800000" flipV="1">
            <a:off x="131317" y="0"/>
            <a:ext cx="2746321" cy="464599"/>
          </a:xfrm>
          <a:prstGeom prst="round2SameRect">
            <a:avLst>
              <a:gd name="adj1" fmla="val 0"/>
              <a:gd name="adj2" fmla="val 26633"/>
            </a:avLst>
          </a:prstGeom>
          <a:ln>
            <a:noFill/>
            <a:headEnd type="none" w="med" len="med"/>
            <a:tailEnd type="none" w="med" len="med"/>
          </a:ln>
          <a:effectLst>
            <a:reflection stA="15000" endPos="49000" dist="381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b="1" cap="all" baseline="0">
              <a:latin typeface="Arial"/>
            </a:endParaRPr>
          </a:p>
        </p:txBody>
      </p:sp>
      <p:sp>
        <p:nvSpPr>
          <p:cNvPr id="12" name="Text Placeholder 6"/>
          <p:cNvSpPr txBox="1">
            <a:spLocks/>
          </p:cNvSpPr>
          <p:nvPr/>
        </p:nvSpPr>
        <p:spPr>
          <a:xfrm>
            <a:off x="190501" y="0"/>
            <a:ext cx="2630714" cy="444500"/>
          </a:xfrm>
          <a:prstGeom prst="rect">
            <a:avLst/>
          </a:prstGeom>
        </p:spPr>
        <p:txBody>
          <a:bodyPr vert="horz" anchor="ctr"/>
          <a:lstStyle>
            <a:lvl1pPr algn="ctr">
              <a:buNone/>
              <a:defRPr sz="1500" b="1" i="0" cap="all">
                <a:solidFill>
                  <a:srgbClr val="FFFFFF"/>
                </a:solidFill>
                <a:latin typeface="Avenir LT Std 35 Light"/>
                <a:cs typeface="Avenir LT Std 35 Light"/>
              </a:defRPr>
            </a:lvl1pPr>
          </a:lstStyle>
          <a:p>
            <a:pPr marL="342900" marR="0" lvl="0" indent="-342900" algn="ctr" defTabSz="914400" rtl="0" eaLnBrk="0" fontAlgn="base" latinLnBrk="0" hangingPunct="0">
              <a:lnSpc>
                <a:spcPct val="100000"/>
              </a:lnSpc>
              <a:spcBef>
                <a:spcPct val="20000"/>
              </a:spcBef>
              <a:spcAft>
                <a:spcPts val="600"/>
              </a:spcAft>
              <a:buClr>
                <a:srgbClr val="940418"/>
              </a:buClr>
              <a:buSzTx/>
              <a:buFontTx/>
              <a:buNone/>
              <a:tabLst/>
              <a:defRPr/>
            </a:pPr>
            <a:r>
              <a:rPr kumimoji="0" lang="nl-BE" sz="1500" b="1" i="0" u="none" strike="noStrike" kern="0" cap="all" spc="0" normalizeH="0" baseline="0" noProof="0" dirty="0" smtClean="0">
                <a:ln>
                  <a:noFill/>
                </a:ln>
                <a:solidFill>
                  <a:srgbClr val="FFFFFF"/>
                </a:solidFill>
                <a:effectLst/>
                <a:uLnTx/>
                <a:uFillTx/>
                <a:latin typeface="Arial"/>
                <a:ea typeface="ＭＳ Ｐゴシック" pitchFamily="-112" charset="-128"/>
                <a:cs typeface="Arial"/>
              </a:rPr>
              <a:t>Keyword analysis</a:t>
            </a:r>
            <a:endParaRPr kumimoji="0" lang="en-US" sz="1500" b="1" i="0" u="none" strike="noStrike" kern="0" cap="all" spc="0" normalizeH="0" baseline="0" noProof="0" dirty="0">
              <a:ln>
                <a:noFill/>
              </a:ln>
              <a:solidFill>
                <a:srgbClr val="FFFFFF"/>
              </a:solidFill>
              <a:effectLst/>
              <a:uLnTx/>
              <a:uFillTx/>
              <a:latin typeface="Arial"/>
              <a:ea typeface="ＭＳ Ｐゴシック" pitchFamily="-112" charset="-128"/>
              <a:cs typeface="Arial"/>
            </a:endParaRPr>
          </a:p>
        </p:txBody>
      </p:sp>
    </p:spTree>
    <p:extLst>
      <p:ext uri="{BB962C8B-B14F-4D97-AF65-F5344CB8AC3E}">
        <p14:creationId xmlns:p14="http://schemas.microsoft.com/office/powerpoint/2010/main" val="1338166375"/>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5723" b="8586"/>
          <a:stretch>
            <a:fillRect/>
          </a:stretch>
        </p:blipFill>
        <p:spPr>
          <a:xfrm>
            <a:off x="-554064" y="411436"/>
            <a:ext cx="9962888" cy="6428676"/>
          </a:xfrm>
        </p:spPr>
      </p:pic>
      <p:sp>
        <p:nvSpPr>
          <p:cNvPr id="4" name="TextBox 3"/>
          <p:cNvSpPr txBox="1"/>
          <p:nvPr/>
        </p:nvSpPr>
        <p:spPr>
          <a:xfrm>
            <a:off x="1619076" y="3834235"/>
            <a:ext cx="6262865" cy="307777"/>
          </a:xfrm>
          <a:prstGeom prst="rect">
            <a:avLst/>
          </a:prstGeom>
          <a:noFill/>
        </p:spPr>
        <p:txBody>
          <a:bodyPr wrap="none" rtlCol="0">
            <a:spAutoFit/>
          </a:bodyPr>
          <a:lstStyle/>
          <a:p>
            <a:r>
              <a:rPr lang="en-US" sz="1400" dirty="0" smtClean="0"/>
              <a:t>Last month, there were 101,000,000 queries containing the word “education”</a:t>
            </a:r>
            <a:endParaRPr lang="en-US" sz="1400" dirty="0"/>
          </a:p>
        </p:txBody>
      </p:sp>
      <p:pic>
        <p:nvPicPr>
          <p:cNvPr id="6" name="Picture 5" descr="Screen shot 2013-06-04 at 14.46.25.png"/>
          <p:cNvPicPr>
            <a:picLocks noChangeAspect="1"/>
          </p:cNvPicPr>
          <p:nvPr/>
        </p:nvPicPr>
        <p:blipFill>
          <a:blip r:embed="rId4"/>
          <a:stretch>
            <a:fillRect/>
          </a:stretch>
        </p:blipFill>
        <p:spPr>
          <a:xfrm>
            <a:off x="-1" y="0"/>
            <a:ext cx="9337789" cy="590320"/>
          </a:xfrm>
          <a:prstGeom prst="rect">
            <a:avLst/>
          </a:prstGeom>
        </p:spPr>
      </p:pic>
    </p:spTree>
    <p:extLst>
      <p:ext uri="{BB962C8B-B14F-4D97-AF65-F5344CB8AC3E}">
        <p14:creationId xmlns:p14="http://schemas.microsoft.com/office/powerpoint/2010/main" val="417610140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2"/>
          </p:nvPr>
        </p:nvPicPr>
        <p:blipFill>
          <a:blip r:embed="rId3">
            <a:extLst>
              <a:ext uri="{28A0092B-C50C-407E-A947-70E740481C1C}">
                <a14:useLocalDpi xmlns:a14="http://schemas.microsoft.com/office/drawing/2010/main" val="0"/>
              </a:ext>
            </a:extLst>
          </a:blip>
          <a:stretch>
            <a:fillRect/>
          </a:stretch>
        </p:blipFill>
        <p:spPr>
          <a:xfrm>
            <a:off x="18288" y="0"/>
            <a:ext cx="9107424" cy="6858000"/>
          </a:xfrm>
        </p:spPr>
      </p:pic>
      <p:sp>
        <p:nvSpPr>
          <p:cNvPr id="4" name="TextBox 3"/>
          <p:cNvSpPr txBox="1"/>
          <p:nvPr/>
        </p:nvSpPr>
        <p:spPr>
          <a:xfrm>
            <a:off x="2008712" y="340306"/>
            <a:ext cx="3624911" cy="338554"/>
          </a:xfrm>
          <a:prstGeom prst="rect">
            <a:avLst/>
          </a:prstGeom>
          <a:noFill/>
        </p:spPr>
        <p:txBody>
          <a:bodyPr wrap="none" rtlCol="0">
            <a:spAutoFit/>
          </a:bodyPr>
          <a:lstStyle/>
          <a:p>
            <a:r>
              <a:rPr lang="en-US" sz="1600" dirty="0" smtClean="0"/>
              <a:t>That’s</a:t>
            </a:r>
            <a:r>
              <a:rPr lang="en-US" sz="1600" dirty="0" smtClean="0">
                <a:solidFill>
                  <a:srgbClr val="AF1F1E"/>
                </a:solidFill>
              </a:rPr>
              <a:t> 1</a:t>
            </a:r>
            <a:r>
              <a:rPr lang="en-US" sz="1600" dirty="0" smtClean="0"/>
              <a:t> search for every </a:t>
            </a:r>
            <a:r>
              <a:rPr lang="en-US" sz="1600" dirty="0" smtClean="0">
                <a:solidFill>
                  <a:srgbClr val="AF1F1E"/>
                </a:solidFill>
              </a:rPr>
              <a:t>3 </a:t>
            </a:r>
            <a:r>
              <a:rPr lang="en-US" sz="1600" dirty="0" smtClean="0"/>
              <a:t>Americans</a:t>
            </a:r>
            <a:endParaRPr lang="en-US" sz="1600" dirty="0"/>
          </a:p>
        </p:txBody>
      </p:sp>
      <p:pic>
        <p:nvPicPr>
          <p:cNvPr id="10" name="Picture 9" descr="man_person_mens_room.png"/>
          <p:cNvPicPr>
            <a:picLocks noChangeAspect="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573152" y="2006567"/>
            <a:ext cx="1151466" cy="1151466"/>
          </a:xfrm>
          <a:prstGeom prst="rect">
            <a:avLst/>
          </a:prstGeom>
        </p:spPr>
      </p:pic>
      <p:pic>
        <p:nvPicPr>
          <p:cNvPr id="11" name="Picture 10" descr="man_person_mens_room.png"/>
          <p:cNvPicPr>
            <a:picLocks noChangeAspect="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111622" y="2006567"/>
            <a:ext cx="1151466" cy="1151466"/>
          </a:xfrm>
          <a:prstGeom prst="rect">
            <a:avLst/>
          </a:prstGeom>
        </p:spPr>
      </p:pic>
      <p:pic>
        <p:nvPicPr>
          <p:cNvPr id="12" name="Picture 11" descr="man_person_mens_room.png"/>
          <p:cNvPicPr>
            <a:picLocks noChangeAspect="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650092" y="2006567"/>
            <a:ext cx="1151466" cy="1151466"/>
          </a:xfrm>
          <a:prstGeom prst="rect">
            <a:avLst/>
          </a:prstGeom>
        </p:spPr>
      </p:pic>
      <p:pic>
        <p:nvPicPr>
          <p:cNvPr id="13" name="Picture 12" descr="man_person_mens_room.png"/>
          <p:cNvPicPr>
            <a:picLocks noChangeAspect="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3188562" y="2006567"/>
            <a:ext cx="1151466" cy="1151466"/>
          </a:xfrm>
          <a:prstGeom prst="rect">
            <a:avLst/>
          </a:prstGeom>
        </p:spPr>
      </p:pic>
      <p:pic>
        <p:nvPicPr>
          <p:cNvPr id="14" name="Picture 13" descr="man_person_mens_roo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27032" y="2006567"/>
            <a:ext cx="1151466" cy="1151466"/>
          </a:xfrm>
          <a:prstGeom prst="rect">
            <a:avLst/>
          </a:prstGeom>
        </p:spPr>
      </p:pic>
      <p:pic>
        <p:nvPicPr>
          <p:cNvPr id="15" name="Picture 14" descr="man_person_mens_roo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65502" y="2006567"/>
            <a:ext cx="1151466" cy="1151466"/>
          </a:xfrm>
          <a:prstGeom prst="rect">
            <a:avLst/>
          </a:prstGeom>
        </p:spPr>
      </p:pic>
      <p:pic>
        <p:nvPicPr>
          <p:cNvPr id="16" name="Picture 15" descr="man_person_mens_roo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3972" y="2006567"/>
            <a:ext cx="1151466" cy="1151466"/>
          </a:xfrm>
          <a:prstGeom prst="rect">
            <a:avLst/>
          </a:prstGeom>
        </p:spPr>
      </p:pic>
      <p:pic>
        <p:nvPicPr>
          <p:cNvPr id="17" name="Picture 16" descr="man_person_mens_roo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42442" y="2006567"/>
            <a:ext cx="1151466" cy="1151466"/>
          </a:xfrm>
          <a:prstGeom prst="rect">
            <a:avLst/>
          </a:prstGeom>
        </p:spPr>
      </p:pic>
      <p:pic>
        <p:nvPicPr>
          <p:cNvPr id="18" name="Picture 17" descr="man_person_mens_roo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80912" y="2006567"/>
            <a:ext cx="1151466" cy="1151466"/>
          </a:xfrm>
          <a:prstGeom prst="rect">
            <a:avLst/>
          </a:prstGeom>
        </p:spPr>
      </p:pic>
      <p:pic>
        <p:nvPicPr>
          <p:cNvPr id="19" name="Picture 18" descr="man_person_mens_roo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19382" y="2006567"/>
            <a:ext cx="1151466" cy="1151466"/>
          </a:xfrm>
          <a:prstGeom prst="rect">
            <a:avLst/>
          </a:prstGeom>
        </p:spPr>
      </p:pic>
      <p:pic>
        <p:nvPicPr>
          <p:cNvPr id="23" name="Picture 22" descr="man_person_mens_room.png"/>
          <p:cNvPicPr>
            <a:picLocks noChangeAspect="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573152" y="3103021"/>
            <a:ext cx="1151466" cy="1151466"/>
          </a:xfrm>
          <a:prstGeom prst="rect">
            <a:avLst/>
          </a:prstGeom>
        </p:spPr>
      </p:pic>
      <p:pic>
        <p:nvPicPr>
          <p:cNvPr id="24" name="Picture 23" descr="man_person_mens_room.png"/>
          <p:cNvPicPr>
            <a:picLocks noChangeAspect="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111622" y="3103021"/>
            <a:ext cx="1151466" cy="1151466"/>
          </a:xfrm>
          <a:prstGeom prst="rect">
            <a:avLst/>
          </a:prstGeom>
        </p:spPr>
      </p:pic>
      <p:pic>
        <p:nvPicPr>
          <p:cNvPr id="25" name="Picture 24" descr="man_person_mens_room.png"/>
          <p:cNvPicPr>
            <a:picLocks noChangeAspect="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650092" y="3103021"/>
            <a:ext cx="1151466" cy="1151466"/>
          </a:xfrm>
          <a:prstGeom prst="rect">
            <a:avLst/>
          </a:prstGeom>
        </p:spPr>
      </p:pic>
      <p:pic>
        <p:nvPicPr>
          <p:cNvPr id="26" name="Picture 25" descr="man_person_mens_roo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88562" y="3103021"/>
            <a:ext cx="1151466" cy="1151466"/>
          </a:xfrm>
          <a:prstGeom prst="rect">
            <a:avLst/>
          </a:prstGeom>
        </p:spPr>
      </p:pic>
      <p:pic>
        <p:nvPicPr>
          <p:cNvPr id="27" name="Picture 26" descr="man_person_mens_roo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27032" y="3103021"/>
            <a:ext cx="1151466" cy="1151466"/>
          </a:xfrm>
          <a:prstGeom prst="rect">
            <a:avLst/>
          </a:prstGeom>
        </p:spPr>
      </p:pic>
      <p:pic>
        <p:nvPicPr>
          <p:cNvPr id="28" name="Picture 27" descr="man_person_mens_roo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65502" y="3103021"/>
            <a:ext cx="1151466" cy="1151466"/>
          </a:xfrm>
          <a:prstGeom prst="rect">
            <a:avLst/>
          </a:prstGeom>
        </p:spPr>
      </p:pic>
      <p:pic>
        <p:nvPicPr>
          <p:cNvPr id="29" name="Picture 28" descr="man_person_mens_roo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3972" y="3103021"/>
            <a:ext cx="1151466" cy="1151466"/>
          </a:xfrm>
          <a:prstGeom prst="rect">
            <a:avLst/>
          </a:prstGeom>
        </p:spPr>
      </p:pic>
      <p:pic>
        <p:nvPicPr>
          <p:cNvPr id="30" name="Picture 29" descr="man_person_mens_roo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42442" y="3103021"/>
            <a:ext cx="1151466" cy="1151466"/>
          </a:xfrm>
          <a:prstGeom prst="rect">
            <a:avLst/>
          </a:prstGeom>
        </p:spPr>
      </p:pic>
      <p:pic>
        <p:nvPicPr>
          <p:cNvPr id="31" name="Picture 30" descr="man_person_mens_roo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80912" y="3103021"/>
            <a:ext cx="1151466" cy="1151466"/>
          </a:xfrm>
          <a:prstGeom prst="rect">
            <a:avLst/>
          </a:prstGeom>
        </p:spPr>
      </p:pic>
      <p:pic>
        <p:nvPicPr>
          <p:cNvPr id="32" name="Picture 31" descr="man_person_mens_roo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19382" y="3103021"/>
            <a:ext cx="1151466" cy="1151466"/>
          </a:xfrm>
          <a:prstGeom prst="rect">
            <a:avLst/>
          </a:prstGeom>
        </p:spPr>
      </p:pic>
      <p:pic>
        <p:nvPicPr>
          <p:cNvPr id="35" name="Picture 34" descr="man_person_mens_room.png"/>
          <p:cNvPicPr>
            <a:picLocks noChangeAspect="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573152" y="4199476"/>
            <a:ext cx="1151466" cy="1151466"/>
          </a:xfrm>
          <a:prstGeom prst="rect">
            <a:avLst/>
          </a:prstGeom>
        </p:spPr>
      </p:pic>
      <p:pic>
        <p:nvPicPr>
          <p:cNvPr id="36" name="Picture 35" descr="man_person_mens_room.png"/>
          <p:cNvPicPr>
            <a:picLocks noChangeAspect="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111622" y="4199476"/>
            <a:ext cx="1151466" cy="1151466"/>
          </a:xfrm>
          <a:prstGeom prst="rect">
            <a:avLst/>
          </a:prstGeom>
        </p:spPr>
      </p:pic>
      <p:pic>
        <p:nvPicPr>
          <p:cNvPr id="37" name="Picture 36" descr="man_person_mens_room.png"/>
          <p:cNvPicPr>
            <a:picLocks noChangeAspect="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650092" y="4199476"/>
            <a:ext cx="1151466" cy="1151466"/>
          </a:xfrm>
          <a:prstGeom prst="rect">
            <a:avLst/>
          </a:prstGeom>
        </p:spPr>
      </p:pic>
      <p:pic>
        <p:nvPicPr>
          <p:cNvPr id="38" name="Picture 37" descr="man_person_mens_roo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88562" y="4199476"/>
            <a:ext cx="1151466" cy="1151466"/>
          </a:xfrm>
          <a:prstGeom prst="rect">
            <a:avLst/>
          </a:prstGeom>
        </p:spPr>
      </p:pic>
      <p:pic>
        <p:nvPicPr>
          <p:cNvPr id="39" name="Picture 38" descr="man_person_mens_roo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27032" y="4199476"/>
            <a:ext cx="1151466" cy="1151466"/>
          </a:xfrm>
          <a:prstGeom prst="rect">
            <a:avLst/>
          </a:prstGeom>
        </p:spPr>
      </p:pic>
      <p:pic>
        <p:nvPicPr>
          <p:cNvPr id="40" name="Picture 39" descr="man_person_mens_roo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65502" y="4199476"/>
            <a:ext cx="1151466" cy="1151466"/>
          </a:xfrm>
          <a:prstGeom prst="rect">
            <a:avLst/>
          </a:prstGeom>
        </p:spPr>
      </p:pic>
      <p:pic>
        <p:nvPicPr>
          <p:cNvPr id="41" name="Picture 40" descr="man_person_mens_roo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3972" y="4199476"/>
            <a:ext cx="1151466" cy="1151466"/>
          </a:xfrm>
          <a:prstGeom prst="rect">
            <a:avLst/>
          </a:prstGeom>
        </p:spPr>
      </p:pic>
      <p:pic>
        <p:nvPicPr>
          <p:cNvPr id="42" name="Picture 41" descr="man_person_mens_roo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42442" y="4199476"/>
            <a:ext cx="1151466" cy="1151466"/>
          </a:xfrm>
          <a:prstGeom prst="rect">
            <a:avLst/>
          </a:prstGeom>
        </p:spPr>
      </p:pic>
      <p:pic>
        <p:nvPicPr>
          <p:cNvPr id="43" name="Picture 42" descr="man_person_mens_roo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80912" y="4199476"/>
            <a:ext cx="1151466" cy="1151466"/>
          </a:xfrm>
          <a:prstGeom prst="rect">
            <a:avLst/>
          </a:prstGeom>
        </p:spPr>
      </p:pic>
      <p:pic>
        <p:nvPicPr>
          <p:cNvPr id="44" name="Picture 43" descr="man_person_mens_roo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19382" y="4199476"/>
            <a:ext cx="1151466" cy="1151466"/>
          </a:xfrm>
          <a:prstGeom prst="rect">
            <a:avLst/>
          </a:prstGeom>
        </p:spPr>
      </p:pic>
    </p:spTree>
    <p:extLst>
      <p:ext uri="{BB962C8B-B14F-4D97-AF65-F5344CB8AC3E}">
        <p14:creationId xmlns:p14="http://schemas.microsoft.com/office/powerpoint/2010/main" val="945260691"/>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ounded Rectangle 18"/>
          <p:cNvSpPr>
            <a:spLocks noChangeAspect="1"/>
          </p:cNvSpPr>
          <p:nvPr/>
        </p:nvSpPr>
        <p:spPr>
          <a:xfrm>
            <a:off x="3235310" y="738226"/>
            <a:ext cx="5399996" cy="5399996"/>
          </a:xfrm>
          <a:prstGeom prst="roundRect">
            <a:avLst>
              <a:gd name="adj" fmla="val 2039"/>
            </a:avLst>
          </a:prstGeom>
          <a:solidFill>
            <a:srgbClr val="655A53"/>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r>
              <a:rPr lang="en-US" sz="1200" dirty="0" smtClean="0">
                <a:solidFill>
                  <a:schemeClr val="bg1"/>
                </a:solidFill>
                <a:latin typeface="Arial"/>
                <a:cs typeface="Arial"/>
              </a:rPr>
              <a:t>department of education</a:t>
            </a:r>
          </a:p>
          <a:p>
            <a:r>
              <a:rPr lang="en-US" sz="1200" b="1" dirty="0" smtClean="0">
                <a:solidFill>
                  <a:schemeClr val="bg1"/>
                </a:solidFill>
                <a:latin typeface="Arial"/>
                <a:cs typeface="Arial"/>
              </a:rPr>
              <a:t>4,090,000</a:t>
            </a:r>
          </a:p>
        </p:txBody>
      </p:sp>
      <p:sp>
        <p:nvSpPr>
          <p:cNvPr id="17" name="Rounded Rectangle 16"/>
          <p:cNvSpPr>
            <a:spLocks noChangeAspect="1"/>
          </p:cNvSpPr>
          <p:nvPr/>
        </p:nvSpPr>
        <p:spPr>
          <a:xfrm>
            <a:off x="508694" y="3477277"/>
            <a:ext cx="2663971" cy="2663971"/>
          </a:xfrm>
          <a:prstGeom prst="roundRect">
            <a:avLst>
              <a:gd name="adj" fmla="val 5427"/>
            </a:avLst>
          </a:prstGeom>
          <a:solidFill>
            <a:srgbClr val="71AF5A"/>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r>
              <a:rPr lang="fi-FI" sz="1200" dirty="0" err="1" smtClean="0">
                <a:cs typeface="Arial"/>
              </a:rPr>
              <a:t>education</a:t>
            </a:r>
            <a:r>
              <a:rPr lang="fi-FI" sz="1200" dirty="0" smtClean="0">
                <a:cs typeface="Arial"/>
              </a:rPr>
              <a:t> </a:t>
            </a:r>
            <a:r>
              <a:rPr lang="fi-FI" sz="1200" dirty="0" err="1">
                <a:cs typeface="Arial"/>
              </a:rPr>
              <a:t>jobs</a:t>
            </a:r>
            <a:endParaRPr lang="fi-FI" sz="1200" dirty="0">
              <a:cs typeface="Arial"/>
            </a:endParaRPr>
          </a:p>
          <a:p>
            <a:r>
              <a:rPr lang="fi-FI" sz="1200" b="1" dirty="0" smtClean="0">
                <a:cs typeface="Arial"/>
              </a:rPr>
              <a:t>1,000,000</a:t>
            </a:r>
            <a:endParaRPr lang="fi-FI" sz="1200" b="1" dirty="0">
              <a:cs typeface="Arial"/>
            </a:endParaRPr>
          </a:p>
        </p:txBody>
      </p:sp>
      <p:sp>
        <p:nvSpPr>
          <p:cNvPr id="21" name="TextBox 20"/>
          <p:cNvSpPr txBox="1"/>
          <p:nvPr/>
        </p:nvSpPr>
        <p:spPr>
          <a:xfrm>
            <a:off x="3524821" y="6244158"/>
            <a:ext cx="1400037" cy="430887"/>
          </a:xfrm>
          <a:prstGeom prst="rect">
            <a:avLst/>
          </a:prstGeom>
          <a:solidFill>
            <a:srgbClr val="809D51"/>
          </a:solidFill>
          <a:effectLst/>
        </p:spPr>
        <p:txBody>
          <a:bodyPr wrap="none" rtlCol="0" anchor="ctr">
            <a:spAutoFit/>
          </a:bodyPr>
          <a:lstStyle/>
          <a:p>
            <a:r>
              <a:rPr lang="en-US" sz="1100" dirty="0" smtClean="0">
                <a:solidFill>
                  <a:srgbClr val="FFFFFF"/>
                </a:solidFill>
                <a:cs typeface="Arial"/>
              </a:rPr>
              <a:t>3. education </a:t>
            </a:r>
            <a:r>
              <a:rPr lang="en-US" sz="1100" dirty="0">
                <a:solidFill>
                  <a:srgbClr val="FFFFFF"/>
                </a:solidFill>
                <a:cs typeface="Arial"/>
              </a:rPr>
              <a:t>reform</a:t>
            </a:r>
          </a:p>
          <a:p>
            <a:r>
              <a:rPr lang="en-US" sz="1100" b="1" dirty="0" smtClean="0">
                <a:solidFill>
                  <a:srgbClr val="FFFFFF"/>
                </a:solidFill>
                <a:cs typeface="Arial"/>
              </a:rPr>
              <a:t>90,500</a:t>
            </a:r>
            <a:endParaRPr lang="en-US" sz="1100" b="1" dirty="0">
              <a:solidFill>
                <a:srgbClr val="FFFFFF"/>
              </a:solidFill>
              <a:cs typeface="Arial"/>
            </a:endParaRPr>
          </a:p>
        </p:txBody>
      </p:sp>
      <p:sp>
        <p:nvSpPr>
          <p:cNvPr id="14" name="TextBox 13"/>
          <p:cNvSpPr txBox="1"/>
          <p:nvPr/>
        </p:nvSpPr>
        <p:spPr>
          <a:xfrm>
            <a:off x="510496" y="6244158"/>
            <a:ext cx="1565071" cy="430887"/>
          </a:xfrm>
          <a:prstGeom prst="rect">
            <a:avLst/>
          </a:prstGeom>
          <a:solidFill>
            <a:srgbClr val="547081"/>
          </a:solidFill>
          <a:effectLst/>
        </p:spPr>
        <p:txBody>
          <a:bodyPr wrap="none" rtlCol="0" anchor="ctr">
            <a:spAutoFit/>
          </a:bodyPr>
          <a:lstStyle/>
          <a:p>
            <a:r>
              <a:rPr lang="en-US" sz="1100" dirty="0" smtClean="0">
                <a:solidFill>
                  <a:srgbClr val="FFFFFF"/>
                </a:solidFill>
                <a:cs typeface="Arial"/>
              </a:rPr>
              <a:t>1. education </a:t>
            </a:r>
            <a:r>
              <a:rPr lang="en-US" sz="1100" dirty="0">
                <a:solidFill>
                  <a:srgbClr val="FFFFFF"/>
                </a:solidFill>
                <a:cs typeface="Arial"/>
              </a:rPr>
              <a:t>spending</a:t>
            </a:r>
          </a:p>
          <a:p>
            <a:r>
              <a:rPr lang="en-US" sz="1100" b="1" dirty="0" smtClean="0">
                <a:solidFill>
                  <a:srgbClr val="FFFFFF"/>
                </a:solidFill>
                <a:cs typeface="Arial"/>
              </a:rPr>
              <a:t>40,500</a:t>
            </a:r>
            <a:endParaRPr lang="en-US" sz="1100" b="1" dirty="0">
              <a:solidFill>
                <a:srgbClr val="FFFFFF"/>
              </a:solidFill>
              <a:cs typeface="Arial"/>
            </a:endParaRPr>
          </a:p>
        </p:txBody>
      </p:sp>
      <p:sp>
        <p:nvSpPr>
          <p:cNvPr id="18" name="TextBox 17"/>
          <p:cNvSpPr txBox="1"/>
          <p:nvPr/>
        </p:nvSpPr>
        <p:spPr>
          <a:xfrm>
            <a:off x="2088225" y="6244158"/>
            <a:ext cx="1423938" cy="430887"/>
          </a:xfrm>
          <a:prstGeom prst="rect">
            <a:avLst/>
          </a:prstGeom>
          <a:solidFill>
            <a:srgbClr val="77A8AE"/>
          </a:solidFill>
          <a:effectLst/>
        </p:spPr>
        <p:txBody>
          <a:bodyPr wrap="none" rtlCol="0" anchor="ctr">
            <a:spAutoFit/>
          </a:bodyPr>
          <a:lstStyle/>
          <a:p>
            <a:r>
              <a:rPr lang="en-US" sz="1100" dirty="0" smtClean="0">
                <a:solidFill>
                  <a:srgbClr val="FFFFFF"/>
                </a:solidFill>
                <a:cs typeface="Arial"/>
              </a:rPr>
              <a:t>2. education </a:t>
            </a:r>
            <a:r>
              <a:rPr lang="en-US" sz="1100" dirty="0">
                <a:solidFill>
                  <a:srgbClr val="FFFFFF"/>
                </a:solidFill>
                <a:cs typeface="Arial"/>
              </a:rPr>
              <a:t>budget</a:t>
            </a:r>
          </a:p>
          <a:p>
            <a:r>
              <a:rPr lang="en-US" sz="1100" b="1" dirty="0" smtClean="0">
                <a:solidFill>
                  <a:srgbClr val="FFFFFF"/>
                </a:solidFill>
                <a:cs typeface="Arial"/>
              </a:rPr>
              <a:t>60,500</a:t>
            </a:r>
            <a:endParaRPr lang="en-US" sz="1100" b="1" dirty="0">
              <a:solidFill>
                <a:srgbClr val="FFFFFF"/>
              </a:solidFill>
              <a:cs typeface="Arial"/>
            </a:endParaRPr>
          </a:p>
        </p:txBody>
      </p:sp>
      <p:sp>
        <p:nvSpPr>
          <p:cNvPr id="11" name="Rounded Rectangle 10"/>
          <p:cNvSpPr>
            <a:spLocks noChangeAspect="1"/>
          </p:cNvSpPr>
          <p:nvPr/>
        </p:nvSpPr>
        <p:spPr>
          <a:xfrm>
            <a:off x="1695432" y="1943436"/>
            <a:ext cx="1477233" cy="1477233"/>
          </a:xfrm>
          <a:prstGeom prst="roundRect">
            <a:avLst>
              <a:gd name="adj" fmla="val 7110"/>
            </a:avLst>
          </a:prstGeom>
          <a:solidFill>
            <a:srgbClr val="404040"/>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r>
              <a:rPr lang="en-US" sz="1200" dirty="0" smtClean="0">
                <a:solidFill>
                  <a:schemeClr val="bg1"/>
                </a:solidFill>
                <a:latin typeface="Arial"/>
                <a:cs typeface="Arial"/>
              </a:rPr>
              <a:t>education ranking</a:t>
            </a:r>
          </a:p>
          <a:p>
            <a:r>
              <a:rPr lang="en-US" sz="1200" b="1" dirty="0" smtClean="0">
                <a:solidFill>
                  <a:schemeClr val="bg1"/>
                </a:solidFill>
                <a:latin typeface="Arial"/>
                <a:cs typeface="Arial"/>
              </a:rPr>
              <a:t>301,000</a:t>
            </a:r>
          </a:p>
        </p:txBody>
      </p:sp>
      <p:sp>
        <p:nvSpPr>
          <p:cNvPr id="10" name="Rounded Rectangle 9"/>
          <p:cNvSpPr>
            <a:spLocks noChangeAspect="1"/>
          </p:cNvSpPr>
          <p:nvPr/>
        </p:nvSpPr>
        <p:spPr>
          <a:xfrm>
            <a:off x="576430" y="2340672"/>
            <a:ext cx="1079997" cy="1079997"/>
          </a:xfrm>
          <a:prstGeom prst="roundRect">
            <a:avLst>
              <a:gd name="adj" fmla="val 9512"/>
            </a:avLst>
          </a:prstGeom>
          <a:solidFill>
            <a:srgbClr val="BCBFB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r>
              <a:rPr lang="en-US" sz="1200" dirty="0" smtClean="0">
                <a:solidFill>
                  <a:schemeClr val="bg1"/>
                </a:solidFill>
                <a:latin typeface="Arial"/>
                <a:cs typeface="Arial"/>
              </a:rPr>
              <a:t>education policy</a:t>
            </a:r>
          </a:p>
          <a:p>
            <a:r>
              <a:rPr lang="en-US" sz="1200" b="1" dirty="0" smtClean="0">
                <a:solidFill>
                  <a:schemeClr val="bg1"/>
                </a:solidFill>
                <a:latin typeface="Arial"/>
                <a:cs typeface="Arial"/>
              </a:rPr>
              <a:t>165,000</a:t>
            </a:r>
          </a:p>
        </p:txBody>
      </p:sp>
      <p:sp>
        <p:nvSpPr>
          <p:cNvPr id="6" name="Rounded Rectangle 5"/>
          <p:cNvSpPr>
            <a:spLocks noChangeAspect="1"/>
          </p:cNvSpPr>
          <p:nvPr/>
        </p:nvSpPr>
        <p:spPr>
          <a:xfrm>
            <a:off x="1364933" y="932967"/>
            <a:ext cx="791992" cy="791992"/>
          </a:xfrm>
          <a:prstGeom prst="roundRect">
            <a:avLst>
              <a:gd name="adj" fmla="val 11111"/>
            </a:avLst>
          </a:prstGeom>
          <a:solidFill>
            <a:srgbClr val="809D5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solidFill>
                  <a:schemeClr val="bg1"/>
                </a:solidFill>
                <a:latin typeface="Arial"/>
                <a:cs typeface="Arial"/>
              </a:rPr>
              <a:t>3</a:t>
            </a:r>
          </a:p>
        </p:txBody>
      </p:sp>
      <p:sp>
        <p:nvSpPr>
          <p:cNvPr id="7" name="Rounded Rectangle 6"/>
          <p:cNvSpPr>
            <a:spLocks noChangeAspect="1"/>
          </p:cNvSpPr>
          <p:nvPr/>
        </p:nvSpPr>
        <p:spPr>
          <a:xfrm>
            <a:off x="2211599" y="932967"/>
            <a:ext cx="971987" cy="971987"/>
          </a:xfrm>
          <a:prstGeom prst="roundRect">
            <a:avLst>
              <a:gd name="adj" fmla="val 7695"/>
            </a:avLst>
          </a:prstGeom>
          <a:solidFill>
            <a:srgbClr val="AF1F1E"/>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r>
              <a:rPr lang="en-US" sz="1200" dirty="0">
                <a:solidFill>
                  <a:schemeClr val="bg1"/>
                </a:solidFill>
                <a:cs typeface="Arial"/>
              </a:rPr>
              <a:t>quality education</a:t>
            </a:r>
          </a:p>
          <a:p>
            <a:r>
              <a:rPr lang="en-US" sz="1200" b="1" dirty="0" smtClean="0">
                <a:solidFill>
                  <a:schemeClr val="bg1"/>
                </a:solidFill>
                <a:cs typeface="Arial"/>
              </a:rPr>
              <a:t>135,000</a:t>
            </a:r>
            <a:endParaRPr lang="en-US" sz="1200" b="1" dirty="0">
              <a:solidFill>
                <a:schemeClr val="bg1"/>
              </a:solidFill>
              <a:cs typeface="Arial"/>
            </a:endParaRPr>
          </a:p>
        </p:txBody>
      </p:sp>
      <p:sp>
        <p:nvSpPr>
          <p:cNvPr id="4" name="Rounded Rectangle 3"/>
          <p:cNvSpPr>
            <a:spLocks noChangeAspect="1"/>
          </p:cNvSpPr>
          <p:nvPr/>
        </p:nvSpPr>
        <p:spPr>
          <a:xfrm>
            <a:off x="576430" y="1675822"/>
            <a:ext cx="539991" cy="539991"/>
          </a:xfrm>
          <a:prstGeom prst="roundRect">
            <a:avLst>
              <a:gd name="adj" fmla="val 11111"/>
            </a:avLst>
          </a:prstGeom>
          <a:solidFill>
            <a:srgbClr val="54708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solidFill>
                  <a:schemeClr val="bg1"/>
                </a:solidFill>
                <a:latin typeface="Arial"/>
                <a:cs typeface="Arial"/>
              </a:rPr>
              <a:t>1</a:t>
            </a:r>
          </a:p>
        </p:txBody>
      </p:sp>
      <p:sp>
        <p:nvSpPr>
          <p:cNvPr id="5" name="Rounded Rectangle 4"/>
          <p:cNvSpPr>
            <a:spLocks noChangeAspect="1"/>
          </p:cNvSpPr>
          <p:nvPr/>
        </p:nvSpPr>
        <p:spPr>
          <a:xfrm>
            <a:off x="576430" y="932967"/>
            <a:ext cx="647993" cy="647993"/>
          </a:xfrm>
          <a:prstGeom prst="roundRect">
            <a:avLst>
              <a:gd name="adj" fmla="val 11111"/>
            </a:avLst>
          </a:prstGeom>
          <a:solidFill>
            <a:srgbClr val="77A8A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solidFill>
                  <a:schemeClr val="bg1"/>
                </a:solidFill>
                <a:latin typeface="Arial"/>
                <a:cs typeface="Arial"/>
              </a:rPr>
              <a:t>2</a:t>
            </a:r>
          </a:p>
        </p:txBody>
      </p:sp>
      <p:sp>
        <p:nvSpPr>
          <p:cNvPr id="50" name="TextBox 49"/>
          <p:cNvSpPr txBox="1"/>
          <p:nvPr/>
        </p:nvSpPr>
        <p:spPr>
          <a:xfrm>
            <a:off x="4937515" y="6244158"/>
            <a:ext cx="1313731" cy="430887"/>
          </a:xfrm>
          <a:prstGeom prst="rect">
            <a:avLst/>
          </a:prstGeom>
          <a:solidFill>
            <a:srgbClr val="B4D380"/>
          </a:solidFill>
          <a:effectLst/>
        </p:spPr>
        <p:txBody>
          <a:bodyPr wrap="none" rtlCol="0" anchor="ctr">
            <a:spAutoFit/>
          </a:bodyPr>
          <a:lstStyle/>
          <a:p>
            <a:r>
              <a:rPr lang="en-US" sz="1100" dirty="0" smtClean="0">
                <a:solidFill>
                  <a:srgbClr val="FFFFFF"/>
                </a:solidFill>
                <a:cs typeface="Arial"/>
              </a:rPr>
              <a:t>4. education crisis</a:t>
            </a:r>
            <a:endParaRPr lang="en-US" sz="1100" dirty="0">
              <a:solidFill>
                <a:srgbClr val="FFFFFF"/>
              </a:solidFill>
              <a:cs typeface="Arial"/>
            </a:endParaRPr>
          </a:p>
          <a:p>
            <a:r>
              <a:rPr lang="en-US" sz="1100" b="1" dirty="0" smtClean="0">
                <a:solidFill>
                  <a:srgbClr val="FFFFFF"/>
                </a:solidFill>
                <a:cs typeface="Arial"/>
              </a:rPr>
              <a:t>18,100</a:t>
            </a:r>
            <a:endParaRPr lang="en-US" sz="1100" b="1" dirty="0">
              <a:solidFill>
                <a:srgbClr val="FFFFFF"/>
              </a:solidFill>
              <a:cs typeface="Arial"/>
            </a:endParaRPr>
          </a:p>
        </p:txBody>
      </p:sp>
      <p:sp>
        <p:nvSpPr>
          <p:cNvPr id="52" name="Rounded Rectangle 51"/>
          <p:cNvSpPr>
            <a:spLocks noChangeAspect="1"/>
          </p:cNvSpPr>
          <p:nvPr/>
        </p:nvSpPr>
        <p:spPr>
          <a:xfrm>
            <a:off x="1297545" y="1855826"/>
            <a:ext cx="359987" cy="359987"/>
          </a:xfrm>
          <a:prstGeom prst="roundRect">
            <a:avLst>
              <a:gd name="adj" fmla="val 11111"/>
            </a:avLst>
          </a:prstGeom>
          <a:solidFill>
            <a:srgbClr val="B4D38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solidFill>
                  <a:schemeClr val="bg1"/>
                </a:solidFill>
                <a:latin typeface="Arial"/>
                <a:cs typeface="Arial"/>
              </a:rPr>
              <a:t>4</a:t>
            </a:r>
          </a:p>
        </p:txBody>
      </p:sp>
      <p:cxnSp>
        <p:nvCxnSpPr>
          <p:cNvPr id="85" name="Straight Connector 84"/>
          <p:cNvCxnSpPr/>
          <p:nvPr/>
        </p:nvCxnSpPr>
        <p:spPr bwMode="auto">
          <a:xfrm>
            <a:off x="508000" y="6223001"/>
            <a:ext cx="8128000" cy="0"/>
          </a:xfrm>
          <a:prstGeom prst="line">
            <a:avLst/>
          </a:prstGeom>
          <a:solidFill>
            <a:schemeClr val="accent1"/>
          </a:solidFill>
          <a:ln w="6350" cap="flat" cmpd="sng" algn="ctr">
            <a:solidFill>
              <a:schemeClr val="tx1">
                <a:lumMod val="75000"/>
                <a:lumOff val="25000"/>
              </a:schemeClr>
            </a:solidFill>
            <a:prstDash val="solid"/>
            <a:round/>
            <a:headEnd type="none" w="med" len="med"/>
            <a:tailEnd type="none" w="med" len="med"/>
          </a:ln>
          <a:effectLst/>
        </p:spPr>
      </p:cxnSp>
      <p:sp>
        <p:nvSpPr>
          <p:cNvPr id="88" name="Rectangle 87"/>
          <p:cNvSpPr/>
          <p:nvPr/>
        </p:nvSpPr>
        <p:spPr>
          <a:xfrm>
            <a:off x="544760" y="254743"/>
            <a:ext cx="6119999" cy="369332"/>
          </a:xfrm>
          <a:prstGeom prst="rect">
            <a:avLst/>
          </a:prstGeom>
          <a:effectLst/>
        </p:spPr>
        <p:txBody>
          <a:bodyPr>
            <a:spAutoFit/>
          </a:bodyPr>
          <a:lstStyle/>
          <a:p>
            <a:r>
              <a:rPr lang="en-US" b="1" dirty="0">
                <a:cs typeface="Arial"/>
              </a:rPr>
              <a:t>E</a:t>
            </a:r>
            <a:r>
              <a:rPr lang="en-US" b="1" dirty="0" smtClean="0">
                <a:cs typeface="Arial"/>
              </a:rPr>
              <a:t>ducation related queries:</a:t>
            </a:r>
            <a:endParaRPr lang="en-US" b="1" dirty="0">
              <a:cs typeface="Arial"/>
            </a:endParaRPr>
          </a:p>
        </p:txBody>
      </p:sp>
    </p:spTree>
    <p:extLst>
      <p:ext uri="{BB962C8B-B14F-4D97-AF65-F5344CB8AC3E}">
        <p14:creationId xmlns:p14="http://schemas.microsoft.com/office/powerpoint/2010/main" val="1850605125"/>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p:cNvSpPr>
            <a:spLocks noChangeAspect="1"/>
          </p:cNvSpPr>
          <p:nvPr/>
        </p:nvSpPr>
        <p:spPr>
          <a:xfrm>
            <a:off x="1332017" y="189001"/>
            <a:ext cx="6479966" cy="6479999"/>
          </a:xfrm>
          <a:prstGeom prst="roundRect">
            <a:avLst>
              <a:gd name="adj" fmla="val 1801"/>
            </a:avLst>
          </a:prstGeom>
          <a:solidFill>
            <a:srgbClr val="438EA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r>
              <a:rPr lang="en-US" sz="1200" dirty="0" smtClean="0">
                <a:solidFill>
                  <a:schemeClr val="bg1"/>
                </a:solidFill>
                <a:latin typeface="Arial"/>
                <a:cs typeface="Arial"/>
              </a:rPr>
              <a:t>education</a:t>
            </a:r>
          </a:p>
          <a:p>
            <a:r>
              <a:rPr lang="en-US" sz="1200" b="1" dirty="0" smtClean="0">
                <a:solidFill>
                  <a:schemeClr val="bg1"/>
                </a:solidFill>
                <a:latin typeface="Arial"/>
                <a:cs typeface="Arial"/>
              </a:rPr>
              <a:t>101,000,000</a:t>
            </a:r>
          </a:p>
        </p:txBody>
      </p:sp>
      <p:sp>
        <p:nvSpPr>
          <p:cNvPr id="15" name="Rounded Rectangle 14"/>
          <p:cNvSpPr>
            <a:spLocks noChangeAspect="1"/>
          </p:cNvSpPr>
          <p:nvPr/>
        </p:nvSpPr>
        <p:spPr>
          <a:xfrm>
            <a:off x="3798008" y="2655008"/>
            <a:ext cx="1547984" cy="1547985"/>
          </a:xfrm>
          <a:prstGeom prst="roundRect">
            <a:avLst>
              <a:gd name="adj" fmla="val 5609"/>
            </a:avLst>
          </a:prstGeom>
          <a:solidFill>
            <a:srgbClr val="809D51"/>
          </a:solidFill>
          <a:ln>
            <a:noFill/>
          </a:ln>
          <a:effectLst/>
        </p:spPr>
        <p:style>
          <a:lnRef idx="1">
            <a:schemeClr val="accent1"/>
          </a:lnRef>
          <a:fillRef idx="3">
            <a:schemeClr val="accent1"/>
          </a:fillRef>
          <a:effectRef idx="2">
            <a:schemeClr val="accent1"/>
          </a:effectRef>
          <a:fontRef idx="minor">
            <a:schemeClr val="lt1"/>
          </a:fontRef>
        </p:style>
        <p:txBody>
          <a:bodyPr wrap="square" lIns="0" tIns="0" rIns="0" bIns="0" rtlCol="0" anchor="ctr" anchorCtr="1"/>
          <a:lstStyle/>
          <a:p>
            <a:r>
              <a:rPr lang="en-US" sz="1200" dirty="0">
                <a:cs typeface="Arial"/>
              </a:rPr>
              <a:t>Sum of keywords from last slide</a:t>
            </a:r>
          </a:p>
          <a:p>
            <a:r>
              <a:rPr lang="en-US" sz="1200" b="1" dirty="0" smtClean="0">
                <a:cs typeface="Arial"/>
              </a:rPr>
              <a:t>5,900,600</a:t>
            </a:r>
            <a:endParaRPr lang="en-US" sz="1200" dirty="0">
              <a:cs typeface="Arial"/>
            </a:endParaRPr>
          </a:p>
        </p:txBody>
      </p:sp>
      <p:sp>
        <p:nvSpPr>
          <p:cNvPr id="11" name="Rounded Rectangle 10"/>
          <p:cNvSpPr>
            <a:spLocks noChangeAspect="1"/>
          </p:cNvSpPr>
          <p:nvPr/>
        </p:nvSpPr>
        <p:spPr>
          <a:xfrm>
            <a:off x="4554000" y="3887250"/>
            <a:ext cx="36000" cy="36000"/>
          </a:xfrm>
          <a:prstGeom prst="roundRect">
            <a:avLst>
              <a:gd name="adj" fmla="val 7695"/>
            </a:avLst>
          </a:prstGeom>
          <a:solidFill>
            <a:srgbClr val="AF1F1E"/>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endParaRPr lang="en-US" sz="1200" b="1" dirty="0">
              <a:solidFill>
                <a:schemeClr val="bg1"/>
              </a:solidFill>
              <a:cs typeface="Arial"/>
            </a:endParaRPr>
          </a:p>
        </p:txBody>
      </p:sp>
      <p:sp>
        <p:nvSpPr>
          <p:cNvPr id="6" name="Rectangle 5"/>
          <p:cNvSpPr/>
          <p:nvPr/>
        </p:nvSpPr>
        <p:spPr>
          <a:xfrm>
            <a:off x="3818467" y="4271621"/>
            <a:ext cx="1507067" cy="276999"/>
          </a:xfrm>
          <a:prstGeom prst="rect">
            <a:avLst/>
          </a:prstGeom>
        </p:spPr>
        <p:txBody>
          <a:bodyPr wrap="square">
            <a:spAutoFit/>
          </a:bodyPr>
          <a:lstStyle/>
          <a:p>
            <a:pPr algn="ctr"/>
            <a:r>
              <a:rPr lang="en-US" sz="1200" dirty="0">
                <a:solidFill>
                  <a:schemeClr val="bg1"/>
                </a:solidFill>
                <a:cs typeface="Arial"/>
              </a:rPr>
              <a:t>quality </a:t>
            </a:r>
            <a:r>
              <a:rPr lang="en-US" sz="1200" dirty="0" smtClean="0">
                <a:solidFill>
                  <a:schemeClr val="bg1"/>
                </a:solidFill>
                <a:cs typeface="Arial"/>
              </a:rPr>
              <a:t>education</a:t>
            </a:r>
            <a:endParaRPr lang="en-US" sz="1200" dirty="0">
              <a:solidFill>
                <a:schemeClr val="bg1"/>
              </a:solidFill>
              <a:cs typeface="Arial"/>
            </a:endParaRPr>
          </a:p>
        </p:txBody>
      </p:sp>
      <p:cxnSp>
        <p:nvCxnSpPr>
          <p:cNvPr id="8" name="Straight Arrow Connector 7"/>
          <p:cNvCxnSpPr>
            <a:stCxn id="6" idx="0"/>
            <a:endCxn id="11" idx="2"/>
          </p:cNvCxnSpPr>
          <p:nvPr/>
        </p:nvCxnSpPr>
        <p:spPr bwMode="auto">
          <a:xfrm flipH="1" flipV="1">
            <a:off x="4572000" y="3923250"/>
            <a:ext cx="1" cy="348371"/>
          </a:xfrm>
          <a:prstGeom prst="straightConnector1">
            <a:avLst/>
          </a:prstGeom>
          <a:solidFill>
            <a:schemeClr val="accent1"/>
          </a:solidFill>
          <a:ln w="9525" cap="rnd" cmpd="sng" algn="ctr">
            <a:solidFill>
              <a:schemeClr val="bg1"/>
            </a:solidFill>
            <a:prstDash val="solid"/>
            <a:round/>
            <a:headEnd type="none" w="med" len="med"/>
            <a:tailEnd type="triangle" w="med" len="med"/>
          </a:ln>
          <a:effectLst/>
        </p:spPr>
      </p:cxnSp>
    </p:spTree>
    <p:extLst>
      <p:ext uri="{BB962C8B-B14F-4D97-AF65-F5344CB8AC3E}">
        <p14:creationId xmlns:p14="http://schemas.microsoft.com/office/powerpoint/2010/main" val="859100959"/>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1" grpId="0" animBg="1"/>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ounded Rectangle 22"/>
          <p:cNvSpPr>
            <a:spLocks noChangeAspect="1"/>
          </p:cNvSpPr>
          <p:nvPr/>
        </p:nvSpPr>
        <p:spPr>
          <a:xfrm>
            <a:off x="3392241" y="1761070"/>
            <a:ext cx="3239994" cy="3239979"/>
          </a:xfrm>
          <a:prstGeom prst="roundRect">
            <a:avLst>
              <a:gd name="adj" fmla="val 1801"/>
            </a:avLst>
          </a:prstGeom>
          <a:solidFill>
            <a:srgbClr val="655A53"/>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r>
              <a:rPr lang="en-US" sz="1200" dirty="0" smtClean="0">
                <a:solidFill>
                  <a:schemeClr val="bg1"/>
                </a:solidFill>
                <a:latin typeface="Arial"/>
                <a:cs typeface="Arial"/>
              </a:rPr>
              <a:t>employment*</a:t>
            </a:r>
          </a:p>
          <a:p>
            <a:r>
              <a:rPr lang="en-US" sz="1200" b="1" dirty="0" smtClean="0">
                <a:solidFill>
                  <a:schemeClr val="bg1"/>
                </a:solidFill>
                <a:latin typeface="Arial"/>
                <a:cs typeface="Arial"/>
              </a:rPr>
              <a:t>101,000,000</a:t>
            </a:r>
          </a:p>
        </p:txBody>
      </p:sp>
      <p:sp>
        <p:nvSpPr>
          <p:cNvPr id="10" name="Rounded Rectangle 9"/>
          <p:cNvSpPr>
            <a:spLocks noChangeAspect="1"/>
          </p:cNvSpPr>
          <p:nvPr/>
        </p:nvSpPr>
        <p:spPr>
          <a:xfrm>
            <a:off x="127058" y="1761070"/>
            <a:ext cx="3239994" cy="3239979"/>
          </a:xfrm>
          <a:prstGeom prst="roundRect">
            <a:avLst>
              <a:gd name="adj" fmla="val 1801"/>
            </a:avLst>
          </a:prstGeom>
          <a:solidFill>
            <a:srgbClr val="438EA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r>
              <a:rPr lang="en-US" sz="1200" dirty="0" smtClean="0">
                <a:solidFill>
                  <a:schemeClr val="bg1"/>
                </a:solidFill>
                <a:latin typeface="Arial"/>
                <a:cs typeface="Arial"/>
              </a:rPr>
              <a:t>education</a:t>
            </a:r>
          </a:p>
          <a:p>
            <a:r>
              <a:rPr lang="en-US" sz="1200" b="1" dirty="0" smtClean="0">
                <a:solidFill>
                  <a:schemeClr val="bg1"/>
                </a:solidFill>
                <a:latin typeface="Arial"/>
                <a:cs typeface="Arial"/>
              </a:rPr>
              <a:t>101,000,000</a:t>
            </a:r>
          </a:p>
        </p:txBody>
      </p:sp>
      <p:sp>
        <p:nvSpPr>
          <p:cNvPr id="6" name="Rounded Rectangle 5"/>
          <p:cNvSpPr>
            <a:spLocks noChangeAspect="1"/>
          </p:cNvSpPr>
          <p:nvPr/>
        </p:nvSpPr>
        <p:spPr>
          <a:xfrm>
            <a:off x="8031207" y="2777294"/>
            <a:ext cx="431999" cy="431999"/>
          </a:xfrm>
          <a:prstGeom prst="roundRect">
            <a:avLst>
              <a:gd name="adj" fmla="val 1801"/>
            </a:avLst>
          </a:prstGeom>
          <a:solidFill>
            <a:srgbClr val="77A8A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solidFill>
                  <a:schemeClr val="bg1"/>
                </a:solidFill>
                <a:latin typeface="Arial"/>
                <a:cs typeface="Arial"/>
              </a:rPr>
              <a:t>1</a:t>
            </a:r>
          </a:p>
        </p:txBody>
      </p:sp>
      <p:sp>
        <p:nvSpPr>
          <p:cNvPr id="8" name="TextBox 7"/>
          <p:cNvSpPr txBox="1"/>
          <p:nvPr/>
        </p:nvSpPr>
        <p:spPr>
          <a:xfrm>
            <a:off x="508000" y="6243753"/>
            <a:ext cx="1290312" cy="430887"/>
          </a:xfrm>
          <a:prstGeom prst="rect">
            <a:avLst/>
          </a:prstGeom>
          <a:solidFill>
            <a:srgbClr val="77A8AE"/>
          </a:solidFill>
          <a:effectLst/>
        </p:spPr>
        <p:txBody>
          <a:bodyPr wrap="none" rtlCol="0" anchor="t">
            <a:spAutoFit/>
          </a:bodyPr>
          <a:lstStyle/>
          <a:p>
            <a:r>
              <a:rPr lang="en-US" sz="1100" dirty="0" smtClean="0">
                <a:solidFill>
                  <a:schemeClr val="bg1"/>
                </a:solidFill>
                <a:cs typeface="Arial"/>
              </a:rPr>
              <a:t>1. climate change</a:t>
            </a:r>
          </a:p>
          <a:p>
            <a:r>
              <a:rPr lang="en-US" sz="1100" b="1" dirty="0" smtClean="0">
                <a:solidFill>
                  <a:schemeClr val="bg1"/>
                </a:solidFill>
                <a:cs typeface="Arial"/>
              </a:rPr>
              <a:t>1,830,000</a:t>
            </a:r>
            <a:endParaRPr lang="en-US" sz="1100" b="1" dirty="0">
              <a:solidFill>
                <a:schemeClr val="bg1"/>
              </a:solidFill>
              <a:cs typeface="Arial"/>
            </a:endParaRPr>
          </a:p>
        </p:txBody>
      </p:sp>
      <p:sp>
        <p:nvSpPr>
          <p:cNvPr id="17" name="Rounded Rectangle 16"/>
          <p:cNvSpPr>
            <a:spLocks noChangeAspect="1"/>
          </p:cNvSpPr>
          <p:nvPr/>
        </p:nvSpPr>
        <p:spPr>
          <a:xfrm>
            <a:off x="7923204" y="3252657"/>
            <a:ext cx="1079995" cy="1079993"/>
          </a:xfrm>
          <a:prstGeom prst="roundRect">
            <a:avLst>
              <a:gd name="adj" fmla="val 1801"/>
            </a:avLst>
          </a:prstGeom>
          <a:solidFill>
            <a:srgbClr val="655A53"/>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r>
              <a:rPr lang="en-US" sz="1200" dirty="0" smtClean="0">
                <a:cs typeface="Arial"/>
              </a:rPr>
              <a:t>economy</a:t>
            </a:r>
            <a:endParaRPr lang="en-US" sz="1200" dirty="0">
              <a:cs typeface="Arial"/>
            </a:endParaRPr>
          </a:p>
          <a:p>
            <a:r>
              <a:rPr lang="en-US" sz="1200" b="1" dirty="0" smtClean="0">
                <a:cs typeface="Arial"/>
              </a:rPr>
              <a:t>11,100,000</a:t>
            </a:r>
            <a:endParaRPr lang="en-US" sz="1200" b="1" dirty="0">
              <a:cs typeface="Arial"/>
            </a:endParaRPr>
          </a:p>
        </p:txBody>
      </p:sp>
      <p:sp>
        <p:nvSpPr>
          <p:cNvPr id="22" name="Rounded Rectangle 21"/>
          <p:cNvSpPr>
            <a:spLocks noChangeAspect="1"/>
          </p:cNvSpPr>
          <p:nvPr/>
        </p:nvSpPr>
        <p:spPr>
          <a:xfrm>
            <a:off x="6661759" y="3144658"/>
            <a:ext cx="1187994" cy="1187992"/>
          </a:xfrm>
          <a:prstGeom prst="roundRect">
            <a:avLst>
              <a:gd name="adj" fmla="val 1801"/>
            </a:avLst>
          </a:prstGeom>
          <a:solidFill>
            <a:srgbClr val="B4D380"/>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r>
              <a:rPr lang="en-US" sz="1200" dirty="0" smtClean="0">
                <a:cs typeface="Arial"/>
              </a:rPr>
              <a:t>environment</a:t>
            </a:r>
            <a:endParaRPr lang="en-US" sz="1200" dirty="0">
              <a:cs typeface="Arial"/>
            </a:endParaRPr>
          </a:p>
          <a:p>
            <a:r>
              <a:rPr lang="en-US" sz="1200" b="1" dirty="0" smtClean="0">
                <a:cs typeface="Arial"/>
              </a:rPr>
              <a:t>13,600,000</a:t>
            </a:r>
            <a:endParaRPr lang="en-US" sz="1200" b="1" dirty="0">
              <a:cs typeface="Arial"/>
            </a:endParaRPr>
          </a:p>
        </p:txBody>
      </p:sp>
      <p:sp>
        <p:nvSpPr>
          <p:cNvPr id="27" name="Rounded Rectangle 26"/>
          <p:cNvSpPr>
            <a:spLocks noChangeAspect="1"/>
          </p:cNvSpPr>
          <p:nvPr/>
        </p:nvSpPr>
        <p:spPr>
          <a:xfrm>
            <a:off x="8031207" y="1763814"/>
            <a:ext cx="971992" cy="971991"/>
          </a:xfrm>
          <a:prstGeom prst="roundRect">
            <a:avLst>
              <a:gd name="adj" fmla="val 1801"/>
            </a:avLst>
          </a:prstGeom>
          <a:solidFill>
            <a:srgbClr val="71AF5A"/>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r>
              <a:rPr lang="en-US" sz="1200" dirty="0">
                <a:cs typeface="Arial"/>
              </a:rPr>
              <a:t>Iraq</a:t>
            </a:r>
          </a:p>
          <a:p>
            <a:r>
              <a:rPr lang="en-US" sz="1200" b="1" dirty="0" smtClean="0">
                <a:cs typeface="Arial"/>
              </a:rPr>
              <a:t>9,140,000</a:t>
            </a:r>
            <a:endParaRPr lang="en-US" sz="1200" b="1" dirty="0">
              <a:cs typeface="Arial"/>
            </a:endParaRPr>
          </a:p>
        </p:txBody>
      </p:sp>
      <p:sp>
        <p:nvSpPr>
          <p:cNvPr id="18" name="Rounded Rectangle 17"/>
          <p:cNvSpPr>
            <a:spLocks noChangeAspect="1"/>
          </p:cNvSpPr>
          <p:nvPr/>
        </p:nvSpPr>
        <p:spPr>
          <a:xfrm>
            <a:off x="6661759" y="1763814"/>
            <a:ext cx="1331993" cy="1331991"/>
          </a:xfrm>
          <a:prstGeom prst="roundRect">
            <a:avLst>
              <a:gd name="adj" fmla="val 1801"/>
            </a:avLst>
          </a:prstGeom>
          <a:solidFill>
            <a:srgbClr val="BCBFB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r>
              <a:rPr lang="en-US" sz="1200" dirty="0" smtClean="0">
                <a:cs typeface="Arial"/>
              </a:rPr>
              <a:t>crime</a:t>
            </a:r>
            <a:endParaRPr lang="en-US" sz="1200" dirty="0">
              <a:cs typeface="Arial"/>
            </a:endParaRPr>
          </a:p>
          <a:p>
            <a:r>
              <a:rPr lang="en-US" sz="1200" b="1" dirty="0" smtClean="0">
                <a:cs typeface="Arial"/>
              </a:rPr>
              <a:t>16,600,000</a:t>
            </a:r>
            <a:endParaRPr lang="en-US" sz="1200" b="1" dirty="0">
              <a:cs typeface="Arial"/>
            </a:endParaRPr>
          </a:p>
        </p:txBody>
      </p:sp>
      <p:sp>
        <p:nvSpPr>
          <p:cNvPr id="24" name="Rounded Rectangle 23"/>
          <p:cNvSpPr>
            <a:spLocks noChangeAspect="1"/>
          </p:cNvSpPr>
          <p:nvPr/>
        </p:nvSpPr>
        <p:spPr>
          <a:xfrm>
            <a:off x="8535200" y="2759294"/>
            <a:ext cx="467999" cy="467999"/>
          </a:xfrm>
          <a:prstGeom prst="roundRect">
            <a:avLst>
              <a:gd name="adj" fmla="val 1801"/>
            </a:avLst>
          </a:prstGeom>
          <a:solidFill>
            <a:srgbClr val="54708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solidFill>
                  <a:schemeClr val="bg1"/>
                </a:solidFill>
                <a:latin typeface="Arial"/>
                <a:cs typeface="Arial"/>
              </a:rPr>
              <a:t>2</a:t>
            </a:r>
          </a:p>
        </p:txBody>
      </p:sp>
      <p:sp>
        <p:nvSpPr>
          <p:cNvPr id="25" name="TextBox 24"/>
          <p:cNvSpPr txBox="1"/>
          <p:nvPr/>
        </p:nvSpPr>
        <p:spPr>
          <a:xfrm>
            <a:off x="1808126" y="6243753"/>
            <a:ext cx="1102066" cy="430887"/>
          </a:xfrm>
          <a:prstGeom prst="rect">
            <a:avLst/>
          </a:prstGeom>
          <a:solidFill>
            <a:srgbClr val="547081"/>
          </a:solidFill>
          <a:effectLst/>
        </p:spPr>
        <p:txBody>
          <a:bodyPr wrap="none" rtlCol="0" anchor="t">
            <a:spAutoFit/>
          </a:bodyPr>
          <a:lstStyle/>
          <a:p>
            <a:r>
              <a:rPr lang="en-US" sz="1100" dirty="0" smtClean="0">
                <a:solidFill>
                  <a:schemeClr val="bg1"/>
                </a:solidFill>
                <a:cs typeface="Arial"/>
              </a:rPr>
              <a:t>2. North Korea</a:t>
            </a:r>
          </a:p>
          <a:p>
            <a:r>
              <a:rPr lang="en-US" sz="1100" b="1" dirty="0" smtClean="0">
                <a:solidFill>
                  <a:schemeClr val="bg1"/>
                </a:solidFill>
                <a:cs typeface="Arial"/>
              </a:rPr>
              <a:t>2,240,000</a:t>
            </a:r>
            <a:endParaRPr lang="en-US" sz="1100" b="1" dirty="0">
              <a:solidFill>
                <a:schemeClr val="bg1"/>
              </a:solidFill>
              <a:cs typeface="Arial"/>
            </a:endParaRPr>
          </a:p>
        </p:txBody>
      </p:sp>
      <p:cxnSp>
        <p:nvCxnSpPr>
          <p:cNvPr id="26" name="Straight Connector 25"/>
          <p:cNvCxnSpPr/>
          <p:nvPr/>
        </p:nvCxnSpPr>
        <p:spPr bwMode="auto">
          <a:xfrm>
            <a:off x="508000" y="6223001"/>
            <a:ext cx="8128000" cy="0"/>
          </a:xfrm>
          <a:prstGeom prst="line">
            <a:avLst/>
          </a:prstGeom>
          <a:solidFill>
            <a:schemeClr val="accent1"/>
          </a:solidFill>
          <a:ln w="6350" cap="flat" cmpd="sng" algn="ctr">
            <a:solidFill>
              <a:schemeClr val="tx1">
                <a:lumMod val="75000"/>
                <a:lumOff val="25000"/>
              </a:schemeClr>
            </a:solidFill>
            <a:prstDash val="solid"/>
            <a:round/>
            <a:headEnd type="none" w="med" len="med"/>
            <a:tailEnd type="none" w="med" len="med"/>
          </a:ln>
          <a:effectLst/>
        </p:spPr>
      </p:cxnSp>
      <p:sp>
        <p:nvSpPr>
          <p:cNvPr id="30" name="Rectangle 29"/>
          <p:cNvSpPr/>
          <p:nvPr/>
        </p:nvSpPr>
        <p:spPr>
          <a:xfrm>
            <a:off x="20657" y="1386578"/>
            <a:ext cx="6119999" cy="369332"/>
          </a:xfrm>
          <a:prstGeom prst="rect">
            <a:avLst/>
          </a:prstGeom>
          <a:effectLst/>
        </p:spPr>
        <p:txBody>
          <a:bodyPr>
            <a:spAutoFit/>
          </a:bodyPr>
          <a:lstStyle/>
          <a:p>
            <a:r>
              <a:rPr lang="en-US" b="1" dirty="0" smtClean="0">
                <a:cs typeface="Arial"/>
              </a:rPr>
              <a:t>Education in relation to other significant keywords:</a:t>
            </a:r>
            <a:endParaRPr lang="en-US" b="1" dirty="0">
              <a:cs typeface="Arial"/>
            </a:endParaRPr>
          </a:p>
        </p:txBody>
      </p:sp>
      <p:sp>
        <p:nvSpPr>
          <p:cNvPr id="7" name="TextBox 6"/>
          <p:cNvSpPr txBox="1"/>
          <p:nvPr/>
        </p:nvSpPr>
        <p:spPr>
          <a:xfrm>
            <a:off x="4072439" y="6316133"/>
            <a:ext cx="4544834" cy="276999"/>
          </a:xfrm>
          <a:prstGeom prst="rect">
            <a:avLst/>
          </a:prstGeom>
          <a:noFill/>
        </p:spPr>
        <p:txBody>
          <a:bodyPr wrap="none" rtlCol="0">
            <a:spAutoFit/>
          </a:bodyPr>
          <a:lstStyle/>
          <a:p>
            <a:r>
              <a:rPr lang="en-US" sz="1200" dirty="0" smtClean="0">
                <a:solidFill>
                  <a:srgbClr val="800000"/>
                </a:solidFill>
              </a:rPr>
              <a:t>* jobs </a:t>
            </a:r>
            <a:r>
              <a:rPr lang="en-US" sz="1200" dirty="0" smtClean="0"/>
              <a:t>is the most significant keyword with </a:t>
            </a:r>
            <a:r>
              <a:rPr lang="en-US" sz="1200" dirty="0" smtClean="0">
                <a:solidFill>
                  <a:srgbClr val="800000"/>
                </a:solidFill>
              </a:rPr>
              <a:t>185,000,000</a:t>
            </a:r>
            <a:r>
              <a:rPr lang="en-US" sz="1200" dirty="0" smtClean="0"/>
              <a:t> </a:t>
            </a:r>
            <a:r>
              <a:rPr lang="en-US" sz="1200" dirty="0" smtClean="0">
                <a:solidFill>
                  <a:srgbClr val="800000"/>
                </a:solidFill>
              </a:rPr>
              <a:t>searches</a:t>
            </a:r>
            <a:endParaRPr lang="en-US" sz="1200" dirty="0">
              <a:solidFill>
                <a:srgbClr val="800000"/>
              </a:solidFill>
            </a:endParaRPr>
          </a:p>
        </p:txBody>
      </p:sp>
    </p:spTree>
    <p:extLst>
      <p:ext uri="{BB962C8B-B14F-4D97-AF65-F5344CB8AC3E}">
        <p14:creationId xmlns:p14="http://schemas.microsoft.com/office/powerpoint/2010/main" val="399879477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8"/>
          <p:cNvSpPr>
            <a:spLocks noChangeAspect="1"/>
          </p:cNvSpPr>
          <p:nvPr/>
        </p:nvSpPr>
        <p:spPr bwMode="auto">
          <a:xfrm>
            <a:off x="370709" y="165997"/>
            <a:ext cx="2876580" cy="2880399"/>
          </a:xfrm>
          <a:prstGeom prst="ellipse">
            <a:avLst/>
          </a:prstGeom>
          <a:solidFill>
            <a:srgbClr val="54708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dirty="0" smtClean="0">
                <a:ln>
                  <a:noFill/>
                </a:ln>
                <a:solidFill>
                  <a:schemeClr val="bg1"/>
                </a:solidFill>
                <a:effectLst/>
                <a:latin typeface="Arial" pitchFamily="-112" charset="0"/>
              </a:rPr>
              <a:t>best school</a:t>
            </a:r>
          </a:p>
          <a:p>
            <a:pPr algn="ctr" defTabSz="914400" fontAlgn="base">
              <a:spcBef>
                <a:spcPct val="0"/>
              </a:spcBef>
              <a:spcAft>
                <a:spcPct val="0"/>
              </a:spcAft>
            </a:pPr>
            <a:r>
              <a:rPr lang="en-US" sz="1400" b="1" dirty="0" smtClean="0">
                <a:solidFill>
                  <a:schemeClr val="bg1"/>
                </a:solidFill>
                <a:latin typeface="Arial" pitchFamily="-112" charset="0"/>
              </a:rPr>
              <a:t>2,240,000</a:t>
            </a:r>
            <a:endParaRPr kumimoji="0" lang="en-US" sz="1400" b="1" i="0" u="none" strike="noStrike" cap="none" normalizeH="0" dirty="0">
              <a:ln>
                <a:noFill/>
              </a:ln>
              <a:solidFill>
                <a:schemeClr val="bg1"/>
              </a:solidFill>
              <a:effectLst/>
              <a:latin typeface="Arial" pitchFamily="-112" charset="0"/>
            </a:endParaRPr>
          </a:p>
        </p:txBody>
      </p:sp>
      <p:sp>
        <p:nvSpPr>
          <p:cNvPr id="12" name="Oval 11"/>
          <p:cNvSpPr>
            <a:spLocks noChangeAspect="1"/>
          </p:cNvSpPr>
          <p:nvPr/>
        </p:nvSpPr>
        <p:spPr bwMode="auto">
          <a:xfrm>
            <a:off x="744720" y="2288526"/>
            <a:ext cx="2124000" cy="2123999"/>
          </a:xfrm>
          <a:prstGeom prst="ellipse">
            <a:avLst/>
          </a:prstGeom>
          <a:solidFill>
            <a:srgbClr val="547081"/>
          </a:solidFill>
          <a:ln w="9525" cap="flat" cmpd="sng" algn="ctr">
            <a:solidFill>
              <a:srgbClr val="FFFFFF"/>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dirty="0" smtClean="0">
                <a:ln>
                  <a:noFill/>
                </a:ln>
                <a:solidFill>
                  <a:schemeClr val="bg1"/>
                </a:solidFill>
                <a:effectLst/>
                <a:latin typeface="Arial" pitchFamily="-112" charset="0"/>
              </a:rPr>
              <a:t>private school</a:t>
            </a:r>
          </a:p>
          <a:p>
            <a:pPr algn="ctr" defTabSz="914400" fontAlgn="base">
              <a:spcBef>
                <a:spcPct val="0"/>
              </a:spcBef>
              <a:spcAft>
                <a:spcPct val="0"/>
              </a:spcAft>
            </a:pPr>
            <a:r>
              <a:rPr lang="en-US" sz="1400" b="1" dirty="0" smtClean="0">
                <a:solidFill>
                  <a:schemeClr val="bg1"/>
                </a:solidFill>
                <a:latin typeface="Arial" pitchFamily="-112" charset="0"/>
              </a:rPr>
              <a:t>1,220,000</a:t>
            </a:r>
            <a:endParaRPr kumimoji="0" lang="en-US" sz="1400" b="1" i="0" u="none" strike="noStrike" cap="none" normalizeH="0" dirty="0">
              <a:ln>
                <a:noFill/>
              </a:ln>
              <a:solidFill>
                <a:schemeClr val="bg1"/>
              </a:solidFill>
              <a:effectLst/>
              <a:latin typeface="Arial" pitchFamily="-112" charset="0"/>
            </a:endParaRPr>
          </a:p>
        </p:txBody>
      </p:sp>
      <p:sp>
        <p:nvSpPr>
          <p:cNvPr id="13" name="Oval 12"/>
          <p:cNvSpPr>
            <a:spLocks noChangeAspect="1"/>
          </p:cNvSpPr>
          <p:nvPr/>
        </p:nvSpPr>
        <p:spPr bwMode="auto">
          <a:xfrm>
            <a:off x="855621" y="3744051"/>
            <a:ext cx="1908000" cy="1907998"/>
          </a:xfrm>
          <a:prstGeom prst="ellipse">
            <a:avLst/>
          </a:prstGeom>
          <a:solidFill>
            <a:srgbClr val="547081"/>
          </a:solidFill>
          <a:ln w="9525" cap="flat" cmpd="sng" algn="ctr">
            <a:solidFill>
              <a:srgbClr val="FFFFFF"/>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dirty="0" smtClean="0">
                <a:ln>
                  <a:noFill/>
                </a:ln>
                <a:solidFill>
                  <a:schemeClr val="bg1"/>
                </a:solidFill>
                <a:effectLst/>
                <a:latin typeface="Arial" pitchFamily="-112" charset="0"/>
              </a:rPr>
              <a:t>school ranking</a:t>
            </a:r>
          </a:p>
          <a:p>
            <a:pPr algn="ctr" defTabSz="914400" fontAlgn="base">
              <a:spcBef>
                <a:spcPct val="0"/>
              </a:spcBef>
              <a:spcAft>
                <a:spcPct val="0"/>
              </a:spcAft>
            </a:pPr>
            <a:r>
              <a:rPr lang="en-US" sz="1400" b="1" dirty="0" smtClean="0">
                <a:solidFill>
                  <a:schemeClr val="bg1"/>
                </a:solidFill>
                <a:latin typeface="Arial" pitchFamily="-112" charset="0"/>
              </a:rPr>
              <a:t>1,000,000</a:t>
            </a:r>
            <a:endParaRPr kumimoji="0" lang="en-US" sz="1400" b="1" i="0" u="none" strike="noStrike" cap="none" normalizeH="0" dirty="0">
              <a:ln>
                <a:noFill/>
              </a:ln>
              <a:solidFill>
                <a:schemeClr val="bg1"/>
              </a:solidFill>
              <a:effectLst/>
              <a:latin typeface="Arial" pitchFamily="-112" charset="0"/>
            </a:endParaRPr>
          </a:p>
        </p:txBody>
      </p:sp>
      <p:sp>
        <p:nvSpPr>
          <p:cNvPr id="14" name="Oval 13"/>
          <p:cNvSpPr>
            <a:spLocks noChangeAspect="1"/>
          </p:cNvSpPr>
          <p:nvPr/>
        </p:nvSpPr>
        <p:spPr bwMode="auto">
          <a:xfrm>
            <a:off x="961216" y="5777590"/>
            <a:ext cx="720000" cy="720000"/>
          </a:xfrm>
          <a:prstGeom prst="ellipse">
            <a:avLst/>
          </a:prstGeom>
          <a:solidFill>
            <a:srgbClr val="547081"/>
          </a:solidFill>
          <a:ln w="9525" cap="flat" cmpd="sng" algn="ctr">
            <a:solidFill>
              <a:srgbClr val="FFFFFF"/>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dirty="0">
              <a:ln>
                <a:noFill/>
              </a:ln>
              <a:solidFill>
                <a:schemeClr val="bg1"/>
              </a:solidFill>
              <a:effectLst/>
              <a:latin typeface="Arial" pitchFamily="-112" charset="0"/>
            </a:endParaRPr>
          </a:p>
        </p:txBody>
      </p:sp>
      <p:sp>
        <p:nvSpPr>
          <p:cNvPr id="16" name="Oval 15"/>
          <p:cNvSpPr>
            <a:spLocks noChangeAspect="1"/>
          </p:cNvSpPr>
          <p:nvPr/>
        </p:nvSpPr>
        <p:spPr bwMode="auto">
          <a:xfrm>
            <a:off x="3617998" y="652197"/>
            <a:ext cx="1908000" cy="1907999"/>
          </a:xfrm>
          <a:prstGeom prst="ellipse">
            <a:avLst/>
          </a:prstGeom>
          <a:solidFill>
            <a:srgbClr val="809D5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solidFill>
                  <a:schemeClr val="bg1"/>
                </a:solidFill>
                <a:latin typeface="Arial" pitchFamily="-112" charset="0"/>
              </a:rPr>
              <a:t>teacher training</a:t>
            </a:r>
            <a:endParaRPr kumimoji="0" lang="en-US" sz="1400" i="0" u="none" strike="noStrike" cap="none" normalizeH="0" dirty="0" smtClean="0">
              <a:ln>
                <a:noFill/>
              </a:ln>
              <a:solidFill>
                <a:schemeClr val="bg1"/>
              </a:solidFill>
              <a:effectLst/>
              <a:latin typeface="Arial" pitchFamily="-112" charset="0"/>
            </a:endParaRPr>
          </a:p>
          <a:p>
            <a:pPr algn="ctr" defTabSz="914400" fontAlgn="base">
              <a:spcBef>
                <a:spcPct val="0"/>
              </a:spcBef>
              <a:spcAft>
                <a:spcPct val="0"/>
              </a:spcAft>
            </a:pPr>
            <a:r>
              <a:rPr lang="en-US" sz="1400" b="1" dirty="0" smtClean="0">
                <a:solidFill>
                  <a:schemeClr val="bg1"/>
                </a:solidFill>
                <a:latin typeface="Arial" pitchFamily="-112" charset="0"/>
              </a:rPr>
              <a:t>1,000,000</a:t>
            </a:r>
            <a:endParaRPr kumimoji="0" lang="en-US" sz="1400" b="1" i="0" u="none" strike="noStrike" cap="none" normalizeH="0" dirty="0">
              <a:ln>
                <a:noFill/>
              </a:ln>
              <a:solidFill>
                <a:schemeClr val="bg1"/>
              </a:solidFill>
              <a:effectLst/>
              <a:latin typeface="Arial" pitchFamily="-112" charset="0"/>
            </a:endParaRPr>
          </a:p>
        </p:txBody>
      </p:sp>
      <p:sp>
        <p:nvSpPr>
          <p:cNvPr id="17" name="Oval 16"/>
          <p:cNvSpPr>
            <a:spLocks noChangeAspect="1"/>
          </p:cNvSpPr>
          <p:nvPr/>
        </p:nvSpPr>
        <p:spPr bwMode="auto">
          <a:xfrm>
            <a:off x="3924476" y="2637837"/>
            <a:ext cx="1440000" cy="1440000"/>
          </a:xfrm>
          <a:prstGeom prst="ellipse">
            <a:avLst/>
          </a:prstGeom>
          <a:solidFill>
            <a:srgbClr val="809D51"/>
          </a:solidFill>
          <a:ln w="9525" cap="flat" cmpd="sng" algn="ctr">
            <a:solidFill>
              <a:srgbClr val="FFFFFF"/>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solidFill>
                  <a:schemeClr val="bg1"/>
                </a:solidFill>
                <a:latin typeface="Arial" pitchFamily="-112" charset="0"/>
              </a:rPr>
              <a:t>teacher salary</a:t>
            </a:r>
            <a:endParaRPr kumimoji="0" lang="en-US" sz="1400" i="0" u="none" strike="noStrike" cap="none" normalizeH="0" dirty="0" smtClean="0">
              <a:ln>
                <a:noFill/>
              </a:ln>
              <a:solidFill>
                <a:schemeClr val="bg1"/>
              </a:solidFill>
              <a:effectLst/>
              <a:latin typeface="Arial" pitchFamily="-112" charset="0"/>
            </a:endParaRPr>
          </a:p>
          <a:p>
            <a:pPr algn="ctr" defTabSz="914400" fontAlgn="base">
              <a:spcBef>
                <a:spcPct val="0"/>
              </a:spcBef>
              <a:spcAft>
                <a:spcPct val="0"/>
              </a:spcAft>
            </a:pPr>
            <a:r>
              <a:rPr lang="en-US" sz="1400" b="1" dirty="0" smtClean="0">
                <a:solidFill>
                  <a:schemeClr val="bg1"/>
                </a:solidFill>
                <a:latin typeface="Arial" pitchFamily="-112" charset="0"/>
              </a:rPr>
              <a:t>550,000</a:t>
            </a:r>
            <a:endParaRPr kumimoji="0" lang="en-US" sz="1400" b="1" i="0" u="none" strike="noStrike" cap="none" normalizeH="0" dirty="0">
              <a:ln>
                <a:noFill/>
              </a:ln>
              <a:solidFill>
                <a:schemeClr val="bg1"/>
              </a:solidFill>
              <a:effectLst/>
              <a:latin typeface="Arial" pitchFamily="-112" charset="0"/>
            </a:endParaRPr>
          </a:p>
        </p:txBody>
      </p:sp>
      <p:sp>
        <p:nvSpPr>
          <p:cNvPr id="21" name="Oval 20"/>
          <p:cNvSpPr>
            <a:spLocks noChangeAspect="1"/>
          </p:cNvSpPr>
          <p:nvPr/>
        </p:nvSpPr>
        <p:spPr bwMode="auto">
          <a:xfrm>
            <a:off x="5888985" y="166197"/>
            <a:ext cx="2876583" cy="2879999"/>
          </a:xfrm>
          <a:prstGeom prst="ellipse">
            <a:avLst/>
          </a:prstGeom>
          <a:solidFill>
            <a:srgbClr val="655A53"/>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400" dirty="0" smtClean="0">
                <a:solidFill>
                  <a:schemeClr val="bg1"/>
                </a:solidFill>
                <a:latin typeface="Arial" pitchFamily="-112" charset="0"/>
              </a:rPr>
              <a:t>literacy</a:t>
            </a:r>
            <a:endParaRPr kumimoji="0" lang="en-US" sz="1400" i="0" u="none" strike="noStrike" cap="none" normalizeH="0" dirty="0" smtClean="0">
              <a:ln>
                <a:noFill/>
              </a:ln>
              <a:solidFill>
                <a:schemeClr val="bg1"/>
              </a:solidFill>
              <a:effectLst/>
              <a:latin typeface="Arial" pitchFamily="-112" charset="0"/>
            </a:endParaRPr>
          </a:p>
          <a:p>
            <a:pPr algn="ctr" defTabSz="914400" fontAlgn="base">
              <a:spcBef>
                <a:spcPct val="0"/>
              </a:spcBef>
              <a:spcAft>
                <a:spcPct val="0"/>
              </a:spcAft>
            </a:pPr>
            <a:r>
              <a:rPr lang="en-US" sz="1400" b="1" dirty="0" smtClean="0">
                <a:solidFill>
                  <a:schemeClr val="bg1"/>
                </a:solidFill>
                <a:latin typeface="Arial" pitchFamily="-112" charset="0"/>
              </a:rPr>
              <a:t>2,240,000</a:t>
            </a:r>
            <a:endParaRPr kumimoji="0" lang="en-US" sz="1400" b="1" i="0" u="none" strike="noStrike" cap="none" normalizeH="0" dirty="0">
              <a:ln>
                <a:noFill/>
              </a:ln>
              <a:solidFill>
                <a:schemeClr val="bg1"/>
              </a:solidFill>
              <a:effectLst/>
              <a:latin typeface="Arial" pitchFamily="-112" charset="0"/>
            </a:endParaRPr>
          </a:p>
        </p:txBody>
      </p:sp>
      <p:sp>
        <p:nvSpPr>
          <p:cNvPr id="3" name="TextBox 2"/>
          <p:cNvSpPr txBox="1"/>
          <p:nvPr/>
        </p:nvSpPr>
        <p:spPr>
          <a:xfrm>
            <a:off x="1682922" y="5901400"/>
            <a:ext cx="1202297" cy="461665"/>
          </a:xfrm>
          <a:prstGeom prst="rect">
            <a:avLst/>
          </a:prstGeom>
          <a:noFill/>
        </p:spPr>
        <p:txBody>
          <a:bodyPr wrap="none" rtlCol="0">
            <a:spAutoFit/>
          </a:bodyPr>
          <a:lstStyle/>
          <a:p>
            <a:pPr lvl="0" defTabSz="914400" fontAlgn="base">
              <a:spcBef>
                <a:spcPct val="0"/>
              </a:spcBef>
              <a:spcAft>
                <a:spcPct val="0"/>
              </a:spcAft>
            </a:pPr>
            <a:r>
              <a:rPr lang="en-US" sz="1200" dirty="0">
                <a:solidFill>
                  <a:schemeClr val="tx1">
                    <a:lumMod val="75000"/>
                    <a:lumOff val="25000"/>
                  </a:schemeClr>
                </a:solidFill>
                <a:latin typeface="Arial" pitchFamily="-112" charset="0"/>
              </a:rPr>
              <a:t>extra curricular</a:t>
            </a:r>
          </a:p>
          <a:p>
            <a:pPr lvl="0" defTabSz="914400" fontAlgn="base">
              <a:spcBef>
                <a:spcPct val="0"/>
              </a:spcBef>
              <a:spcAft>
                <a:spcPct val="0"/>
              </a:spcAft>
            </a:pPr>
            <a:r>
              <a:rPr lang="en-US" sz="1200" b="1" dirty="0" smtClean="0">
                <a:solidFill>
                  <a:schemeClr val="tx1">
                    <a:lumMod val="75000"/>
                    <a:lumOff val="25000"/>
                  </a:schemeClr>
                </a:solidFill>
                <a:latin typeface="Arial" pitchFamily="-112" charset="0"/>
              </a:rPr>
              <a:t>135,000</a:t>
            </a:r>
            <a:endParaRPr lang="en-US" sz="1200" b="1" dirty="0">
              <a:solidFill>
                <a:schemeClr val="tx1">
                  <a:lumMod val="75000"/>
                  <a:lumOff val="25000"/>
                </a:schemeClr>
              </a:solidFill>
              <a:latin typeface="Arial" pitchFamily="-112" charset="0"/>
            </a:endParaRPr>
          </a:p>
        </p:txBody>
      </p:sp>
      <p:sp>
        <p:nvSpPr>
          <p:cNvPr id="18" name="Oval 17"/>
          <p:cNvSpPr>
            <a:spLocks noChangeAspect="1"/>
          </p:cNvSpPr>
          <p:nvPr/>
        </p:nvSpPr>
        <p:spPr bwMode="auto">
          <a:xfrm>
            <a:off x="3299801" y="4168053"/>
            <a:ext cx="1044000" cy="1044000"/>
          </a:xfrm>
          <a:prstGeom prst="ellipse">
            <a:avLst/>
          </a:prstGeom>
          <a:solidFill>
            <a:srgbClr val="809D5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dirty="0">
              <a:ln>
                <a:noFill/>
              </a:ln>
              <a:solidFill>
                <a:schemeClr val="bg1"/>
              </a:solidFill>
              <a:effectLst/>
              <a:latin typeface="Arial" pitchFamily="-112" charset="0"/>
            </a:endParaRPr>
          </a:p>
        </p:txBody>
      </p:sp>
      <p:sp>
        <p:nvSpPr>
          <p:cNvPr id="19" name="Oval 18"/>
          <p:cNvSpPr>
            <a:spLocks noChangeAspect="1"/>
          </p:cNvSpPr>
          <p:nvPr/>
        </p:nvSpPr>
        <p:spPr bwMode="auto">
          <a:xfrm>
            <a:off x="3587802" y="5426813"/>
            <a:ext cx="467999" cy="467999"/>
          </a:xfrm>
          <a:prstGeom prst="ellipse">
            <a:avLst/>
          </a:prstGeom>
          <a:solidFill>
            <a:srgbClr val="809D5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dirty="0">
              <a:ln>
                <a:noFill/>
              </a:ln>
              <a:solidFill>
                <a:schemeClr val="bg1"/>
              </a:solidFill>
              <a:effectLst/>
              <a:latin typeface="Arial" pitchFamily="-112" charset="0"/>
            </a:endParaRPr>
          </a:p>
        </p:txBody>
      </p:sp>
      <p:sp>
        <p:nvSpPr>
          <p:cNvPr id="20" name="Oval 19"/>
          <p:cNvSpPr>
            <a:spLocks noChangeAspect="1"/>
          </p:cNvSpPr>
          <p:nvPr/>
        </p:nvSpPr>
        <p:spPr bwMode="auto">
          <a:xfrm>
            <a:off x="3623801" y="6109572"/>
            <a:ext cx="396000" cy="396000"/>
          </a:xfrm>
          <a:prstGeom prst="ellipse">
            <a:avLst/>
          </a:prstGeom>
          <a:solidFill>
            <a:srgbClr val="809D5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dirty="0">
              <a:ln>
                <a:noFill/>
              </a:ln>
              <a:solidFill>
                <a:schemeClr val="bg1"/>
              </a:solidFill>
              <a:effectLst/>
              <a:latin typeface="Arial" pitchFamily="-112" charset="0"/>
            </a:endParaRPr>
          </a:p>
        </p:txBody>
      </p:sp>
      <p:sp>
        <p:nvSpPr>
          <p:cNvPr id="28" name="TextBox 27"/>
          <p:cNvSpPr txBox="1"/>
          <p:nvPr/>
        </p:nvSpPr>
        <p:spPr>
          <a:xfrm>
            <a:off x="4338523" y="6076740"/>
            <a:ext cx="1553430" cy="461665"/>
          </a:xfrm>
          <a:prstGeom prst="rect">
            <a:avLst/>
          </a:prstGeom>
          <a:noFill/>
        </p:spPr>
        <p:txBody>
          <a:bodyPr wrap="none" rtlCol="0">
            <a:spAutoFit/>
          </a:bodyPr>
          <a:lstStyle/>
          <a:p>
            <a:pPr lvl="0" defTabSz="914400" fontAlgn="base">
              <a:spcBef>
                <a:spcPct val="0"/>
              </a:spcBef>
              <a:spcAft>
                <a:spcPct val="0"/>
              </a:spcAft>
            </a:pPr>
            <a:r>
              <a:rPr lang="en-US" sz="1200" dirty="0">
                <a:solidFill>
                  <a:srgbClr val="404040"/>
                </a:solidFill>
                <a:latin typeface="Arial" pitchFamily="-112" charset="0"/>
              </a:rPr>
              <a:t>teacher qualification</a:t>
            </a:r>
          </a:p>
          <a:p>
            <a:pPr lvl="0" defTabSz="914400" fontAlgn="base">
              <a:spcBef>
                <a:spcPct val="0"/>
              </a:spcBef>
              <a:spcAft>
                <a:spcPct val="0"/>
              </a:spcAft>
            </a:pPr>
            <a:r>
              <a:rPr lang="en-US" sz="1200" b="1" dirty="0" smtClean="0">
                <a:solidFill>
                  <a:srgbClr val="404040"/>
                </a:solidFill>
                <a:latin typeface="Arial" pitchFamily="-112" charset="0"/>
              </a:rPr>
              <a:t>40,500</a:t>
            </a:r>
            <a:endParaRPr lang="en-US" sz="1200" b="1" dirty="0">
              <a:solidFill>
                <a:srgbClr val="404040"/>
              </a:solidFill>
              <a:latin typeface="Arial" pitchFamily="-112" charset="0"/>
            </a:endParaRPr>
          </a:p>
        </p:txBody>
      </p:sp>
      <p:sp>
        <p:nvSpPr>
          <p:cNvPr id="31" name="TextBox 30"/>
          <p:cNvSpPr txBox="1"/>
          <p:nvPr/>
        </p:nvSpPr>
        <p:spPr>
          <a:xfrm>
            <a:off x="4338523" y="5431241"/>
            <a:ext cx="1621883" cy="461665"/>
          </a:xfrm>
          <a:prstGeom prst="rect">
            <a:avLst/>
          </a:prstGeom>
          <a:noFill/>
        </p:spPr>
        <p:txBody>
          <a:bodyPr wrap="none" rtlCol="0">
            <a:spAutoFit/>
          </a:bodyPr>
          <a:lstStyle/>
          <a:p>
            <a:pPr lvl="0" defTabSz="914400" fontAlgn="base">
              <a:spcBef>
                <a:spcPct val="0"/>
              </a:spcBef>
              <a:spcAft>
                <a:spcPct val="0"/>
              </a:spcAft>
            </a:pPr>
            <a:r>
              <a:rPr lang="en-US" sz="1200" dirty="0">
                <a:solidFill>
                  <a:srgbClr val="404040"/>
                </a:solidFill>
                <a:latin typeface="Arial" pitchFamily="-112" charset="0"/>
              </a:rPr>
              <a:t>teacher development</a:t>
            </a:r>
          </a:p>
          <a:p>
            <a:pPr lvl="0" defTabSz="914400" fontAlgn="base">
              <a:spcBef>
                <a:spcPct val="0"/>
              </a:spcBef>
              <a:spcAft>
                <a:spcPct val="0"/>
              </a:spcAft>
            </a:pPr>
            <a:r>
              <a:rPr lang="en-US" sz="1200" b="1" dirty="0">
                <a:solidFill>
                  <a:srgbClr val="404040"/>
                </a:solidFill>
                <a:latin typeface="Arial" pitchFamily="-112" charset="0"/>
              </a:rPr>
              <a:t>60,500</a:t>
            </a:r>
          </a:p>
        </p:txBody>
      </p:sp>
      <p:sp>
        <p:nvSpPr>
          <p:cNvPr id="32" name="TextBox 31"/>
          <p:cNvSpPr txBox="1"/>
          <p:nvPr/>
        </p:nvSpPr>
        <p:spPr>
          <a:xfrm>
            <a:off x="4338523" y="4459221"/>
            <a:ext cx="1484902" cy="461665"/>
          </a:xfrm>
          <a:prstGeom prst="rect">
            <a:avLst/>
          </a:prstGeom>
          <a:noFill/>
        </p:spPr>
        <p:txBody>
          <a:bodyPr wrap="none" rtlCol="0">
            <a:spAutoFit/>
          </a:bodyPr>
          <a:lstStyle/>
          <a:p>
            <a:pPr lvl="0" defTabSz="914400" fontAlgn="base">
              <a:spcBef>
                <a:spcPct val="0"/>
              </a:spcBef>
              <a:spcAft>
                <a:spcPct val="0"/>
              </a:spcAft>
            </a:pPr>
            <a:r>
              <a:rPr lang="en-US" sz="1200" dirty="0">
                <a:solidFill>
                  <a:srgbClr val="404040"/>
                </a:solidFill>
                <a:latin typeface="Arial" pitchFamily="-112" charset="0"/>
              </a:rPr>
              <a:t>teaching resources</a:t>
            </a:r>
          </a:p>
          <a:p>
            <a:pPr lvl="0" defTabSz="914400" fontAlgn="base">
              <a:spcBef>
                <a:spcPct val="0"/>
              </a:spcBef>
              <a:spcAft>
                <a:spcPct val="0"/>
              </a:spcAft>
            </a:pPr>
            <a:r>
              <a:rPr lang="en-US" sz="1200" b="1" dirty="0">
                <a:solidFill>
                  <a:srgbClr val="404040"/>
                </a:solidFill>
                <a:latin typeface="Arial" pitchFamily="-112" charset="0"/>
              </a:rPr>
              <a:t>301,000</a:t>
            </a:r>
          </a:p>
        </p:txBody>
      </p:sp>
      <p:grpSp>
        <p:nvGrpSpPr>
          <p:cNvPr id="42" name="Group 41"/>
          <p:cNvGrpSpPr/>
          <p:nvPr/>
        </p:nvGrpSpPr>
        <p:grpSpPr>
          <a:xfrm>
            <a:off x="6314094" y="6068340"/>
            <a:ext cx="2222967" cy="462762"/>
            <a:chOff x="6314094" y="6068340"/>
            <a:chExt cx="2222967" cy="462762"/>
          </a:xfrm>
        </p:grpSpPr>
        <p:sp>
          <p:nvSpPr>
            <p:cNvPr id="25" name="Oval 24"/>
            <p:cNvSpPr>
              <a:spLocks noChangeAspect="1"/>
            </p:cNvSpPr>
            <p:nvPr/>
          </p:nvSpPr>
          <p:spPr bwMode="auto">
            <a:xfrm>
              <a:off x="6314094" y="6068340"/>
              <a:ext cx="467999" cy="462762"/>
            </a:xfrm>
            <a:prstGeom prst="ellipse">
              <a:avLst/>
            </a:prstGeom>
            <a:solidFill>
              <a:srgbClr val="655A53"/>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dirty="0">
                <a:ln>
                  <a:noFill/>
                </a:ln>
                <a:solidFill>
                  <a:schemeClr val="bg1"/>
                </a:solidFill>
                <a:effectLst/>
                <a:latin typeface="Arial" pitchFamily="-112" charset="0"/>
              </a:endParaRPr>
            </a:p>
          </p:txBody>
        </p:sp>
        <p:sp>
          <p:nvSpPr>
            <p:cNvPr id="36" name="TextBox 35"/>
            <p:cNvSpPr txBox="1"/>
            <p:nvPr/>
          </p:nvSpPr>
          <p:spPr>
            <a:xfrm>
              <a:off x="6957858" y="6069437"/>
              <a:ext cx="1579203" cy="461665"/>
            </a:xfrm>
            <a:prstGeom prst="rect">
              <a:avLst/>
            </a:prstGeom>
            <a:noFill/>
          </p:spPr>
          <p:txBody>
            <a:bodyPr wrap="none" rtlCol="0">
              <a:spAutoFit/>
            </a:bodyPr>
            <a:lstStyle/>
            <a:p>
              <a:pPr lvl="0" defTabSz="914400" fontAlgn="base">
                <a:spcBef>
                  <a:spcPct val="0"/>
                </a:spcBef>
                <a:spcAft>
                  <a:spcPct val="0"/>
                </a:spcAft>
              </a:pPr>
              <a:r>
                <a:rPr lang="en-US" sz="1200" dirty="0">
                  <a:solidFill>
                    <a:srgbClr val="404040"/>
                  </a:solidFill>
                  <a:latin typeface="Arial" pitchFamily="-112" charset="0"/>
                </a:rPr>
                <a:t>education legislation</a:t>
              </a:r>
            </a:p>
            <a:p>
              <a:pPr lvl="0" defTabSz="914400" fontAlgn="base">
                <a:spcBef>
                  <a:spcPct val="0"/>
                </a:spcBef>
                <a:spcAft>
                  <a:spcPct val="0"/>
                </a:spcAft>
              </a:pPr>
              <a:r>
                <a:rPr lang="en-US" sz="1200" b="1" dirty="0">
                  <a:solidFill>
                    <a:srgbClr val="404040"/>
                  </a:solidFill>
                  <a:latin typeface="Arial" pitchFamily="-112" charset="0"/>
                </a:rPr>
                <a:t>49,500</a:t>
              </a:r>
            </a:p>
          </p:txBody>
        </p:sp>
      </p:grpSp>
      <p:grpSp>
        <p:nvGrpSpPr>
          <p:cNvPr id="43" name="Group 42"/>
          <p:cNvGrpSpPr/>
          <p:nvPr/>
        </p:nvGrpSpPr>
        <p:grpSpPr>
          <a:xfrm>
            <a:off x="6314094" y="5294431"/>
            <a:ext cx="2009267" cy="467999"/>
            <a:chOff x="6314094" y="5424468"/>
            <a:chExt cx="2009267" cy="467999"/>
          </a:xfrm>
        </p:grpSpPr>
        <p:sp>
          <p:nvSpPr>
            <p:cNvPr id="24" name="Oval 23"/>
            <p:cNvSpPr>
              <a:spLocks noChangeAspect="1"/>
            </p:cNvSpPr>
            <p:nvPr/>
          </p:nvSpPr>
          <p:spPr bwMode="auto">
            <a:xfrm>
              <a:off x="6314094" y="5424468"/>
              <a:ext cx="467999" cy="467999"/>
            </a:xfrm>
            <a:prstGeom prst="ellipse">
              <a:avLst/>
            </a:prstGeom>
            <a:solidFill>
              <a:srgbClr val="655A53"/>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dirty="0">
                <a:ln>
                  <a:noFill/>
                </a:ln>
                <a:solidFill>
                  <a:schemeClr val="bg1"/>
                </a:solidFill>
                <a:effectLst/>
                <a:latin typeface="Arial" pitchFamily="-112" charset="0"/>
              </a:endParaRPr>
            </a:p>
          </p:txBody>
        </p:sp>
        <p:sp>
          <p:nvSpPr>
            <p:cNvPr id="37" name="TextBox 36"/>
            <p:cNvSpPr txBox="1"/>
            <p:nvPr/>
          </p:nvSpPr>
          <p:spPr>
            <a:xfrm>
              <a:off x="6957858" y="5424468"/>
              <a:ext cx="1365503" cy="461665"/>
            </a:xfrm>
            <a:prstGeom prst="rect">
              <a:avLst/>
            </a:prstGeom>
            <a:noFill/>
          </p:spPr>
          <p:txBody>
            <a:bodyPr wrap="none" rtlCol="0">
              <a:spAutoFit/>
            </a:bodyPr>
            <a:lstStyle/>
            <a:p>
              <a:pPr lvl="0" defTabSz="914400" fontAlgn="base">
                <a:spcBef>
                  <a:spcPct val="0"/>
                </a:spcBef>
                <a:spcAft>
                  <a:spcPct val="0"/>
                </a:spcAft>
              </a:pPr>
              <a:r>
                <a:rPr lang="en-US" sz="1200" dirty="0">
                  <a:solidFill>
                    <a:srgbClr val="404040"/>
                  </a:solidFill>
                  <a:latin typeface="Arial" pitchFamily="-112" charset="0"/>
                </a:rPr>
                <a:t>education budget</a:t>
              </a:r>
            </a:p>
            <a:p>
              <a:pPr lvl="0" defTabSz="914400" fontAlgn="base">
                <a:spcBef>
                  <a:spcPct val="0"/>
                </a:spcBef>
                <a:spcAft>
                  <a:spcPct val="0"/>
                </a:spcAft>
              </a:pPr>
              <a:r>
                <a:rPr lang="en-US" sz="1200" b="1" dirty="0">
                  <a:solidFill>
                    <a:srgbClr val="404040"/>
                  </a:solidFill>
                  <a:latin typeface="Arial" pitchFamily="-112" charset="0"/>
                </a:rPr>
                <a:t>60,500</a:t>
              </a:r>
            </a:p>
          </p:txBody>
        </p:sp>
      </p:grpSp>
      <p:grpSp>
        <p:nvGrpSpPr>
          <p:cNvPr id="44" name="Group 43"/>
          <p:cNvGrpSpPr/>
          <p:nvPr/>
        </p:nvGrpSpPr>
        <p:grpSpPr>
          <a:xfrm>
            <a:off x="6242093" y="4383369"/>
            <a:ext cx="2094092" cy="605152"/>
            <a:chOff x="6242093" y="4394439"/>
            <a:chExt cx="2094092" cy="605152"/>
          </a:xfrm>
        </p:grpSpPr>
        <p:sp>
          <p:nvSpPr>
            <p:cNvPr id="23" name="Oval 22"/>
            <p:cNvSpPr>
              <a:spLocks noChangeAspect="1"/>
            </p:cNvSpPr>
            <p:nvPr/>
          </p:nvSpPr>
          <p:spPr bwMode="auto">
            <a:xfrm>
              <a:off x="6242093" y="4394439"/>
              <a:ext cx="612000" cy="605152"/>
            </a:xfrm>
            <a:prstGeom prst="ellipse">
              <a:avLst/>
            </a:prstGeom>
            <a:solidFill>
              <a:srgbClr val="655A53"/>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dirty="0">
                <a:ln>
                  <a:noFill/>
                </a:ln>
                <a:solidFill>
                  <a:schemeClr val="bg1"/>
                </a:solidFill>
                <a:effectLst/>
                <a:latin typeface="Arial" pitchFamily="-112" charset="0"/>
              </a:endParaRPr>
            </a:p>
          </p:txBody>
        </p:sp>
        <p:sp>
          <p:nvSpPr>
            <p:cNvPr id="38" name="TextBox 37"/>
            <p:cNvSpPr txBox="1"/>
            <p:nvPr/>
          </p:nvSpPr>
          <p:spPr>
            <a:xfrm>
              <a:off x="6957858" y="4466183"/>
              <a:ext cx="1378327" cy="461665"/>
            </a:xfrm>
            <a:prstGeom prst="rect">
              <a:avLst/>
            </a:prstGeom>
            <a:noFill/>
          </p:spPr>
          <p:txBody>
            <a:bodyPr wrap="none" rtlCol="0">
              <a:spAutoFit/>
            </a:bodyPr>
            <a:lstStyle/>
            <a:p>
              <a:pPr lvl="0" defTabSz="914400" fontAlgn="base">
                <a:spcBef>
                  <a:spcPct val="0"/>
                </a:spcBef>
                <a:spcAft>
                  <a:spcPct val="0"/>
                </a:spcAft>
              </a:pPr>
              <a:r>
                <a:rPr lang="en-US" sz="1200" dirty="0">
                  <a:solidFill>
                    <a:srgbClr val="404040"/>
                  </a:solidFill>
                  <a:latin typeface="Arial" pitchFamily="-112" charset="0"/>
                </a:rPr>
                <a:t>education reform</a:t>
              </a:r>
            </a:p>
            <a:p>
              <a:pPr lvl="0" defTabSz="914400" fontAlgn="base">
                <a:spcBef>
                  <a:spcPct val="0"/>
                </a:spcBef>
                <a:spcAft>
                  <a:spcPct val="0"/>
                </a:spcAft>
              </a:pPr>
              <a:r>
                <a:rPr lang="en-US" sz="1200" b="1" dirty="0">
                  <a:solidFill>
                    <a:srgbClr val="404040"/>
                  </a:solidFill>
                  <a:latin typeface="Arial" pitchFamily="-112" charset="0"/>
                </a:rPr>
                <a:t>90,500</a:t>
              </a:r>
            </a:p>
          </p:txBody>
        </p:sp>
      </p:grpSp>
      <p:grpSp>
        <p:nvGrpSpPr>
          <p:cNvPr id="45" name="Group 44"/>
          <p:cNvGrpSpPr/>
          <p:nvPr/>
        </p:nvGrpSpPr>
        <p:grpSpPr>
          <a:xfrm>
            <a:off x="6117492" y="3258725"/>
            <a:ext cx="2163194" cy="818734"/>
            <a:chOff x="6117492" y="3258725"/>
            <a:chExt cx="2163194" cy="818734"/>
          </a:xfrm>
        </p:grpSpPr>
        <p:sp>
          <p:nvSpPr>
            <p:cNvPr id="22" name="Oval 21"/>
            <p:cNvSpPr>
              <a:spLocks noChangeAspect="1"/>
            </p:cNvSpPr>
            <p:nvPr/>
          </p:nvSpPr>
          <p:spPr bwMode="auto">
            <a:xfrm>
              <a:off x="6117492" y="3258725"/>
              <a:ext cx="828000" cy="818734"/>
            </a:xfrm>
            <a:prstGeom prst="ellipse">
              <a:avLst/>
            </a:prstGeom>
            <a:solidFill>
              <a:srgbClr val="655A53"/>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dirty="0">
                <a:ln>
                  <a:noFill/>
                </a:ln>
                <a:solidFill>
                  <a:schemeClr val="bg1"/>
                </a:solidFill>
                <a:effectLst/>
                <a:latin typeface="Arial" pitchFamily="-112" charset="0"/>
              </a:endParaRPr>
            </a:p>
          </p:txBody>
        </p:sp>
        <p:sp>
          <p:nvSpPr>
            <p:cNvPr id="39" name="TextBox 38"/>
            <p:cNvSpPr txBox="1"/>
            <p:nvPr/>
          </p:nvSpPr>
          <p:spPr>
            <a:xfrm>
              <a:off x="6941257" y="3435673"/>
              <a:ext cx="1339429" cy="461665"/>
            </a:xfrm>
            <a:prstGeom prst="rect">
              <a:avLst/>
            </a:prstGeom>
            <a:noFill/>
          </p:spPr>
          <p:txBody>
            <a:bodyPr wrap="none" rtlCol="0">
              <a:spAutoFit/>
            </a:bodyPr>
            <a:lstStyle/>
            <a:p>
              <a:pPr lvl="0" defTabSz="914400" fontAlgn="base">
                <a:spcBef>
                  <a:spcPct val="0"/>
                </a:spcBef>
                <a:spcAft>
                  <a:spcPct val="0"/>
                </a:spcAft>
              </a:pPr>
              <a:r>
                <a:rPr lang="en-US" sz="1200" dirty="0">
                  <a:solidFill>
                    <a:srgbClr val="404040"/>
                  </a:solidFill>
                  <a:latin typeface="Arial" pitchFamily="-112" charset="0"/>
                </a:rPr>
                <a:t>education policy</a:t>
              </a:r>
            </a:p>
            <a:p>
              <a:pPr lvl="0" defTabSz="914400" fontAlgn="base">
                <a:spcBef>
                  <a:spcPct val="0"/>
                </a:spcBef>
                <a:spcAft>
                  <a:spcPct val="0"/>
                </a:spcAft>
              </a:pPr>
              <a:r>
                <a:rPr lang="en-US" sz="1200" b="1" dirty="0" smtClean="0">
                  <a:solidFill>
                    <a:srgbClr val="404040"/>
                  </a:solidFill>
                  <a:latin typeface="Arial" pitchFamily="-112" charset="0"/>
                </a:rPr>
                <a:t>165,000</a:t>
              </a:r>
              <a:endParaRPr lang="en-US" sz="1200" b="1" dirty="0">
                <a:solidFill>
                  <a:srgbClr val="404040"/>
                </a:solidFill>
                <a:latin typeface="Arial" pitchFamily="-112" charset="0"/>
              </a:endParaRPr>
            </a:p>
          </p:txBody>
        </p:sp>
      </p:grpSp>
    </p:spTree>
    <p:extLst>
      <p:ext uri="{BB962C8B-B14F-4D97-AF65-F5344CB8AC3E}">
        <p14:creationId xmlns:p14="http://schemas.microsoft.com/office/powerpoint/2010/main" val="324147747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43971" y="1477152"/>
            <a:ext cx="8219243" cy="1037448"/>
          </a:xfrm>
        </p:spPr>
        <p:txBody>
          <a:bodyPr/>
          <a:lstStyle/>
          <a:p>
            <a:r>
              <a:rPr lang="en-US" sz="5400" dirty="0" smtClean="0">
                <a:solidFill>
                  <a:schemeClr val="accent2"/>
                </a:solidFill>
              </a:rPr>
              <a:t>Today’s objectives</a:t>
            </a:r>
            <a:endParaRPr lang="en-US" sz="5400" dirty="0">
              <a:solidFill>
                <a:schemeClr val="accent2"/>
              </a:solidFill>
            </a:endParaRPr>
          </a:p>
        </p:txBody>
      </p:sp>
      <p:sp>
        <p:nvSpPr>
          <p:cNvPr id="4" name="Text Placeholder 3"/>
          <p:cNvSpPr>
            <a:spLocks noGrp="1"/>
          </p:cNvSpPr>
          <p:nvPr>
            <p:ph type="body" sz="quarter" idx="14"/>
          </p:nvPr>
        </p:nvSpPr>
        <p:spPr>
          <a:prstGeom prst="rect">
            <a:avLst/>
          </a:prstGeom>
        </p:spPr>
        <p:txBody>
          <a:bodyPr/>
          <a:lstStyle/>
          <a:p>
            <a:pPr marL="342900" indent="-342900" algn="l">
              <a:buFont typeface="+mj-lt"/>
              <a:buAutoNum type="arabicPeriod"/>
            </a:pPr>
            <a:r>
              <a:rPr lang="en-US" dirty="0" smtClean="0">
                <a:solidFill>
                  <a:schemeClr val="tx1"/>
                </a:solidFill>
              </a:rPr>
              <a:t>Show initial results of the digital mapping</a:t>
            </a:r>
          </a:p>
          <a:p>
            <a:pPr marL="342900" indent="-342900" algn="l">
              <a:buFont typeface="+mj-lt"/>
              <a:buAutoNum type="arabicPeriod"/>
            </a:pPr>
            <a:r>
              <a:rPr lang="en-US" dirty="0" smtClean="0">
                <a:solidFill>
                  <a:schemeClr val="tx1"/>
                </a:solidFill>
              </a:rPr>
              <a:t>First steps towards a strategy for EI</a:t>
            </a:r>
          </a:p>
          <a:p>
            <a:pPr marL="342900" indent="-342900" algn="l">
              <a:buFont typeface="+mj-lt"/>
              <a:buAutoNum type="arabicPeriod"/>
            </a:pPr>
            <a:r>
              <a:rPr lang="en-US" dirty="0" smtClean="0">
                <a:solidFill>
                  <a:schemeClr val="tx1"/>
                </a:solidFill>
              </a:rPr>
              <a:t>Key questions </a:t>
            </a:r>
          </a:p>
        </p:txBody>
      </p:sp>
    </p:spTree>
    <p:extLst>
      <p:ext uri="{BB962C8B-B14F-4D97-AF65-F5344CB8AC3E}">
        <p14:creationId xmlns:p14="http://schemas.microsoft.com/office/powerpoint/2010/main" val="683223494"/>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291601" y="252000"/>
            <a:ext cx="6119999" cy="615553"/>
          </a:xfrm>
          <a:prstGeom prst="rect">
            <a:avLst/>
          </a:prstGeom>
        </p:spPr>
        <p:txBody>
          <a:bodyPr>
            <a:spAutoFit/>
          </a:bodyPr>
          <a:lstStyle/>
          <a:p>
            <a:r>
              <a:rPr lang="en-US" b="1" dirty="0" smtClean="0">
                <a:cs typeface="Arial"/>
              </a:rPr>
              <a:t>Education – GOOGLE TREND DATA</a:t>
            </a:r>
            <a:endParaRPr lang="en-US" b="1" dirty="0">
              <a:cs typeface="Arial"/>
            </a:endParaRPr>
          </a:p>
          <a:p>
            <a:r>
              <a:rPr lang="en-US" sz="1600" dirty="0" smtClean="0">
                <a:cs typeface="Arial"/>
              </a:rPr>
              <a:t>Keyword trend over the last 9 years - Globally</a:t>
            </a:r>
            <a:endParaRPr lang="en-US" sz="1600" dirty="0">
              <a:cs typeface="Arial"/>
            </a:endParaRPr>
          </a:p>
        </p:txBody>
      </p:sp>
      <p:pic>
        <p:nvPicPr>
          <p:cNvPr id="3" name="Picture 2"/>
          <p:cNvPicPr>
            <a:picLocks noChangeAspect="1"/>
          </p:cNvPicPr>
          <p:nvPr/>
        </p:nvPicPr>
        <p:blipFill>
          <a:blip r:embed="rId3"/>
          <a:stretch>
            <a:fillRect/>
          </a:stretch>
        </p:blipFill>
        <p:spPr>
          <a:xfrm>
            <a:off x="291600" y="1144800"/>
            <a:ext cx="8660722" cy="5291998"/>
          </a:xfrm>
          <a:prstGeom prst="rect">
            <a:avLst/>
          </a:prstGeom>
        </p:spPr>
      </p:pic>
    </p:spTree>
    <p:extLst>
      <p:ext uri="{BB962C8B-B14F-4D97-AF65-F5344CB8AC3E}">
        <p14:creationId xmlns:p14="http://schemas.microsoft.com/office/powerpoint/2010/main" val="2025005554"/>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291601" y="252000"/>
            <a:ext cx="6119999" cy="615553"/>
          </a:xfrm>
          <a:prstGeom prst="rect">
            <a:avLst/>
          </a:prstGeom>
        </p:spPr>
        <p:txBody>
          <a:bodyPr>
            <a:spAutoFit/>
          </a:bodyPr>
          <a:lstStyle/>
          <a:p>
            <a:r>
              <a:rPr lang="en-US" b="1" dirty="0" smtClean="0">
                <a:cs typeface="Arial"/>
              </a:rPr>
              <a:t>Education vs. Training – GOOGLE TREND DATA</a:t>
            </a:r>
            <a:endParaRPr lang="en-US" b="1" dirty="0">
              <a:cs typeface="Arial"/>
            </a:endParaRPr>
          </a:p>
          <a:p>
            <a:r>
              <a:rPr lang="en-US" sz="1600" dirty="0" smtClean="0">
                <a:cs typeface="Arial"/>
              </a:rPr>
              <a:t>Keyword trend over the last 9 years - Globally</a:t>
            </a:r>
            <a:endParaRPr lang="en-US" sz="1600" dirty="0">
              <a:cs typeface="Arial"/>
            </a:endParaRPr>
          </a:p>
        </p:txBody>
      </p:sp>
      <p:pic>
        <p:nvPicPr>
          <p:cNvPr id="2" name="Picture 1"/>
          <p:cNvPicPr>
            <a:picLocks noChangeAspect="1"/>
          </p:cNvPicPr>
          <p:nvPr/>
        </p:nvPicPr>
        <p:blipFill>
          <a:blip r:embed="rId3"/>
          <a:stretch>
            <a:fillRect/>
          </a:stretch>
        </p:blipFill>
        <p:spPr>
          <a:xfrm>
            <a:off x="291600" y="1144800"/>
            <a:ext cx="8680313" cy="5291998"/>
          </a:xfrm>
          <a:prstGeom prst="rect">
            <a:avLst/>
          </a:prstGeom>
        </p:spPr>
      </p:pic>
    </p:spTree>
    <p:extLst>
      <p:ext uri="{BB962C8B-B14F-4D97-AF65-F5344CB8AC3E}">
        <p14:creationId xmlns:p14="http://schemas.microsoft.com/office/powerpoint/2010/main" val="424385415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291601" y="252000"/>
            <a:ext cx="6119999" cy="615553"/>
          </a:xfrm>
          <a:prstGeom prst="rect">
            <a:avLst/>
          </a:prstGeom>
        </p:spPr>
        <p:txBody>
          <a:bodyPr>
            <a:spAutoFit/>
          </a:bodyPr>
          <a:lstStyle/>
          <a:p>
            <a:r>
              <a:rPr lang="en-US" b="1" dirty="0" smtClean="0">
                <a:cs typeface="Arial"/>
              </a:rPr>
              <a:t>Public vs. Private Education – GOOGLE TREND DATA</a:t>
            </a:r>
            <a:endParaRPr lang="en-US" b="1" dirty="0">
              <a:cs typeface="Arial"/>
            </a:endParaRPr>
          </a:p>
          <a:p>
            <a:r>
              <a:rPr lang="en-US" sz="1600" dirty="0" smtClean="0">
                <a:cs typeface="Arial"/>
              </a:rPr>
              <a:t>Keyword trend over the last 9 years - Globally</a:t>
            </a:r>
            <a:endParaRPr lang="en-US" sz="1600" dirty="0">
              <a:cs typeface="Arial"/>
            </a:endParaRPr>
          </a:p>
        </p:txBody>
      </p:sp>
      <p:pic>
        <p:nvPicPr>
          <p:cNvPr id="3" name="Picture 2"/>
          <p:cNvPicPr>
            <a:picLocks noChangeAspect="1"/>
          </p:cNvPicPr>
          <p:nvPr/>
        </p:nvPicPr>
        <p:blipFill>
          <a:blip r:embed="rId3"/>
          <a:stretch>
            <a:fillRect/>
          </a:stretch>
        </p:blipFill>
        <p:spPr>
          <a:xfrm>
            <a:off x="291600" y="1144800"/>
            <a:ext cx="8660722" cy="5291998"/>
          </a:xfrm>
          <a:prstGeom prst="rect">
            <a:avLst/>
          </a:prstGeom>
        </p:spPr>
      </p:pic>
    </p:spTree>
    <p:extLst>
      <p:ext uri="{BB962C8B-B14F-4D97-AF65-F5344CB8AC3E}">
        <p14:creationId xmlns:p14="http://schemas.microsoft.com/office/powerpoint/2010/main" val="328134270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a:t>Keyword analysis</a:t>
            </a:r>
          </a:p>
        </p:txBody>
      </p:sp>
      <p:sp>
        <p:nvSpPr>
          <p:cNvPr id="4" name="Title 3"/>
          <p:cNvSpPr>
            <a:spLocks noGrp="1"/>
          </p:cNvSpPr>
          <p:nvPr>
            <p:ph type="title"/>
          </p:nvPr>
        </p:nvSpPr>
        <p:spPr/>
        <p:txBody>
          <a:bodyPr/>
          <a:lstStyle/>
          <a:p>
            <a:r>
              <a:rPr lang="en-US" dirty="0" smtClean="0"/>
              <a:t>Conclusions</a:t>
            </a:r>
            <a:endParaRPr lang="en-US" dirty="0"/>
          </a:p>
        </p:txBody>
      </p:sp>
      <p:sp>
        <p:nvSpPr>
          <p:cNvPr id="6" name="Text Placeholder 5"/>
          <p:cNvSpPr>
            <a:spLocks noGrp="1"/>
          </p:cNvSpPr>
          <p:nvPr>
            <p:ph type="body" sz="quarter" idx="14"/>
          </p:nvPr>
        </p:nvSpPr>
        <p:spPr/>
        <p:txBody>
          <a:bodyPr/>
          <a:lstStyle/>
          <a:p>
            <a:pPr>
              <a:spcBef>
                <a:spcPts val="0"/>
              </a:spcBef>
            </a:pPr>
            <a:r>
              <a:rPr lang="en-US" sz="1800" dirty="0">
                <a:solidFill>
                  <a:schemeClr val="tx1"/>
                </a:solidFill>
                <a:cs typeface="Avenir Book"/>
              </a:rPr>
              <a:t>The enormous search traffic for </a:t>
            </a:r>
            <a:r>
              <a:rPr lang="en-US" sz="1800" dirty="0" smtClean="0">
                <a:solidFill>
                  <a:schemeClr val="tx1"/>
                </a:solidFill>
                <a:cs typeface="Avenir Book"/>
              </a:rPr>
              <a:t>education clearly shows </a:t>
            </a:r>
            <a:r>
              <a:rPr lang="en-US" sz="1800" dirty="0">
                <a:solidFill>
                  <a:schemeClr val="tx1"/>
                </a:solidFill>
                <a:cs typeface="Avenir Book"/>
              </a:rPr>
              <a:t>the extent to which </a:t>
            </a:r>
            <a:r>
              <a:rPr lang="en-US" sz="1800" b="1" dirty="0">
                <a:solidFill>
                  <a:schemeClr val="tx1"/>
                </a:solidFill>
                <a:cs typeface="Avenir Book"/>
              </a:rPr>
              <a:t>people care </a:t>
            </a:r>
            <a:r>
              <a:rPr lang="en-US" sz="1800" dirty="0">
                <a:solidFill>
                  <a:schemeClr val="tx1"/>
                </a:solidFill>
                <a:cs typeface="Avenir Book"/>
              </a:rPr>
              <a:t>about </a:t>
            </a:r>
            <a:r>
              <a:rPr lang="en-US" sz="1800" dirty="0" smtClean="0">
                <a:solidFill>
                  <a:schemeClr val="tx1"/>
                </a:solidFill>
                <a:cs typeface="Avenir Book"/>
              </a:rPr>
              <a:t>this topic.</a:t>
            </a:r>
            <a:endParaRPr lang="en-US" sz="1800" dirty="0">
              <a:solidFill>
                <a:schemeClr val="tx1"/>
              </a:solidFill>
              <a:cs typeface="Avenir Book"/>
            </a:endParaRPr>
          </a:p>
          <a:p>
            <a:pPr>
              <a:spcBef>
                <a:spcPts val="0"/>
              </a:spcBef>
            </a:pPr>
            <a:r>
              <a:rPr lang="en-US" sz="1800" dirty="0">
                <a:solidFill>
                  <a:schemeClr val="tx1"/>
                </a:solidFill>
                <a:cs typeface="Avenir Book"/>
              </a:rPr>
              <a:t>However, the keywords associated to education also indicate a </a:t>
            </a:r>
            <a:r>
              <a:rPr lang="en-US" sz="1800" b="1" dirty="0">
                <a:solidFill>
                  <a:schemeClr val="tx1"/>
                </a:solidFill>
                <a:cs typeface="Avenir Book"/>
              </a:rPr>
              <a:t>divergence in the </a:t>
            </a:r>
            <a:r>
              <a:rPr lang="en-US" sz="1800" b="1" dirty="0" smtClean="0">
                <a:solidFill>
                  <a:schemeClr val="tx1"/>
                </a:solidFill>
                <a:cs typeface="Avenir Book"/>
              </a:rPr>
              <a:t>interests </a:t>
            </a:r>
            <a:r>
              <a:rPr lang="en-US" sz="1800" b="1" dirty="0">
                <a:solidFill>
                  <a:schemeClr val="tx1"/>
                </a:solidFill>
                <a:cs typeface="Avenir Book"/>
              </a:rPr>
              <a:t>of stakeholders</a:t>
            </a:r>
            <a:r>
              <a:rPr lang="en-US" sz="1800" dirty="0">
                <a:solidFill>
                  <a:schemeClr val="tx1"/>
                </a:solidFill>
                <a:cs typeface="Avenir Book"/>
              </a:rPr>
              <a:t>.</a:t>
            </a:r>
          </a:p>
          <a:p>
            <a:pPr lvl="1">
              <a:spcBef>
                <a:spcPts val="0"/>
              </a:spcBef>
            </a:pPr>
            <a:r>
              <a:rPr lang="en-US" sz="1400" dirty="0">
                <a:solidFill>
                  <a:schemeClr val="tx1"/>
                </a:solidFill>
                <a:cs typeface="Avenir Book"/>
              </a:rPr>
              <a:t>Parents, </a:t>
            </a:r>
            <a:r>
              <a:rPr lang="en-US" sz="1400" dirty="0" smtClean="0">
                <a:solidFill>
                  <a:schemeClr val="tx1"/>
                </a:solidFill>
                <a:cs typeface="Avenir Book"/>
              </a:rPr>
              <a:t>who form the </a:t>
            </a:r>
            <a:r>
              <a:rPr lang="en-US" sz="1400" dirty="0">
                <a:solidFill>
                  <a:schemeClr val="tx1"/>
                </a:solidFill>
                <a:cs typeface="Avenir Book"/>
              </a:rPr>
              <a:t>largest demographic and account for keywords with the largest search volumes, are </a:t>
            </a:r>
            <a:r>
              <a:rPr lang="en-US" sz="1400" dirty="0" smtClean="0">
                <a:solidFill>
                  <a:schemeClr val="tx1"/>
                </a:solidFill>
                <a:cs typeface="Avenir Book"/>
              </a:rPr>
              <a:t>most </a:t>
            </a:r>
            <a:r>
              <a:rPr lang="en-US" sz="1400" dirty="0">
                <a:solidFill>
                  <a:schemeClr val="tx1"/>
                </a:solidFill>
                <a:cs typeface="Avenir Book"/>
              </a:rPr>
              <a:t>concerned with subjects that immediately concern their </a:t>
            </a:r>
            <a:r>
              <a:rPr lang="en-US" sz="1400" dirty="0" smtClean="0">
                <a:solidFill>
                  <a:schemeClr val="tx1"/>
                </a:solidFill>
                <a:cs typeface="Avenir Book"/>
              </a:rPr>
              <a:t>children - not </a:t>
            </a:r>
            <a:r>
              <a:rPr lang="en-US" sz="1400" dirty="0">
                <a:solidFill>
                  <a:schemeClr val="tx1"/>
                </a:solidFill>
                <a:cs typeface="Avenir Book"/>
              </a:rPr>
              <a:t>policy.</a:t>
            </a:r>
          </a:p>
          <a:p>
            <a:pPr lvl="1">
              <a:spcBef>
                <a:spcPts val="0"/>
              </a:spcBef>
            </a:pPr>
            <a:r>
              <a:rPr lang="en-US" sz="1400" dirty="0">
                <a:solidFill>
                  <a:schemeClr val="tx1"/>
                </a:solidFill>
                <a:cs typeface="Avenir Book"/>
              </a:rPr>
              <a:t>Teachers, the second largest demographic</a:t>
            </a:r>
            <a:r>
              <a:rPr lang="en-US" sz="1400" dirty="0" smtClean="0">
                <a:solidFill>
                  <a:schemeClr val="tx1"/>
                </a:solidFill>
                <a:cs typeface="Avenir Book"/>
              </a:rPr>
              <a:t>, </a:t>
            </a:r>
            <a:r>
              <a:rPr lang="en-US" sz="1400" dirty="0">
                <a:solidFill>
                  <a:schemeClr val="tx1"/>
                </a:solidFill>
                <a:cs typeface="Avenir Book"/>
              </a:rPr>
              <a:t>look for </a:t>
            </a:r>
            <a:r>
              <a:rPr lang="en-US" sz="1400" dirty="0" smtClean="0">
                <a:solidFill>
                  <a:schemeClr val="tx1"/>
                </a:solidFill>
                <a:cs typeface="Avenir Book"/>
              </a:rPr>
              <a:t>keywords </a:t>
            </a:r>
            <a:r>
              <a:rPr lang="en-US" sz="1400" dirty="0">
                <a:solidFill>
                  <a:schemeClr val="tx1"/>
                </a:solidFill>
                <a:cs typeface="Avenir Book"/>
              </a:rPr>
              <a:t>related to their profession and that </a:t>
            </a:r>
            <a:r>
              <a:rPr lang="en-US" sz="1400" dirty="0" smtClean="0">
                <a:solidFill>
                  <a:schemeClr val="tx1"/>
                </a:solidFill>
                <a:cs typeface="Avenir Book"/>
              </a:rPr>
              <a:t>offer </a:t>
            </a:r>
            <a:r>
              <a:rPr lang="en-US" sz="1400" dirty="0">
                <a:solidFill>
                  <a:schemeClr val="tx1"/>
                </a:solidFill>
                <a:cs typeface="Avenir Book"/>
              </a:rPr>
              <a:t>tangible </a:t>
            </a:r>
            <a:r>
              <a:rPr lang="en-US" sz="1400" dirty="0" smtClean="0">
                <a:solidFill>
                  <a:schemeClr val="tx1"/>
                </a:solidFill>
                <a:cs typeface="Avenir Book"/>
              </a:rPr>
              <a:t>resources.</a:t>
            </a:r>
            <a:endParaRPr lang="en-US" sz="1400" dirty="0">
              <a:solidFill>
                <a:schemeClr val="tx1"/>
              </a:solidFill>
              <a:cs typeface="Avenir Book"/>
            </a:endParaRPr>
          </a:p>
          <a:p>
            <a:pPr lvl="1">
              <a:spcBef>
                <a:spcPts val="0"/>
              </a:spcBef>
            </a:pPr>
            <a:r>
              <a:rPr lang="en-US" sz="1400" dirty="0">
                <a:solidFill>
                  <a:schemeClr val="tx1"/>
                </a:solidFill>
                <a:cs typeface="Avenir Book"/>
              </a:rPr>
              <a:t>The campaign could leverage both </a:t>
            </a:r>
            <a:r>
              <a:rPr lang="en-US" sz="1400" dirty="0" smtClean="0">
                <a:solidFill>
                  <a:schemeClr val="tx1"/>
                </a:solidFill>
                <a:cs typeface="Avenir Book"/>
              </a:rPr>
              <a:t>groups </a:t>
            </a:r>
            <a:r>
              <a:rPr lang="en-US" sz="1400" dirty="0">
                <a:solidFill>
                  <a:schemeClr val="tx1"/>
                </a:solidFill>
                <a:cs typeface="Avenir Book"/>
              </a:rPr>
              <a:t>and create </a:t>
            </a:r>
            <a:r>
              <a:rPr lang="en-US" sz="1400" dirty="0" smtClean="0">
                <a:solidFill>
                  <a:schemeClr val="tx1"/>
                </a:solidFill>
                <a:cs typeface="Avenir Book"/>
              </a:rPr>
              <a:t>a powerful </a:t>
            </a:r>
            <a:r>
              <a:rPr lang="en-US" sz="1400" dirty="0">
                <a:solidFill>
                  <a:schemeClr val="tx1"/>
                </a:solidFill>
                <a:cs typeface="Avenir Book"/>
              </a:rPr>
              <a:t>support </a:t>
            </a:r>
            <a:r>
              <a:rPr lang="en-US" sz="1400" dirty="0" smtClean="0">
                <a:solidFill>
                  <a:schemeClr val="tx1"/>
                </a:solidFill>
                <a:cs typeface="Avenir Book"/>
              </a:rPr>
              <a:t>base however</a:t>
            </a:r>
            <a:r>
              <a:rPr lang="en-US" sz="1400" dirty="0">
                <a:solidFill>
                  <a:schemeClr val="tx1"/>
                </a:solidFill>
                <a:cs typeface="Avenir Book"/>
              </a:rPr>
              <a:t>, it will have </a:t>
            </a:r>
            <a:r>
              <a:rPr lang="en-US" sz="1400" dirty="0" smtClean="0">
                <a:solidFill>
                  <a:schemeClr val="tx1"/>
                </a:solidFill>
                <a:cs typeface="Avenir Book"/>
              </a:rPr>
              <a:t>to </a:t>
            </a:r>
            <a:r>
              <a:rPr lang="en-US" sz="1400" dirty="0">
                <a:solidFill>
                  <a:schemeClr val="tx1"/>
                </a:solidFill>
                <a:cs typeface="Avenir Book"/>
              </a:rPr>
              <a:t>draw parallels to current </a:t>
            </a:r>
            <a:r>
              <a:rPr lang="en-US" sz="1400" dirty="0" smtClean="0">
                <a:solidFill>
                  <a:schemeClr val="tx1"/>
                </a:solidFill>
                <a:cs typeface="Avenir Book"/>
              </a:rPr>
              <a:t>behavior/motivations </a:t>
            </a:r>
            <a:r>
              <a:rPr lang="en-US" sz="1400" dirty="0">
                <a:solidFill>
                  <a:schemeClr val="tx1"/>
                </a:solidFill>
                <a:cs typeface="Avenir Book"/>
              </a:rPr>
              <a:t>for it to </a:t>
            </a:r>
            <a:r>
              <a:rPr lang="en-US" sz="1400" dirty="0" smtClean="0">
                <a:solidFill>
                  <a:schemeClr val="tx1"/>
                </a:solidFill>
                <a:cs typeface="Avenir Book"/>
              </a:rPr>
              <a:t>succeed.</a:t>
            </a:r>
            <a:endParaRPr lang="en-US" sz="1400" dirty="0">
              <a:solidFill>
                <a:schemeClr val="tx1"/>
              </a:solidFill>
              <a:cs typeface="Avenir Book"/>
            </a:endParaRPr>
          </a:p>
          <a:p>
            <a:pPr>
              <a:spcBef>
                <a:spcPts val="0"/>
              </a:spcBef>
            </a:pPr>
            <a:r>
              <a:rPr lang="en-US" sz="1800" dirty="0">
                <a:solidFill>
                  <a:schemeClr val="tx1"/>
                </a:solidFill>
                <a:cs typeface="Avenir Book"/>
              </a:rPr>
              <a:t>Education International is right to be concerned about education. Over the last 9 years, the level of </a:t>
            </a:r>
            <a:r>
              <a:rPr lang="en-US" sz="1800" b="1" dirty="0">
                <a:solidFill>
                  <a:schemeClr val="tx1"/>
                </a:solidFill>
                <a:cs typeface="Avenir Book"/>
              </a:rPr>
              <a:t>interest in </a:t>
            </a:r>
            <a:r>
              <a:rPr lang="en-US" sz="1800" b="1" dirty="0" smtClean="0">
                <a:solidFill>
                  <a:schemeClr val="tx1"/>
                </a:solidFill>
                <a:cs typeface="Avenir Book"/>
              </a:rPr>
              <a:t>education </a:t>
            </a:r>
            <a:r>
              <a:rPr lang="en-US" sz="1800" b="1" dirty="0">
                <a:solidFill>
                  <a:schemeClr val="tx1"/>
                </a:solidFill>
                <a:cs typeface="Avenir Book"/>
              </a:rPr>
              <a:t>has dropped </a:t>
            </a:r>
            <a:r>
              <a:rPr lang="en-US" sz="1800" dirty="0">
                <a:solidFill>
                  <a:schemeClr val="tx1"/>
                </a:solidFill>
                <a:cs typeface="Avenir Book"/>
              </a:rPr>
              <a:t>by 60%.</a:t>
            </a:r>
          </a:p>
          <a:p>
            <a:pPr>
              <a:spcBef>
                <a:spcPts val="0"/>
              </a:spcBef>
            </a:pPr>
            <a:r>
              <a:rPr lang="en-US" sz="1800" dirty="0">
                <a:solidFill>
                  <a:schemeClr val="tx1"/>
                </a:solidFill>
                <a:cs typeface="Avenir Book"/>
              </a:rPr>
              <a:t>The long term trend </a:t>
            </a:r>
            <a:r>
              <a:rPr lang="en-US" sz="1800" dirty="0" smtClean="0">
                <a:solidFill>
                  <a:schemeClr val="tx1"/>
                </a:solidFill>
                <a:cs typeface="Avenir Book"/>
              </a:rPr>
              <a:t>also </a:t>
            </a:r>
            <a:r>
              <a:rPr lang="en-US" sz="1800" dirty="0">
                <a:solidFill>
                  <a:schemeClr val="tx1"/>
                </a:solidFill>
                <a:cs typeface="Avenir Book"/>
              </a:rPr>
              <a:t>indicates </a:t>
            </a:r>
            <a:r>
              <a:rPr lang="en-US" sz="1800" dirty="0" smtClean="0">
                <a:solidFill>
                  <a:schemeClr val="tx1"/>
                </a:solidFill>
                <a:cs typeface="Avenir Book"/>
              </a:rPr>
              <a:t>drops </a:t>
            </a:r>
            <a:r>
              <a:rPr lang="en-US" sz="1800" dirty="0">
                <a:solidFill>
                  <a:schemeClr val="tx1"/>
                </a:solidFill>
                <a:cs typeface="Avenir Book"/>
              </a:rPr>
              <a:t>in interest are to be expected </a:t>
            </a:r>
            <a:r>
              <a:rPr lang="en-US" sz="1800" dirty="0" smtClean="0">
                <a:solidFill>
                  <a:schemeClr val="tx1"/>
                </a:solidFill>
                <a:cs typeface="Avenir Book"/>
              </a:rPr>
              <a:t>at </a:t>
            </a:r>
            <a:r>
              <a:rPr lang="en-US" sz="1800" dirty="0">
                <a:solidFill>
                  <a:schemeClr val="tx1"/>
                </a:solidFill>
                <a:cs typeface="Avenir Book"/>
              </a:rPr>
              <a:t>Christmas and </a:t>
            </a:r>
            <a:r>
              <a:rPr lang="en-US" sz="1800" dirty="0" smtClean="0">
                <a:solidFill>
                  <a:schemeClr val="tx1"/>
                </a:solidFill>
                <a:cs typeface="Avenir Book"/>
              </a:rPr>
              <a:t>over the summer. </a:t>
            </a:r>
            <a:r>
              <a:rPr lang="en-US" sz="1800" dirty="0">
                <a:solidFill>
                  <a:schemeClr val="tx1"/>
                </a:solidFill>
                <a:cs typeface="Avenir Book"/>
              </a:rPr>
              <a:t>The campaign should </a:t>
            </a:r>
            <a:r>
              <a:rPr lang="en-US" sz="1800" dirty="0" smtClean="0">
                <a:solidFill>
                  <a:schemeClr val="tx1"/>
                </a:solidFill>
                <a:cs typeface="Avenir Book"/>
              </a:rPr>
              <a:t>focus </a:t>
            </a:r>
            <a:r>
              <a:rPr lang="en-US" sz="1800" dirty="0">
                <a:solidFill>
                  <a:schemeClr val="tx1"/>
                </a:solidFill>
                <a:cs typeface="Avenir Book"/>
              </a:rPr>
              <a:t>its activities </a:t>
            </a:r>
            <a:r>
              <a:rPr lang="en-US" sz="1800" dirty="0" smtClean="0">
                <a:solidFill>
                  <a:schemeClr val="tx1"/>
                </a:solidFill>
                <a:cs typeface="Avenir Book"/>
              </a:rPr>
              <a:t>in the spring and fall.</a:t>
            </a:r>
            <a:endParaRPr lang="en-US" sz="1800" dirty="0">
              <a:solidFill>
                <a:schemeClr val="tx1"/>
              </a:solidFill>
              <a:cs typeface="Avenir Book"/>
            </a:endParaRPr>
          </a:p>
        </p:txBody>
      </p:sp>
    </p:spTree>
    <p:extLst>
      <p:ext uri="{BB962C8B-B14F-4D97-AF65-F5344CB8AC3E}">
        <p14:creationId xmlns:p14="http://schemas.microsoft.com/office/powerpoint/2010/main" val="3640808230"/>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5146" r="5146"/>
          <a:stretch/>
        </p:blipFill>
        <p:spPr>
          <a:xfrm flipH="1">
            <a:off x="-58103" y="-4719"/>
            <a:ext cx="9260206" cy="6867438"/>
          </a:xfrm>
          <a:prstGeom prst="rect">
            <a:avLst/>
          </a:prstGeom>
        </p:spPr>
      </p:pic>
      <p:sp>
        <p:nvSpPr>
          <p:cNvPr id="4" name="Title 3"/>
          <p:cNvSpPr>
            <a:spLocks noGrp="1"/>
          </p:cNvSpPr>
          <p:nvPr>
            <p:ph type="ctrTitle"/>
          </p:nvPr>
        </p:nvSpPr>
        <p:spPr/>
        <p:txBody>
          <a:bodyPr/>
          <a:lstStyle/>
          <a:p>
            <a:r>
              <a:rPr lang="en-US" dirty="0" smtClean="0"/>
              <a:t>Keyword Analysis:</a:t>
            </a:r>
            <a:br>
              <a:rPr lang="en-US" dirty="0" smtClean="0"/>
            </a:br>
            <a:r>
              <a:rPr lang="en-US" dirty="0" smtClean="0"/>
              <a:t>Quality Education</a:t>
            </a:r>
            <a:endParaRPr lang="en-US" dirty="0"/>
          </a:p>
        </p:txBody>
      </p:sp>
      <p:sp>
        <p:nvSpPr>
          <p:cNvPr id="5" name="Text Placeholder 4"/>
          <p:cNvSpPr>
            <a:spLocks noGrp="1"/>
          </p:cNvSpPr>
          <p:nvPr>
            <p:ph type="body" sz="quarter" idx="10"/>
          </p:nvPr>
        </p:nvSpPr>
        <p:spPr/>
        <p:txBody>
          <a:bodyPr>
            <a:normAutofit/>
          </a:bodyPr>
          <a:lstStyle/>
          <a:p>
            <a:endParaRPr lang="en-US" dirty="0"/>
          </a:p>
        </p:txBody>
      </p:sp>
      <p:sp>
        <p:nvSpPr>
          <p:cNvPr id="11" name="Round Same Side Corner Rectangle 10"/>
          <p:cNvSpPr/>
          <p:nvPr/>
        </p:nvSpPr>
        <p:spPr bwMode="auto">
          <a:xfrm rot="10800000" flipV="1">
            <a:off x="131317" y="0"/>
            <a:ext cx="2746321" cy="464599"/>
          </a:xfrm>
          <a:prstGeom prst="round2SameRect">
            <a:avLst>
              <a:gd name="adj1" fmla="val 0"/>
              <a:gd name="adj2" fmla="val 26633"/>
            </a:avLst>
          </a:prstGeom>
          <a:ln>
            <a:noFill/>
            <a:headEnd type="none" w="med" len="med"/>
            <a:tailEnd type="none" w="med" len="med"/>
          </a:ln>
          <a:effectLst>
            <a:reflection stA="15000" endPos="49000" dist="381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b="1" cap="all" baseline="0">
              <a:latin typeface="Arial"/>
            </a:endParaRPr>
          </a:p>
        </p:txBody>
      </p:sp>
      <p:sp>
        <p:nvSpPr>
          <p:cNvPr id="12" name="Text Placeholder 6"/>
          <p:cNvSpPr txBox="1">
            <a:spLocks/>
          </p:cNvSpPr>
          <p:nvPr/>
        </p:nvSpPr>
        <p:spPr>
          <a:xfrm>
            <a:off x="190501" y="0"/>
            <a:ext cx="2630714" cy="444500"/>
          </a:xfrm>
          <a:prstGeom prst="rect">
            <a:avLst/>
          </a:prstGeom>
        </p:spPr>
        <p:txBody>
          <a:bodyPr vert="horz" anchor="ctr"/>
          <a:lstStyle>
            <a:lvl1pPr algn="ctr">
              <a:buNone/>
              <a:defRPr sz="1500" b="1" i="0" cap="all">
                <a:solidFill>
                  <a:srgbClr val="FFFFFF"/>
                </a:solidFill>
                <a:latin typeface="Avenir LT Std 35 Light"/>
                <a:cs typeface="Avenir LT Std 35 Light"/>
              </a:defRPr>
            </a:lvl1pPr>
          </a:lstStyle>
          <a:p>
            <a:pPr marL="342900" marR="0" lvl="0" indent="-342900" algn="ctr" defTabSz="914400" rtl="0" eaLnBrk="0" fontAlgn="base" latinLnBrk="0" hangingPunct="0">
              <a:lnSpc>
                <a:spcPct val="100000"/>
              </a:lnSpc>
              <a:spcBef>
                <a:spcPct val="20000"/>
              </a:spcBef>
              <a:spcAft>
                <a:spcPts val="600"/>
              </a:spcAft>
              <a:buClr>
                <a:srgbClr val="940418"/>
              </a:buClr>
              <a:buSzTx/>
              <a:buFontTx/>
              <a:buNone/>
              <a:tabLst/>
              <a:defRPr/>
            </a:pPr>
            <a:r>
              <a:rPr kumimoji="0" lang="nl-BE" sz="1500" b="1" i="0" u="none" strike="noStrike" kern="0" cap="all" spc="0" normalizeH="0" baseline="0" noProof="0" dirty="0" smtClean="0">
                <a:ln>
                  <a:noFill/>
                </a:ln>
                <a:solidFill>
                  <a:srgbClr val="FFFFFF"/>
                </a:solidFill>
                <a:effectLst/>
                <a:uLnTx/>
                <a:uFillTx/>
                <a:latin typeface="Arial"/>
                <a:ea typeface="ＭＳ Ｐゴシック" pitchFamily="-112" charset="-128"/>
                <a:cs typeface="Arial"/>
              </a:rPr>
              <a:t>Quality education</a:t>
            </a:r>
            <a:endParaRPr kumimoji="0" lang="en-US" sz="1500" b="1" i="0" u="none" strike="noStrike" kern="0" cap="all" spc="0" normalizeH="0" baseline="0" noProof="0" dirty="0">
              <a:ln>
                <a:noFill/>
              </a:ln>
              <a:solidFill>
                <a:srgbClr val="FFFFFF"/>
              </a:solidFill>
              <a:effectLst/>
              <a:uLnTx/>
              <a:uFillTx/>
              <a:latin typeface="Arial"/>
              <a:ea typeface="ＭＳ Ｐゴシック" pitchFamily="-112" charset="-128"/>
              <a:cs typeface="Arial"/>
            </a:endParaRPr>
          </a:p>
        </p:txBody>
      </p:sp>
    </p:spTree>
    <p:extLst>
      <p:ext uri="{BB962C8B-B14F-4D97-AF65-F5344CB8AC3E}">
        <p14:creationId xmlns:p14="http://schemas.microsoft.com/office/powerpoint/2010/main" val="207052834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291601" y="252000"/>
            <a:ext cx="6119999" cy="861774"/>
          </a:xfrm>
          <a:prstGeom prst="rect">
            <a:avLst/>
          </a:prstGeom>
        </p:spPr>
        <p:txBody>
          <a:bodyPr>
            <a:spAutoFit/>
          </a:bodyPr>
          <a:lstStyle/>
          <a:p>
            <a:r>
              <a:rPr lang="en-US" b="1" dirty="0" smtClean="0">
                <a:cs typeface="Arial"/>
              </a:rPr>
              <a:t>Quality Education - </a:t>
            </a:r>
            <a:r>
              <a:rPr lang="en-US" b="1" dirty="0">
                <a:cs typeface="Arial"/>
              </a:rPr>
              <a:t>MONTHLY SEARCH VOLUME</a:t>
            </a:r>
          </a:p>
          <a:p>
            <a:r>
              <a:rPr lang="en-US" sz="1600" dirty="0">
                <a:cs typeface="Arial"/>
              </a:rPr>
              <a:t>Volume of search queries mentioning </a:t>
            </a:r>
            <a:r>
              <a:rPr lang="en-US" sz="1600" dirty="0" smtClean="0">
                <a:cs typeface="Arial"/>
              </a:rPr>
              <a:t>“quality education” </a:t>
            </a:r>
            <a:r>
              <a:rPr lang="en-US" sz="1600" dirty="0">
                <a:cs typeface="Arial"/>
              </a:rPr>
              <a:t>every month on </a:t>
            </a:r>
            <a:r>
              <a:rPr lang="en-US" sz="1600" dirty="0" smtClean="0">
                <a:cs typeface="Arial"/>
              </a:rPr>
              <a:t>Google (absolute values only)</a:t>
            </a:r>
            <a:endParaRPr lang="en-US" sz="1600" dirty="0">
              <a:cs typeface="Arial"/>
            </a:endParaRPr>
          </a:p>
        </p:txBody>
      </p:sp>
      <p:pic>
        <p:nvPicPr>
          <p:cNvPr id="3" name="Picture 2"/>
          <p:cNvPicPr>
            <a:picLocks noChangeAspect="1"/>
          </p:cNvPicPr>
          <p:nvPr/>
        </p:nvPicPr>
        <p:blipFill>
          <a:blip r:embed="rId3"/>
          <a:stretch>
            <a:fillRect/>
          </a:stretch>
        </p:blipFill>
        <p:spPr>
          <a:xfrm>
            <a:off x="291600" y="1144800"/>
            <a:ext cx="8542888" cy="5219997"/>
          </a:xfrm>
          <a:prstGeom prst="rect">
            <a:avLst/>
          </a:prstGeom>
        </p:spPr>
      </p:pic>
    </p:spTree>
    <p:extLst>
      <p:ext uri="{BB962C8B-B14F-4D97-AF65-F5344CB8AC3E}">
        <p14:creationId xmlns:p14="http://schemas.microsoft.com/office/powerpoint/2010/main" val="3975546814"/>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291601" y="252000"/>
            <a:ext cx="6119999" cy="861774"/>
          </a:xfrm>
          <a:prstGeom prst="rect">
            <a:avLst/>
          </a:prstGeom>
        </p:spPr>
        <p:txBody>
          <a:bodyPr>
            <a:spAutoFit/>
          </a:bodyPr>
          <a:lstStyle/>
          <a:p>
            <a:r>
              <a:rPr lang="en-US" b="1" dirty="0" smtClean="0">
                <a:cs typeface="Arial"/>
              </a:rPr>
              <a:t>Quality Education - </a:t>
            </a:r>
            <a:r>
              <a:rPr lang="en-US" b="1" dirty="0">
                <a:cs typeface="Arial"/>
              </a:rPr>
              <a:t>MONTHLY SEARCH VOLUME</a:t>
            </a:r>
          </a:p>
          <a:p>
            <a:r>
              <a:rPr lang="en-US" sz="1600" dirty="0">
                <a:cs typeface="Arial"/>
              </a:rPr>
              <a:t>Volume of search queries mentioning </a:t>
            </a:r>
            <a:r>
              <a:rPr lang="en-US" sz="1600" dirty="0" smtClean="0">
                <a:cs typeface="Arial"/>
              </a:rPr>
              <a:t>“quality education” </a:t>
            </a:r>
            <a:r>
              <a:rPr lang="en-US" sz="1600" dirty="0">
                <a:cs typeface="Arial"/>
              </a:rPr>
              <a:t>every month on </a:t>
            </a:r>
            <a:r>
              <a:rPr lang="en-US" sz="1600" dirty="0" smtClean="0">
                <a:cs typeface="Arial"/>
              </a:rPr>
              <a:t>Google (absolute values only)</a:t>
            </a:r>
            <a:endParaRPr lang="en-US" sz="1600" dirty="0">
              <a:cs typeface="Arial"/>
            </a:endParaRPr>
          </a:p>
        </p:txBody>
      </p:sp>
      <p:pic>
        <p:nvPicPr>
          <p:cNvPr id="2" name="Picture 1"/>
          <p:cNvPicPr>
            <a:picLocks noChangeAspect="1"/>
          </p:cNvPicPr>
          <p:nvPr/>
        </p:nvPicPr>
        <p:blipFill>
          <a:blip r:embed="rId3"/>
          <a:stretch>
            <a:fillRect/>
          </a:stretch>
        </p:blipFill>
        <p:spPr>
          <a:xfrm>
            <a:off x="291600" y="1144800"/>
            <a:ext cx="8542888" cy="5219997"/>
          </a:xfrm>
          <a:prstGeom prst="rect">
            <a:avLst/>
          </a:prstGeom>
        </p:spPr>
      </p:pic>
    </p:spTree>
    <p:extLst>
      <p:ext uri="{BB962C8B-B14F-4D97-AF65-F5344CB8AC3E}">
        <p14:creationId xmlns:p14="http://schemas.microsoft.com/office/powerpoint/2010/main" val="14965625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291601" y="252000"/>
            <a:ext cx="6119999" cy="861774"/>
          </a:xfrm>
          <a:prstGeom prst="rect">
            <a:avLst/>
          </a:prstGeom>
        </p:spPr>
        <p:txBody>
          <a:bodyPr>
            <a:spAutoFit/>
          </a:bodyPr>
          <a:lstStyle/>
          <a:p>
            <a:r>
              <a:rPr lang="en-US" b="1" dirty="0" smtClean="0">
                <a:cs typeface="Arial"/>
              </a:rPr>
              <a:t>Quality Education - </a:t>
            </a:r>
            <a:r>
              <a:rPr lang="en-US" b="1" dirty="0">
                <a:cs typeface="Arial"/>
              </a:rPr>
              <a:t>MONTHLY SEARCH VOLUME</a:t>
            </a:r>
          </a:p>
          <a:p>
            <a:r>
              <a:rPr lang="en-US" sz="1600" dirty="0">
                <a:cs typeface="Arial"/>
              </a:rPr>
              <a:t>Volume of search queries mentioning </a:t>
            </a:r>
            <a:r>
              <a:rPr lang="en-US" sz="1600" dirty="0" smtClean="0">
                <a:cs typeface="Arial"/>
              </a:rPr>
              <a:t>“quality education” </a:t>
            </a:r>
            <a:r>
              <a:rPr lang="en-US" sz="1600" dirty="0">
                <a:cs typeface="Arial"/>
              </a:rPr>
              <a:t>every month </a:t>
            </a:r>
            <a:r>
              <a:rPr lang="en-US" sz="1600" dirty="0" smtClean="0">
                <a:cs typeface="Arial"/>
              </a:rPr>
              <a:t>– around the world – in English, French and Spanish</a:t>
            </a:r>
            <a:endParaRPr lang="en-US" sz="1600" dirty="0">
              <a:cs typeface="Arial"/>
            </a:endParaRPr>
          </a:p>
        </p:txBody>
      </p:sp>
      <p:pic>
        <p:nvPicPr>
          <p:cNvPr id="3" name="Picture 2"/>
          <p:cNvPicPr>
            <a:picLocks noChangeAspect="1"/>
          </p:cNvPicPr>
          <p:nvPr/>
        </p:nvPicPr>
        <p:blipFill>
          <a:blip r:embed="rId3"/>
          <a:stretch>
            <a:fillRect/>
          </a:stretch>
        </p:blipFill>
        <p:spPr>
          <a:xfrm>
            <a:off x="291601" y="1144801"/>
            <a:ext cx="8562212" cy="5219997"/>
          </a:xfrm>
          <a:prstGeom prst="rect">
            <a:avLst/>
          </a:prstGeom>
        </p:spPr>
      </p:pic>
    </p:spTree>
    <p:extLst>
      <p:ext uri="{BB962C8B-B14F-4D97-AF65-F5344CB8AC3E}">
        <p14:creationId xmlns:p14="http://schemas.microsoft.com/office/powerpoint/2010/main" val="3955108381"/>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91600" y="1144800"/>
            <a:ext cx="8542888" cy="5219997"/>
          </a:xfrm>
          <a:prstGeom prst="rect">
            <a:avLst/>
          </a:prstGeom>
        </p:spPr>
      </p:pic>
      <p:sp>
        <p:nvSpPr>
          <p:cNvPr id="13" name="Rectangle 12"/>
          <p:cNvSpPr/>
          <p:nvPr/>
        </p:nvSpPr>
        <p:spPr>
          <a:xfrm>
            <a:off x="291601" y="252000"/>
            <a:ext cx="7887199" cy="861774"/>
          </a:xfrm>
          <a:prstGeom prst="rect">
            <a:avLst/>
          </a:prstGeom>
        </p:spPr>
        <p:txBody>
          <a:bodyPr wrap="square">
            <a:spAutoFit/>
          </a:bodyPr>
          <a:lstStyle/>
          <a:p>
            <a:r>
              <a:rPr lang="en-US" b="1" dirty="0" smtClean="0">
                <a:cs typeface="Arial"/>
              </a:rPr>
              <a:t>“Quality Education” Globally – BRANDWATCH MENTIONS</a:t>
            </a:r>
            <a:endParaRPr lang="en-US" b="1" dirty="0">
              <a:cs typeface="Arial"/>
            </a:endParaRPr>
          </a:p>
          <a:p>
            <a:r>
              <a:rPr lang="en-US" sz="1600" dirty="0">
                <a:cs typeface="Arial"/>
              </a:rPr>
              <a:t>Volume of </a:t>
            </a:r>
            <a:r>
              <a:rPr lang="en-US" sz="1600" dirty="0" err="1" smtClean="0">
                <a:cs typeface="Arial"/>
              </a:rPr>
              <a:t>BrandWatch</a:t>
            </a:r>
            <a:r>
              <a:rPr lang="en-US" sz="1600" dirty="0" smtClean="0">
                <a:cs typeface="Arial"/>
              </a:rPr>
              <a:t> mentions found related to “Quality Education” over the last two months around the world</a:t>
            </a:r>
            <a:endParaRPr lang="en-US" sz="1600" dirty="0">
              <a:cs typeface="Arial"/>
            </a:endParaRPr>
          </a:p>
        </p:txBody>
      </p:sp>
      <p:pic>
        <p:nvPicPr>
          <p:cNvPr id="6" name="Picture 5"/>
          <p:cNvPicPr>
            <a:picLocks noChangeAspect="1"/>
          </p:cNvPicPr>
          <p:nvPr/>
        </p:nvPicPr>
        <p:blipFill>
          <a:blip r:embed="rId4"/>
          <a:stretch>
            <a:fillRect/>
          </a:stretch>
        </p:blipFill>
        <p:spPr>
          <a:xfrm>
            <a:off x="1622113" y="1629000"/>
            <a:ext cx="5899775" cy="3600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603243962"/>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down)">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291601" y="120609"/>
            <a:ext cx="7887199" cy="1138773"/>
          </a:xfrm>
          <a:prstGeom prst="rect">
            <a:avLst/>
          </a:prstGeom>
        </p:spPr>
        <p:txBody>
          <a:bodyPr wrap="square">
            <a:spAutoFit/>
          </a:bodyPr>
          <a:lstStyle/>
          <a:p>
            <a:r>
              <a:rPr lang="en-US" b="1" dirty="0" smtClean="0">
                <a:cs typeface="Arial"/>
              </a:rPr>
              <a:t>“Quality Education” vs. “vaccines”  Globally – BRANDWATCH MENTIONS</a:t>
            </a:r>
            <a:endParaRPr lang="en-US" b="1" dirty="0">
              <a:cs typeface="Arial"/>
            </a:endParaRPr>
          </a:p>
          <a:p>
            <a:r>
              <a:rPr lang="en-US" sz="1600" dirty="0">
                <a:cs typeface="Arial"/>
              </a:rPr>
              <a:t>Volume of </a:t>
            </a:r>
            <a:r>
              <a:rPr lang="en-US" sz="1600" dirty="0" err="1" smtClean="0">
                <a:cs typeface="Arial"/>
              </a:rPr>
              <a:t>BrandWatch</a:t>
            </a:r>
            <a:r>
              <a:rPr lang="en-US" sz="1600" dirty="0" smtClean="0">
                <a:cs typeface="Arial"/>
              </a:rPr>
              <a:t> mentions found related to “Quality Education” over the last two months around the world</a:t>
            </a:r>
            <a:endParaRPr lang="en-US" sz="1600" dirty="0">
              <a:cs typeface="Arial"/>
            </a:endParaRPr>
          </a:p>
        </p:txBody>
      </p:sp>
      <p:pic>
        <p:nvPicPr>
          <p:cNvPr id="3" name="Picture 2"/>
          <p:cNvPicPr>
            <a:picLocks noChangeAspect="1"/>
          </p:cNvPicPr>
          <p:nvPr/>
        </p:nvPicPr>
        <p:blipFill>
          <a:blip r:embed="rId3"/>
          <a:stretch>
            <a:fillRect/>
          </a:stretch>
        </p:blipFill>
        <p:spPr>
          <a:xfrm>
            <a:off x="291600" y="1144800"/>
            <a:ext cx="8660722" cy="5291997"/>
          </a:xfrm>
          <a:prstGeom prst="rect">
            <a:avLst/>
          </a:prstGeom>
        </p:spPr>
      </p:pic>
    </p:spTree>
    <p:extLst>
      <p:ext uri="{BB962C8B-B14F-4D97-AF65-F5344CB8AC3E}">
        <p14:creationId xmlns:p14="http://schemas.microsoft.com/office/powerpoint/2010/main" val="185579765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logo_zn_consultancy-2.jpg"/>
          <p:cNvPicPr>
            <a:picLocks noChangeAspect="1"/>
          </p:cNvPicPr>
          <p:nvPr/>
        </p:nvPicPr>
        <p:blipFill>
          <a:blip r:embed="rId3" cstate="print">
            <a:clrChange>
              <a:clrFrom>
                <a:srgbClr val="FFFFFF"/>
              </a:clrFrom>
              <a:clrTo>
                <a:srgbClr val="FFFFFF">
                  <a:alpha val="0"/>
                </a:srgbClr>
              </a:clrTo>
            </a:clrChange>
          </a:blip>
          <a:stretch>
            <a:fillRect/>
          </a:stretch>
        </p:blipFill>
        <p:spPr>
          <a:xfrm>
            <a:off x="381000" y="2667000"/>
            <a:ext cx="2362200" cy="1406703"/>
          </a:xfrm>
          <a:prstGeom prst="rect">
            <a:avLst/>
          </a:prstGeom>
        </p:spPr>
      </p:pic>
      <p:grpSp>
        <p:nvGrpSpPr>
          <p:cNvPr id="22" name="Group 21"/>
          <p:cNvGrpSpPr/>
          <p:nvPr/>
        </p:nvGrpSpPr>
        <p:grpSpPr>
          <a:xfrm>
            <a:off x="3536799" y="990600"/>
            <a:ext cx="5034799" cy="4572001"/>
            <a:chOff x="3609467" y="1654041"/>
            <a:chExt cx="4472028" cy="4060960"/>
          </a:xfrm>
        </p:grpSpPr>
        <p:grpSp>
          <p:nvGrpSpPr>
            <p:cNvPr id="18" name="Group 17"/>
            <p:cNvGrpSpPr/>
            <p:nvPr/>
          </p:nvGrpSpPr>
          <p:grpSpPr>
            <a:xfrm>
              <a:off x="3609467" y="1654041"/>
              <a:ext cx="4472028" cy="4060960"/>
              <a:chOff x="2857642" y="971324"/>
              <a:chExt cx="5975678" cy="5426393"/>
            </a:xfrm>
          </p:grpSpPr>
          <p:sp>
            <p:nvSpPr>
              <p:cNvPr id="13" name="Round Diagonal Corner Rectangle 12"/>
              <p:cNvSpPr/>
              <p:nvPr/>
            </p:nvSpPr>
            <p:spPr bwMode="auto">
              <a:xfrm>
                <a:off x="5965910" y="3835378"/>
                <a:ext cx="2867410" cy="2562339"/>
              </a:xfrm>
              <a:prstGeom prst="round2DiagRect">
                <a:avLst>
                  <a:gd name="adj1" fmla="val 0"/>
                  <a:gd name="adj2" fmla="val 0"/>
                </a:avLst>
              </a:prstGeom>
              <a:solidFill>
                <a:schemeClr val="accent2">
                  <a:alpha val="37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25000">
                  <a:ln>
                    <a:noFill/>
                  </a:ln>
                  <a:solidFill>
                    <a:schemeClr val="tx1"/>
                  </a:solidFill>
                  <a:effectLst/>
                  <a:latin typeface="Arial" pitchFamily="-112" charset="0"/>
                </a:endParaRPr>
              </a:p>
            </p:txBody>
          </p:sp>
          <p:sp>
            <p:nvSpPr>
              <p:cNvPr id="12" name="Round Diagonal Corner Rectangle 11"/>
              <p:cNvSpPr/>
              <p:nvPr/>
            </p:nvSpPr>
            <p:spPr bwMode="auto">
              <a:xfrm>
                <a:off x="2857642" y="3835378"/>
                <a:ext cx="2868277" cy="2539596"/>
              </a:xfrm>
              <a:prstGeom prst="round2DiagRect">
                <a:avLst>
                  <a:gd name="adj1" fmla="val 0"/>
                  <a:gd name="adj2" fmla="val 0"/>
                </a:avLst>
              </a:prstGeom>
              <a:solidFill>
                <a:schemeClr val="accent2">
                  <a:alpha val="61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25000">
                  <a:ln>
                    <a:noFill/>
                  </a:ln>
                  <a:solidFill>
                    <a:schemeClr val="tx1"/>
                  </a:solidFill>
                  <a:effectLst/>
                  <a:latin typeface="Arial" pitchFamily="-112" charset="0"/>
                </a:endParaRPr>
              </a:p>
            </p:txBody>
          </p:sp>
          <p:sp>
            <p:nvSpPr>
              <p:cNvPr id="11" name="Round Diagonal Corner Rectangle 10"/>
              <p:cNvSpPr/>
              <p:nvPr/>
            </p:nvSpPr>
            <p:spPr bwMode="auto">
              <a:xfrm>
                <a:off x="5965910" y="971324"/>
                <a:ext cx="2867410" cy="2562339"/>
              </a:xfrm>
              <a:prstGeom prst="round2DiagRect">
                <a:avLst>
                  <a:gd name="adj1" fmla="val 0"/>
                  <a:gd name="adj2" fmla="val 0"/>
                </a:avLst>
              </a:prstGeom>
              <a:solidFill>
                <a:schemeClr val="accent2">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25000">
                  <a:ln>
                    <a:noFill/>
                  </a:ln>
                  <a:solidFill>
                    <a:schemeClr val="tx1"/>
                  </a:solidFill>
                  <a:effectLst/>
                  <a:latin typeface="Arial" pitchFamily="-112" charset="0"/>
                </a:endParaRPr>
              </a:p>
            </p:txBody>
          </p:sp>
          <p:sp>
            <p:nvSpPr>
              <p:cNvPr id="10" name="Round Diagonal Corner Rectangle 9"/>
              <p:cNvSpPr/>
              <p:nvPr/>
            </p:nvSpPr>
            <p:spPr bwMode="auto">
              <a:xfrm>
                <a:off x="2857642" y="994067"/>
                <a:ext cx="2868277" cy="2539596"/>
              </a:xfrm>
              <a:prstGeom prst="round2DiagRect">
                <a:avLst>
                  <a:gd name="adj1" fmla="val 0"/>
                  <a:gd name="adj2" fmla="val 0"/>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25000">
                  <a:ln>
                    <a:noFill/>
                  </a:ln>
                  <a:solidFill>
                    <a:schemeClr val="tx1"/>
                  </a:solidFill>
                  <a:effectLst/>
                  <a:latin typeface="Arial" pitchFamily="-112" charset="0"/>
                </a:endParaRPr>
              </a:p>
            </p:txBody>
          </p:sp>
        </p:grpSp>
        <p:sp>
          <p:nvSpPr>
            <p:cNvPr id="3" name="TextBox 2"/>
            <p:cNvSpPr txBox="1"/>
            <p:nvPr/>
          </p:nvSpPr>
          <p:spPr>
            <a:xfrm>
              <a:off x="3657601" y="1752600"/>
              <a:ext cx="1981200" cy="628761"/>
            </a:xfrm>
            <a:prstGeom prst="rect">
              <a:avLst/>
            </a:prstGeom>
            <a:noFill/>
          </p:spPr>
          <p:txBody>
            <a:bodyPr wrap="square" rtlCol="0">
              <a:spAutoFit/>
            </a:bodyPr>
            <a:lstStyle/>
            <a:p>
              <a:r>
                <a:rPr lang="en-US" sz="2000" dirty="0" smtClean="0">
                  <a:solidFill>
                    <a:srgbClr val="FFFFFF"/>
                  </a:solidFill>
                </a:rPr>
                <a:t>intelligence &amp; strategy</a:t>
              </a:r>
              <a:endParaRPr lang="en-US" sz="2000" dirty="0">
                <a:solidFill>
                  <a:srgbClr val="FFFFFF"/>
                </a:solidFill>
              </a:endParaRPr>
            </a:p>
          </p:txBody>
        </p:sp>
        <p:sp>
          <p:nvSpPr>
            <p:cNvPr id="4" name="TextBox 3"/>
            <p:cNvSpPr txBox="1"/>
            <p:nvPr/>
          </p:nvSpPr>
          <p:spPr>
            <a:xfrm>
              <a:off x="6508788" y="1828800"/>
              <a:ext cx="1531119" cy="355387"/>
            </a:xfrm>
            <a:prstGeom prst="rect">
              <a:avLst/>
            </a:prstGeom>
            <a:noFill/>
          </p:spPr>
          <p:txBody>
            <a:bodyPr wrap="square" rtlCol="0">
              <a:spAutoFit/>
            </a:bodyPr>
            <a:lstStyle/>
            <a:p>
              <a:pPr algn="r"/>
              <a:r>
                <a:rPr lang="en-US" sz="2000" dirty="0" smtClean="0">
                  <a:solidFill>
                    <a:srgbClr val="FFFFFF"/>
                  </a:solidFill>
                </a:rPr>
                <a:t>branding</a:t>
              </a:r>
              <a:endParaRPr lang="en-US" sz="2000" dirty="0">
                <a:solidFill>
                  <a:srgbClr val="FFFFFF"/>
                </a:solidFill>
              </a:endParaRPr>
            </a:p>
          </p:txBody>
        </p:sp>
        <p:sp>
          <p:nvSpPr>
            <p:cNvPr id="6" name="TextBox 5"/>
            <p:cNvSpPr txBox="1"/>
            <p:nvPr/>
          </p:nvSpPr>
          <p:spPr>
            <a:xfrm>
              <a:off x="3649083" y="4835126"/>
              <a:ext cx="2057400" cy="628761"/>
            </a:xfrm>
            <a:prstGeom prst="rect">
              <a:avLst/>
            </a:prstGeom>
            <a:noFill/>
          </p:spPr>
          <p:txBody>
            <a:bodyPr wrap="square" rtlCol="0">
              <a:spAutoFit/>
            </a:bodyPr>
            <a:lstStyle/>
            <a:p>
              <a:r>
                <a:rPr lang="en-US" sz="2000" dirty="0" smtClean="0">
                  <a:solidFill>
                    <a:srgbClr val="FFFFFF"/>
                  </a:solidFill>
                </a:rPr>
                <a:t>storytelling &amp; </a:t>
              </a:r>
            </a:p>
            <a:p>
              <a:r>
                <a:rPr lang="en-US" sz="2000" dirty="0" smtClean="0">
                  <a:solidFill>
                    <a:srgbClr val="FFFFFF"/>
                  </a:solidFill>
                </a:rPr>
                <a:t>campaigning</a:t>
              </a:r>
              <a:endParaRPr lang="en-US" sz="2000" dirty="0">
                <a:solidFill>
                  <a:srgbClr val="FFFFFF"/>
                </a:solidFill>
              </a:endParaRPr>
            </a:p>
          </p:txBody>
        </p:sp>
        <p:sp>
          <p:nvSpPr>
            <p:cNvPr id="8" name="TextBox 7"/>
            <p:cNvSpPr txBox="1"/>
            <p:nvPr/>
          </p:nvSpPr>
          <p:spPr>
            <a:xfrm>
              <a:off x="6356389" y="5105400"/>
              <a:ext cx="1676400" cy="355387"/>
            </a:xfrm>
            <a:prstGeom prst="rect">
              <a:avLst/>
            </a:prstGeom>
            <a:noFill/>
          </p:spPr>
          <p:txBody>
            <a:bodyPr wrap="square" rtlCol="0">
              <a:spAutoFit/>
            </a:bodyPr>
            <a:lstStyle/>
            <a:p>
              <a:pPr algn="r"/>
              <a:r>
                <a:rPr lang="en-US" sz="2000" dirty="0" smtClean="0">
                  <a:solidFill>
                    <a:srgbClr val="FFFFFF"/>
                  </a:solidFill>
                </a:rPr>
                <a:t>production</a:t>
              </a:r>
              <a:endParaRPr lang="en-US" sz="2000" dirty="0">
                <a:solidFill>
                  <a:srgbClr val="FFFFFF"/>
                </a:solidFill>
              </a:endParaRPr>
            </a:p>
          </p:txBody>
        </p:sp>
        <p:sp>
          <p:nvSpPr>
            <p:cNvPr id="17" name="Oval 16"/>
            <p:cNvSpPr/>
            <p:nvPr/>
          </p:nvSpPr>
          <p:spPr bwMode="auto">
            <a:xfrm>
              <a:off x="5105400" y="2895600"/>
              <a:ext cx="1524000" cy="1524000"/>
            </a:xfrm>
            <a:prstGeom prst="ellipse">
              <a:avLst/>
            </a:prstGeom>
            <a:solidFill>
              <a:schemeClr val="tx1"/>
            </a:solidFill>
            <a:ln w="31750">
              <a:solidFill>
                <a:schemeClr val="bg1"/>
              </a:solid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r>
                <a:rPr lang="fr-FR" sz="1200" b="1" cap="all" dirty="0" err="1" smtClean="0"/>
                <a:t>Strategic</a:t>
              </a:r>
              <a:r>
                <a:rPr lang="fr-FR" sz="1200" b="1" cap="all" dirty="0" smtClean="0"/>
                <a:t> consulting</a:t>
              </a:r>
              <a:endParaRPr kumimoji="0" lang="en-US" sz="2400" b="1" i="0" strike="noStrike" cap="none" normalizeH="0" baseline="-25000" dirty="0">
                <a:ln>
                  <a:noFill/>
                </a:ln>
                <a:solidFill>
                  <a:schemeClr val="tx1"/>
                </a:solidFill>
                <a:effectLst/>
                <a:latin typeface="Arial" pitchFamily="-112" charset="0"/>
              </a:endParaRPr>
            </a:p>
          </p:txBody>
        </p:sp>
      </p:grpSp>
      <p:sp>
        <p:nvSpPr>
          <p:cNvPr id="2" name="TextBox 1"/>
          <p:cNvSpPr txBox="1"/>
          <p:nvPr/>
        </p:nvSpPr>
        <p:spPr>
          <a:xfrm>
            <a:off x="308948" y="4496203"/>
            <a:ext cx="2729039" cy="923330"/>
          </a:xfrm>
          <a:prstGeom prst="rect">
            <a:avLst/>
          </a:prstGeom>
          <a:noFill/>
        </p:spPr>
        <p:txBody>
          <a:bodyPr wrap="square" rtlCol="0">
            <a:spAutoFit/>
          </a:bodyPr>
          <a:lstStyle/>
          <a:p>
            <a:pPr algn="ctr"/>
            <a:r>
              <a:rPr lang="en-US" b="1" dirty="0" smtClean="0"/>
              <a:t>15 years working with leading </a:t>
            </a:r>
            <a:r>
              <a:rPr lang="en-US" b="1" dirty="0" err="1" smtClean="0"/>
              <a:t>organisations</a:t>
            </a:r>
            <a:endParaRPr lang="en-US" b="1" dirty="0" smtClean="0"/>
          </a:p>
          <a:p>
            <a:pPr algn="ctr"/>
            <a:r>
              <a:rPr lang="en-US" b="1" dirty="0"/>
              <a:t>o</a:t>
            </a:r>
            <a:r>
              <a:rPr lang="en-US" b="1" dirty="0" smtClean="0"/>
              <a:t>n digital strategy</a:t>
            </a:r>
            <a:endParaRPr lang="en-US" b="1" dirty="0"/>
          </a:p>
        </p:txBody>
      </p:sp>
    </p:spTree>
    <p:extLst>
      <p:ext uri="{BB962C8B-B14F-4D97-AF65-F5344CB8AC3E}">
        <p14:creationId xmlns:p14="http://schemas.microsoft.com/office/powerpoint/2010/main" val="217794495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291601" y="252000"/>
            <a:ext cx="7887199" cy="861774"/>
          </a:xfrm>
          <a:prstGeom prst="rect">
            <a:avLst/>
          </a:prstGeom>
        </p:spPr>
        <p:txBody>
          <a:bodyPr wrap="square">
            <a:spAutoFit/>
          </a:bodyPr>
          <a:lstStyle/>
          <a:p>
            <a:r>
              <a:rPr lang="en-US" b="1" dirty="0" smtClean="0">
                <a:cs typeface="Arial"/>
              </a:rPr>
              <a:t>“Quality Education” Globally – BRANDWATCH MENTIONS</a:t>
            </a:r>
            <a:endParaRPr lang="en-US" b="1" dirty="0">
              <a:cs typeface="Arial"/>
            </a:endParaRPr>
          </a:p>
          <a:p>
            <a:r>
              <a:rPr lang="en-US" sz="1600" dirty="0">
                <a:cs typeface="Arial"/>
              </a:rPr>
              <a:t>Volume of </a:t>
            </a:r>
            <a:r>
              <a:rPr lang="en-US" sz="1600" dirty="0" err="1" smtClean="0">
                <a:cs typeface="Arial"/>
              </a:rPr>
              <a:t>BrandWatch</a:t>
            </a:r>
            <a:r>
              <a:rPr lang="en-US" sz="1600" dirty="0" smtClean="0">
                <a:cs typeface="Arial"/>
              </a:rPr>
              <a:t> mentions found related to “Quality Education” over the last two months around the world</a:t>
            </a:r>
            <a:endParaRPr lang="en-US" sz="1600" dirty="0">
              <a:cs typeface="Arial"/>
            </a:endParaRPr>
          </a:p>
        </p:txBody>
      </p:sp>
      <p:pic>
        <p:nvPicPr>
          <p:cNvPr id="2" name="Picture 1" descr="EI_BW_worldmap_Quality_Education_WORLD_from_31 Mar_to_31 May_1000px.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647" y="1203522"/>
            <a:ext cx="8964706" cy="4450956"/>
          </a:xfrm>
          <a:prstGeom prst="rect">
            <a:avLst/>
          </a:prstGeom>
        </p:spPr>
      </p:pic>
    </p:spTree>
    <p:extLst>
      <p:ext uri="{BB962C8B-B14F-4D97-AF65-F5344CB8AC3E}">
        <p14:creationId xmlns:p14="http://schemas.microsoft.com/office/powerpoint/2010/main" val="162525810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I_BW_World_Wordle.png"/>
          <p:cNvPicPr>
            <a:picLocks noChangeAspect="1"/>
          </p:cNvPicPr>
          <p:nvPr/>
        </p:nvPicPr>
        <p:blipFill rotWithShape="1">
          <a:blip r:embed="rId3">
            <a:extLst>
              <a:ext uri="{28A0092B-C50C-407E-A947-70E740481C1C}">
                <a14:useLocalDpi xmlns:a14="http://schemas.microsoft.com/office/drawing/2010/main" val="0"/>
              </a:ext>
            </a:extLst>
          </a:blip>
          <a:srcRect l="21695" t="16915" r="21695" b="16915"/>
          <a:stretch/>
        </p:blipFill>
        <p:spPr>
          <a:xfrm>
            <a:off x="1748285" y="1533749"/>
            <a:ext cx="5647430" cy="3790502"/>
          </a:xfrm>
          <a:prstGeom prst="rect">
            <a:avLst/>
          </a:prstGeom>
        </p:spPr>
      </p:pic>
      <p:sp>
        <p:nvSpPr>
          <p:cNvPr id="21" name="TextBox 20"/>
          <p:cNvSpPr txBox="1"/>
          <p:nvPr/>
        </p:nvSpPr>
        <p:spPr>
          <a:xfrm>
            <a:off x="128507" y="110229"/>
            <a:ext cx="1446354" cy="276999"/>
          </a:xfrm>
          <a:prstGeom prst="rect">
            <a:avLst/>
          </a:prstGeom>
          <a:solidFill>
            <a:schemeClr val="tx1">
              <a:lumMod val="75000"/>
              <a:lumOff val="25000"/>
            </a:schemeClr>
          </a:solidFill>
        </p:spPr>
        <p:txBody>
          <a:bodyPr wrap="none" rtlCol="0">
            <a:spAutoFit/>
          </a:bodyPr>
          <a:lstStyle/>
          <a:p>
            <a:r>
              <a:rPr lang="en-US" sz="1200" dirty="0" smtClean="0">
                <a:solidFill>
                  <a:schemeClr val="bg1"/>
                </a:solidFill>
              </a:rPr>
              <a:t>WORLD n=31,000</a:t>
            </a:r>
            <a:endParaRPr lang="en-US" sz="1200" dirty="0">
              <a:solidFill>
                <a:schemeClr val="bg1"/>
              </a:solidFill>
            </a:endParaRPr>
          </a:p>
        </p:txBody>
      </p:sp>
      <p:sp>
        <p:nvSpPr>
          <p:cNvPr id="27" name="Rectangle 26"/>
          <p:cNvSpPr/>
          <p:nvPr/>
        </p:nvSpPr>
        <p:spPr bwMode="auto">
          <a:xfrm>
            <a:off x="3005316" y="2734437"/>
            <a:ext cx="1784052" cy="486021"/>
          </a:xfrm>
          <a:prstGeom prst="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i="0" u="none" strike="noStrike" cap="none" normalizeH="0" dirty="0">
              <a:ln>
                <a:noFill/>
              </a:ln>
              <a:solidFill>
                <a:schemeClr val="tx1"/>
              </a:solidFill>
              <a:effectLst/>
              <a:latin typeface="Arial" pitchFamily="-112" charset="0"/>
            </a:endParaRPr>
          </a:p>
        </p:txBody>
      </p:sp>
      <p:sp>
        <p:nvSpPr>
          <p:cNvPr id="28" name="Rectangle 27"/>
          <p:cNvSpPr/>
          <p:nvPr/>
        </p:nvSpPr>
        <p:spPr bwMode="auto">
          <a:xfrm>
            <a:off x="3810461" y="4328067"/>
            <a:ext cx="1559940" cy="320018"/>
          </a:xfrm>
          <a:prstGeom prst="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i="0" u="none" strike="noStrike" cap="none" normalizeH="0" dirty="0">
              <a:ln>
                <a:noFill/>
              </a:ln>
              <a:solidFill>
                <a:schemeClr val="tx1"/>
              </a:solidFill>
              <a:effectLst/>
              <a:latin typeface="Arial" pitchFamily="-112" charset="0"/>
            </a:endParaRPr>
          </a:p>
        </p:txBody>
      </p:sp>
      <p:sp>
        <p:nvSpPr>
          <p:cNvPr id="6" name="Rectangle 5"/>
          <p:cNvSpPr/>
          <p:nvPr/>
        </p:nvSpPr>
        <p:spPr bwMode="auto">
          <a:xfrm>
            <a:off x="4042890" y="3339066"/>
            <a:ext cx="1268157" cy="486021"/>
          </a:xfrm>
          <a:prstGeom prst="rect">
            <a:avLst/>
          </a:prstGeom>
          <a:noFill/>
          <a:ln w="57150"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i="0" u="none" strike="noStrike" cap="none" normalizeH="0" dirty="0">
              <a:ln>
                <a:noFill/>
              </a:ln>
              <a:solidFill>
                <a:schemeClr val="tx1"/>
              </a:solidFill>
              <a:effectLst/>
              <a:latin typeface="Arial" pitchFamily="-112" charset="0"/>
            </a:endParaRPr>
          </a:p>
        </p:txBody>
      </p:sp>
    </p:spTree>
    <p:extLst>
      <p:ext uri="{BB962C8B-B14F-4D97-AF65-F5344CB8AC3E}">
        <p14:creationId xmlns:p14="http://schemas.microsoft.com/office/powerpoint/2010/main" val="2745923460"/>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p:cTn id="12" dur="500" fill="hold"/>
                                        <p:tgtEl>
                                          <p:spTgt spid="28"/>
                                        </p:tgtEl>
                                        <p:attrNameLst>
                                          <p:attrName>ppt_w</p:attrName>
                                        </p:attrNameLst>
                                      </p:cBhvr>
                                      <p:tavLst>
                                        <p:tav tm="0">
                                          <p:val>
                                            <p:fltVal val="0"/>
                                          </p:val>
                                        </p:tav>
                                        <p:tav tm="100000">
                                          <p:val>
                                            <p:strVal val="#ppt_w"/>
                                          </p:val>
                                        </p:tav>
                                      </p:tavLst>
                                    </p:anim>
                                    <p:anim calcmode="lin" valueType="num">
                                      <p:cBhvr>
                                        <p:cTn id="13" dur="500" fill="hold"/>
                                        <p:tgtEl>
                                          <p:spTgt spid="28"/>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EI_BW_SAfrica_Wordle.png"/>
          <p:cNvPicPr>
            <a:picLocks noChangeAspect="1"/>
          </p:cNvPicPr>
          <p:nvPr/>
        </p:nvPicPr>
        <p:blipFill rotWithShape="1">
          <a:blip r:embed="rId3">
            <a:extLst>
              <a:ext uri="{28A0092B-C50C-407E-A947-70E740481C1C}">
                <a14:useLocalDpi xmlns:a14="http://schemas.microsoft.com/office/drawing/2010/main" val="0"/>
              </a:ext>
            </a:extLst>
          </a:blip>
          <a:srcRect l="16612" t="14285" r="16612" b="14285"/>
          <a:stretch/>
        </p:blipFill>
        <p:spPr>
          <a:xfrm>
            <a:off x="655193" y="2395095"/>
            <a:ext cx="3600000" cy="2104470"/>
          </a:xfrm>
          <a:prstGeom prst="rect">
            <a:avLst/>
          </a:prstGeom>
          <a:ln>
            <a:solidFill>
              <a:srgbClr val="000000"/>
            </a:solidFill>
          </a:ln>
        </p:spPr>
      </p:pic>
      <p:sp>
        <p:nvSpPr>
          <p:cNvPr id="15" name="TextBox 14"/>
          <p:cNvSpPr txBox="1"/>
          <p:nvPr/>
        </p:nvSpPr>
        <p:spPr>
          <a:xfrm>
            <a:off x="655194" y="2395095"/>
            <a:ext cx="1489410" cy="276999"/>
          </a:xfrm>
          <a:prstGeom prst="rect">
            <a:avLst/>
          </a:prstGeom>
          <a:solidFill>
            <a:schemeClr val="tx1">
              <a:lumMod val="75000"/>
              <a:lumOff val="25000"/>
            </a:schemeClr>
          </a:solidFill>
        </p:spPr>
        <p:txBody>
          <a:bodyPr wrap="none" rtlCol="0">
            <a:spAutoFit/>
          </a:bodyPr>
          <a:lstStyle/>
          <a:p>
            <a:r>
              <a:rPr lang="en-US" sz="1200" dirty="0" smtClean="0">
                <a:solidFill>
                  <a:schemeClr val="bg1"/>
                </a:solidFill>
              </a:rPr>
              <a:t>South Africa n=292</a:t>
            </a:r>
            <a:endParaRPr lang="en-US" sz="1200" dirty="0">
              <a:solidFill>
                <a:schemeClr val="bg1"/>
              </a:solidFill>
            </a:endParaRPr>
          </a:p>
        </p:txBody>
      </p:sp>
      <p:pic>
        <p:nvPicPr>
          <p:cNvPr id="17" name="Picture 16" descr="EI_BW_USA_Wordle.png"/>
          <p:cNvPicPr>
            <a:picLocks noChangeAspect="1"/>
          </p:cNvPicPr>
          <p:nvPr/>
        </p:nvPicPr>
        <p:blipFill rotWithShape="1">
          <a:blip r:embed="rId4">
            <a:extLst>
              <a:ext uri="{28A0092B-C50C-407E-A947-70E740481C1C}">
                <a14:useLocalDpi xmlns:a14="http://schemas.microsoft.com/office/drawing/2010/main" val="0"/>
              </a:ext>
            </a:extLst>
          </a:blip>
          <a:srcRect l="16612" t="14285" r="16612" b="14285"/>
          <a:stretch/>
        </p:blipFill>
        <p:spPr>
          <a:xfrm>
            <a:off x="4898461" y="138390"/>
            <a:ext cx="3600000" cy="2104470"/>
          </a:xfrm>
          <a:prstGeom prst="rect">
            <a:avLst/>
          </a:prstGeom>
          <a:ln>
            <a:solidFill>
              <a:srgbClr val="000000"/>
            </a:solidFill>
          </a:ln>
        </p:spPr>
      </p:pic>
      <p:sp>
        <p:nvSpPr>
          <p:cNvPr id="18" name="TextBox 17"/>
          <p:cNvSpPr txBox="1"/>
          <p:nvPr/>
        </p:nvSpPr>
        <p:spPr>
          <a:xfrm>
            <a:off x="4898462" y="138390"/>
            <a:ext cx="1138728" cy="276999"/>
          </a:xfrm>
          <a:prstGeom prst="rect">
            <a:avLst/>
          </a:prstGeom>
          <a:solidFill>
            <a:schemeClr val="tx1">
              <a:lumMod val="75000"/>
              <a:lumOff val="25000"/>
            </a:schemeClr>
          </a:solidFill>
        </p:spPr>
        <p:txBody>
          <a:bodyPr wrap="none" rtlCol="0">
            <a:spAutoFit/>
          </a:bodyPr>
          <a:lstStyle/>
          <a:p>
            <a:r>
              <a:rPr lang="en-US" sz="1200" dirty="0" smtClean="0">
                <a:solidFill>
                  <a:schemeClr val="bg1"/>
                </a:solidFill>
              </a:rPr>
              <a:t>USA n=21000</a:t>
            </a:r>
            <a:endParaRPr lang="en-US" sz="1200" dirty="0">
              <a:solidFill>
                <a:schemeClr val="bg1"/>
              </a:solidFill>
            </a:endParaRPr>
          </a:p>
        </p:txBody>
      </p:sp>
      <p:pic>
        <p:nvPicPr>
          <p:cNvPr id="20" name="Picture 19" descr="EI_BW_UK_Wordle.png"/>
          <p:cNvPicPr>
            <a:picLocks noChangeAspect="1"/>
          </p:cNvPicPr>
          <p:nvPr/>
        </p:nvPicPr>
        <p:blipFill rotWithShape="1">
          <a:blip r:embed="rId5">
            <a:extLst>
              <a:ext uri="{28A0092B-C50C-407E-A947-70E740481C1C}">
                <a14:useLocalDpi xmlns:a14="http://schemas.microsoft.com/office/drawing/2010/main" val="0"/>
              </a:ext>
            </a:extLst>
          </a:blip>
          <a:srcRect l="16669" t="13956" r="16669" b="13956"/>
          <a:stretch/>
        </p:blipFill>
        <p:spPr>
          <a:xfrm>
            <a:off x="651436" y="135129"/>
            <a:ext cx="3600000" cy="2127443"/>
          </a:xfrm>
          <a:prstGeom prst="rect">
            <a:avLst/>
          </a:prstGeom>
          <a:ln>
            <a:solidFill>
              <a:srgbClr val="000000"/>
            </a:solidFill>
          </a:ln>
        </p:spPr>
      </p:pic>
      <p:sp>
        <p:nvSpPr>
          <p:cNvPr id="21" name="TextBox 20"/>
          <p:cNvSpPr txBox="1"/>
          <p:nvPr/>
        </p:nvSpPr>
        <p:spPr>
          <a:xfrm>
            <a:off x="651436" y="135129"/>
            <a:ext cx="958992" cy="276999"/>
          </a:xfrm>
          <a:prstGeom prst="rect">
            <a:avLst/>
          </a:prstGeom>
          <a:solidFill>
            <a:schemeClr val="tx1">
              <a:lumMod val="75000"/>
              <a:lumOff val="25000"/>
            </a:schemeClr>
          </a:solidFill>
        </p:spPr>
        <p:txBody>
          <a:bodyPr wrap="none" rtlCol="0">
            <a:spAutoFit/>
          </a:bodyPr>
          <a:lstStyle/>
          <a:p>
            <a:r>
              <a:rPr lang="en-US" sz="1200" dirty="0" smtClean="0">
                <a:solidFill>
                  <a:schemeClr val="bg1"/>
                </a:solidFill>
              </a:rPr>
              <a:t>UK n=1950</a:t>
            </a:r>
            <a:endParaRPr lang="en-US" sz="1200" dirty="0">
              <a:solidFill>
                <a:schemeClr val="bg1"/>
              </a:solidFill>
            </a:endParaRPr>
          </a:p>
        </p:txBody>
      </p:sp>
      <p:pic>
        <p:nvPicPr>
          <p:cNvPr id="11" name="Picture 10" descr="EI_BW_Australia_Wordle.png"/>
          <p:cNvPicPr>
            <a:picLocks noChangeAspect="1"/>
          </p:cNvPicPr>
          <p:nvPr/>
        </p:nvPicPr>
        <p:blipFill rotWithShape="1">
          <a:blip r:embed="rId6">
            <a:extLst>
              <a:ext uri="{28A0092B-C50C-407E-A947-70E740481C1C}">
                <a14:useLocalDpi xmlns:a14="http://schemas.microsoft.com/office/drawing/2010/main" val="0"/>
              </a:ext>
            </a:extLst>
          </a:blip>
          <a:srcRect l="16669" t="14288" r="16669" b="14288"/>
          <a:stretch/>
        </p:blipFill>
        <p:spPr>
          <a:xfrm>
            <a:off x="663690" y="4631245"/>
            <a:ext cx="3600000" cy="2107836"/>
          </a:xfrm>
          <a:prstGeom prst="rect">
            <a:avLst/>
          </a:prstGeom>
          <a:ln>
            <a:solidFill>
              <a:srgbClr val="000000"/>
            </a:solidFill>
          </a:ln>
        </p:spPr>
      </p:pic>
      <p:sp>
        <p:nvSpPr>
          <p:cNvPr id="12" name="TextBox 11"/>
          <p:cNvSpPr txBox="1"/>
          <p:nvPr/>
        </p:nvSpPr>
        <p:spPr>
          <a:xfrm>
            <a:off x="663691" y="4631246"/>
            <a:ext cx="1271176" cy="276999"/>
          </a:xfrm>
          <a:prstGeom prst="rect">
            <a:avLst/>
          </a:prstGeom>
          <a:solidFill>
            <a:schemeClr val="tx1">
              <a:lumMod val="75000"/>
              <a:lumOff val="25000"/>
            </a:schemeClr>
          </a:solidFill>
        </p:spPr>
        <p:txBody>
          <a:bodyPr wrap="none" rtlCol="0">
            <a:spAutoFit/>
          </a:bodyPr>
          <a:lstStyle/>
          <a:p>
            <a:r>
              <a:rPr lang="en-US" sz="1200" dirty="0" smtClean="0">
                <a:solidFill>
                  <a:schemeClr val="bg1"/>
                </a:solidFill>
              </a:rPr>
              <a:t>Australia n=456</a:t>
            </a:r>
            <a:endParaRPr lang="en-US" sz="1200" dirty="0">
              <a:solidFill>
                <a:schemeClr val="bg1"/>
              </a:solidFill>
            </a:endParaRPr>
          </a:p>
        </p:txBody>
      </p:sp>
      <p:pic>
        <p:nvPicPr>
          <p:cNvPr id="8" name="Picture 7" descr="EI_BW_India_Wordle.png"/>
          <p:cNvPicPr>
            <a:picLocks noChangeAspect="1"/>
          </p:cNvPicPr>
          <p:nvPr/>
        </p:nvPicPr>
        <p:blipFill rotWithShape="1">
          <a:blip r:embed="rId7">
            <a:extLst>
              <a:ext uri="{28A0092B-C50C-407E-A947-70E740481C1C}">
                <a14:useLocalDpi xmlns:a14="http://schemas.microsoft.com/office/drawing/2010/main" val="0"/>
              </a:ext>
            </a:extLst>
          </a:blip>
          <a:srcRect l="16578" t="14122" r="16578" b="14122"/>
          <a:stretch/>
        </p:blipFill>
        <p:spPr>
          <a:xfrm>
            <a:off x="4899695" y="4619095"/>
            <a:ext cx="3600000" cy="2111887"/>
          </a:xfrm>
          <a:prstGeom prst="rect">
            <a:avLst/>
          </a:prstGeom>
          <a:ln>
            <a:solidFill>
              <a:srgbClr val="000000"/>
            </a:solidFill>
          </a:ln>
        </p:spPr>
      </p:pic>
      <p:sp>
        <p:nvSpPr>
          <p:cNvPr id="9" name="TextBox 8"/>
          <p:cNvSpPr txBox="1"/>
          <p:nvPr/>
        </p:nvSpPr>
        <p:spPr>
          <a:xfrm>
            <a:off x="4899695" y="4619095"/>
            <a:ext cx="993331" cy="276999"/>
          </a:xfrm>
          <a:prstGeom prst="rect">
            <a:avLst/>
          </a:prstGeom>
          <a:solidFill>
            <a:schemeClr val="tx1">
              <a:lumMod val="75000"/>
              <a:lumOff val="25000"/>
            </a:schemeClr>
          </a:solidFill>
        </p:spPr>
        <p:txBody>
          <a:bodyPr wrap="none" rtlCol="0">
            <a:spAutoFit/>
          </a:bodyPr>
          <a:lstStyle/>
          <a:p>
            <a:r>
              <a:rPr lang="en-US" sz="1200" dirty="0" smtClean="0">
                <a:solidFill>
                  <a:schemeClr val="bg1"/>
                </a:solidFill>
              </a:rPr>
              <a:t>India n=775</a:t>
            </a:r>
            <a:endParaRPr lang="en-US" sz="1200" dirty="0">
              <a:solidFill>
                <a:schemeClr val="bg1"/>
              </a:solidFill>
            </a:endParaRPr>
          </a:p>
        </p:txBody>
      </p:sp>
      <p:pic>
        <p:nvPicPr>
          <p:cNvPr id="2" name="Picture 1" descr="EI_BW_Canada_Wordle.png"/>
          <p:cNvPicPr>
            <a:picLocks noChangeAspect="1"/>
          </p:cNvPicPr>
          <p:nvPr/>
        </p:nvPicPr>
        <p:blipFill rotWithShape="1">
          <a:blip r:embed="rId8">
            <a:extLst>
              <a:ext uri="{28A0092B-C50C-407E-A947-70E740481C1C}">
                <a14:useLocalDpi xmlns:a14="http://schemas.microsoft.com/office/drawing/2010/main" val="0"/>
              </a:ext>
            </a:extLst>
          </a:blip>
          <a:srcRect l="16578" t="14119" r="16578" b="14119"/>
          <a:stretch/>
        </p:blipFill>
        <p:spPr>
          <a:xfrm>
            <a:off x="4904489" y="2377802"/>
            <a:ext cx="3600000" cy="2112105"/>
          </a:xfrm>
          <a:prstGeom prst="rect">
            <a:avLst/>
          </a:prstGeom>
          <a:ln>
            <a:solidFill>
              <a:schemeClr val="tx1"/>
            </a:solidFill>
          </a:ln>
        </p:spPr>
      </p:pic>
      <p:sp>
        <p:nvSpPr>
          <p:cNvPr id="3" name="TextBox 2"/>
          <p:cNvSpPr txBox="1"/>
          <p:nvPr/>
        </p:nvSpPr>
        <p:spPr>
          <a:xfrm>
            <a:off x="4904489" y="2377802"/>
            <a:ext cx="1272855" cy="276999"/>
          </a:xfrm>
          <a:prstGeom prst="rect">
            <a:avLst/>
          </a:prstGeom>
          <a:solidFill>
            <a:schemeClr val="tx1">
              <a:lumMod val="75000"/>
              <a:lumOff val="25000"/>
            </a:schemeClr>
          </a:solidFill>
        </p:spPr>
        <p:txBody>
          <a:bodyPr wrap="none" rtlCol="0">
            <a:spAutoFit/>
          </a:bodyPr>
          <a:lstStyle/>
          <a:p>
            <a:r>
              <a:rPr lang="en-US" sz="1200" dirty="0" smtClean="0">
                <a:solidFill>
                  <a:schemeClr val="bg1"/>
                </a:solidFill>
              </a:rPr>
              <a:t>Canada n=1197</a:t>
            </a:r>
            <a:endParaRPr lang="en-US" sz="1200" dirty="0">
              <a:solidFill>
                <a:schemeClr val="bg1"/>
              </a:solidFill>
            </a:endParaRPr>
          </a:p>
        </p:txBody>
      </p:sp>
      <p:sp>
        <p:nvSpPr>
          <p:cNvPr id="30" name="Rectangle 29"/>
          <p:cNvSpPr/>
          <p:nvPr/>
        </p:nvSpPr>
        <p:spPr bwMode="auto">
          <a:xfrm>
            <a:off x="1567988" y="765086"/>
            <a:ext cx="1096461" cy="347134"/>
          </a:xfrm>
          <a:prstGeom prst="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i="0" u="none" strike="noStrike" cap="none" normalizeH="0" dirty="0">
              <a:ln>
                <a:noFill/>
              </a:ln>
              <a:solidFill>
                <a:schemeClr val="tx1"/>
              </a:solidFill>
              <a:effectLst/>
              <a:latin typeface="Arial" pitchFamily="-112" charset="0"/>
            </a:endParaRPr>
          </a:p>
        </p:txBody>
      </p:sp>
      <p:sp>
        <p:nvSpPr>
          <p:cNvPr id="31" name="Rectangle 30"/>
          <p:cNvSpPr/>
          <p:nvPr/>
        </p:nvSpPr>
        <p:spPr bwMode="auto">
          <a:xfrm>
            <a:off x="5790606" y="796814"/>
            <a:ext cx="1024076" cy="273072"/>
          </a:xfrm>
          <a:prstGeom prst="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i="0" u="none" strike="noStrike" cap="none" normalizeH="0" dirty="0">
              <a:ln>
                <a:noFill/>
              </a:ln>
              <a:solidFill>
                <a:schemeClr val="tx1"/>
              </a:solidFill>
              <a:effectLst/>
              <a:latin typeface="Arial" pitchFamily="-112" charset="0"/>
            </a:endParaRPr>
          </a:p>
        </p:txBody>
      </p:sp>
      <p:sp>
        <p:nvSpPr>
          <p:cNvPr id="32" name="Rectangle 31"/>
          <p:cNvSpPr/>
          <p:nvPr/>
        </p:nvSpPr>
        <p:spPr bwMode="auto">
          <a:xfrm>
            <a:off x="6764752" y="741710"/>
            <a:ext cx="680765" cy="273072"/>
          </a:xfrm>
          <a:prstGeom prst="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i="0" u="none" strike="noStrike" cap="none" normalizeH="0" dirty="0">
              <a:ln>
                <a:noFill/>
              </a:ln>
              <a:solidFill>
                <a:schemeClr val="tx1"/>
              </a:solidFill>
              <a:effectLst/>
              <a:latin typeface="Arial" pitchFamily="-112" charset="0"/>
            </a:endParaRPr>
          </a:p>
        </p:txBody>
      </p:sp>
      <p:sp>
        <p:nvSpPr>
          <p:cNvPr id="33" name="Rectangle 32"/>
          <p:cNvSpPr/>
          <p:nvPr/>
        </p:nvSpPr>
        <p:spPr bwMode="auto">
          <a:xfrm>
            <a:off x="3107239" y="935611"/>
            <a:ext cx="810581" cy="273072"/>
          </a:xfrm>
          <a:prstGeom prst="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i="0" u="none" strike="noStrike" cap="none" normalizeH="0" dirty="0">
              <a:ln>
                <a:noFill/>
              </a:ln>
              <a:solidFill>
                <a:schemeClr val="tx1"/>
              </a:solidFill>
              <a:effectLst/>
              <a:latin typeface="Arial" pitchFamily="-112" charset="0"/>
            </a:endParaRPr>
          </a:p>
        </p:txBody>
      </p:sp>
      <p:sp>
        <p:nvSpPr>
          <p:cNvPr id="34" name="Rectangle 33"/>
          <p:cNvSpPr/>
          <p:nvPr/>
        </p:nvSpPr>
        <p:spPr bwMode="auto">
          <a:xfrm>
            <a:off x="2612203" y="1428317"/>
            <a:ext cx="810581" cy="273072"/>
          </a:xfrm>
          <a:prstGeom prst="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i="0" u="none" strike="noStrike" cap="none" normalizeH="0" dirty="0">
              <a:ln>
                <a:noFill/>
              </a:ln>
              <a:solidFill>
                <a:schemeClr val="tx1"/>
              </a:solidFill>
              <a:effectLst/>
              <a:latin typeface="Arial" pitchFamily="-112" charset="0"/>
            </a:endParaRPr>
          </a:p>
        </p:txBody>
      </p:sp>
      <p:sp>
        <p:nvSpPr>
          <p:cNvPr id="35" name="Rectangle 34"/>
          <p:cNvSpPr/>
          <p:nvPr/>
        </p:nvSpPr>
        <p:spPr bwMode="auto">
          <a:xfrm>
            <a:off x="6142892" y="5564790"/>
            <a:ext cx="1095113" cy="320018"/>
          </a:xfrm>
          <a:prstGeom prst="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i="0" u="none" strike="noStrike" cap="none" normalizeH="0" dirty="0">
              <a:ln>
                <a:noFill/>
              </a:ln>
              <a:solidFill>
                <a:schemeClr val="tx1"/>
              </a:solidFill>
              <a:effectLst/>
              <a:latin typeface="Arial" pitchFamily="-112" charset="0"/>
            </a:endParaRPr>
          </a:p>
        </p:txBody>
      </p:sp>
      <p:sp>
        <p:nvSpPr>
          <p:cNvPr id="36" name="Rectangle 35"/>
          <p:cNvSpPr/>
          <p:nvPr/>
        </p:nvSpPr>
        <p:spPr bwMode="auto">
          <a:xfrm>
            <a:off x="3514637" y="5443285"/>
            <a:ext cx="710300" cy="217418"/>
          </a:xfrm>
          <a:prstGeom prst="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i="0" u="none" strike="noStrike" cap="none" normalizeH="0" dirty="0">
              <a:ln>
                <a:noFill/>
              </a:ln>
              <a:solidFill>
                <a:schemeClr val="tx1"/>
              </a:solidFill>
              <a:effectLst/>
              <a:latin typeface="Arial" pitchFamily="-112" charset="0"/>
            </a:endParaRPr>
          </a:p>
        </p:txBody>
      </p:sp>
      <p:sp>
        <p:nvSpPr>
          <p:cNvPr id="37" name="Rectangle 36"/>
          <p:cNvSpPr/>
          <p:nvPr/>
        </p:nvSpPr>
        <p:spPr bwMode="auto">
          <a:xfrm>
            <a:off x="2563074" y="5894490"/>
            <a:ext cx="923119" cy="217418"/>
          </a:xfrm>
          <a:prstGeom prst="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i="0" u="none" strike="noStrike" cap="none" normalizeH="0" dirty="0">
              <a:ln>
                <a:noFill/>
              </a:ln>
              <a:solidFill>
                <a:schemeClr val="tx1"/>
              </a:solidFill>
              <a:effectLst/>
              <a:latin typeface="Arial" pitchFamily="-112" charset="0"/>
            </a:endParaRPr>
          </a:p>
        </p:txBody>
      </p:sp>
      <p:sp>
        <p:nvSpPr>
          <p:cNvPr id="38" name="Rectangle 37"/>
          <p:cNvSpPr/>
          <p:nvPr/>
        </p:nvSpPr>
        <p:spPr bwMode="auto">
          <a:xfrm>
            <a:off x="2275550" y="4926370"/>
            <a:ext cx="413801" cy="217418"/>
          </a:xfrm>
          <a:prstGeom prst="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i="0" u="none" strike="noStrike" cap="none" normalizeH="0" dirty="0">
              <a:ln>
                <a:noFill/>
              </a:ln>
              <a:solidFill>
                <a:schemeClr val="tx1"/>
              </a:solidFill>
              <a:effectLst/>
              <a:latin typeface="Arial" pitchFamily="-112" charset="0"/>
            </a:endParaRPr>
          </a:p>
        </p:txBody>
      </p:sp>
      <p:sp>
        <p:nvSpPr>
          <p:cNvPr id="39" name="Rectangle 38"/>
          <p:cNvSpPr/>
          <p:nvPr/>
        </p:nvSpPr>
        <p:spPr bwMode="auto">
          <a:xfrm>
            <a:off x="6860398" y="2721527"/>
            <a:ext cx="693025" cy="217418"/>
          </a:xfrm>
          <a:prstGeom prst="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i="0" u="none" strike="noStrike" cap="none" normalizeH="0" dirty="0">
              <a:ln>
                <a:noFill/>
              </a:ln>
              <a:solidFill>
                <a:schemeClr val="tx1"/>
              </a:solidFill>
              <a:effectLst/>
              <a:latin typeface="Arial" pitchFamily="-112" charset="0"/>
            </a:endParaRPr>
          </a:p>
        </p:txBody>
      </p:sp>
      <p:sp>
        <p:nvSpPr>
          <p:cNvPr id="40" name="Rectangle 39"/>
          <p:cNvSpPr/>
          <p:nvPr/>
        </p:nvSpPr>
        <p:spPr bwMode="auto">
          <a:xfrm>
            <a:off x="7212009" y="5471875"/>
            <a:ext cx="1063555" cy="217418"/>
          </a:xfrm>
          <a:prstGeom prst="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i="0" u="none" strike="noStrike" cap="none" normalizeH="0" dirty="0">
              <a:ln>
                <a:noFill/>
              </a:ln>
              <a:solidFill>
                <a:schemeClr val="tx1"/>
              </a:solidFill>
              <a:effectLst/>
              <a:latin typeface="Arial" pitchFamily="-112" charset="0"/>
            </a:endParaRPr>
          </a:p>
        </p:txBody>
      </p:sp>
      <p:sp>
        <p:nvSpPr>
          <p:cNvPr id="41" name="Rectangle 40"/>
          <p:cNvSpPr/>
          <p:nvPr/>
        </p:nvSpPr>
        <p:spPr bwMode="auto">
          <a:xfrm>
            <a:off x="1640379" y="2963155"/>
            <a:ext cx="5863242" cy="931692"/>
          </a:xfrm>
          <a:prstGeom prst="rect">
            <a:avLst/>
          </a:prstGeom>
          <a:solidFill>
            <a:srgbClr val="AF1F1E">
              <a:alpha val="80000"/>
            </a:srgb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400" dirty="0" smtClean="0">
                <a:solidFill>
                  <a:schemeClr val="bg1"/>
                </a:solidFill>
                <a:latin typeface="Arial" pitchFamily="-112" charset="0"/>
              </a:rPr>
              <a:t>Quality Education is associated with Higher Education &amp; University</a:t>
            </a:r>
            <a:endParaRPr kumimoji="0" lang="en-US" sz="2400" i="0" u="none" strike="noStrike" cap="none" normalizeH="0" dirty="0">
              <a:ln>
                <a:noFill/>
              </a:ln>
              <a:solidFill>
                <a:schemeClr val="bg1"/>
              </a:solidFill>
              <a:effectLst/>
              <a:latin typeface="Arial" pitchFamily="-112" charset="0"/>
            </a:endParaRPr>
          </a:p>
        </p:txBody>
      </p:sp>
    </p:spTree>
    <p:extLst>
      <p:ext uri="{BB962C8B-B14F-4D97-AF65-F5344CB8AC3E}">
        <p14:creationId xmlns:p14="http://schemas.microsoft.com/office/powerpoint/2010/main" val="2666554384"/>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p:cTn id="22" dur="500" fill="hold"/>
                                        <p:tgtEl>
                                          <p:spTgt spid="36"/>
                                        </p:tgtEl>
                                        <p:attrNameLst>
                                          <p:attrName>ppt_w</p:attrName>
                                        </p:attrNameLst>
                                      </p:cBhvr>
                                      <p:tavLst>
                                        <p:tav tm="0">
                                          <p:val>
                                            <p:fltVal val="0"/>
                                          </p:val>
                                        </p:tav>
                                        <p:tav tm="100000">
                                          <p:val>
                                            <p:strVal val="#ppt_w"/>
                                          </p:val>
                                        </p:tav>
                                      </p:tavLst>
                                    </p:anim>
                                    <p:anim calcmode="lin" valueType="num">
                                      <p:cBhvr>
                                        <p:cTn id="23" dur="500" fill="hold"/>
                                        <p:tgtEl>
                                          <p:spTgt spid="36"/>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fltVal val="0"/>
                                          </p:val>
                                        </p:tav>
                                        <p:tav tm="100000">
                                          <p:val>
                                            <p:strVal val="#ppt_w"/>
                                          </p:val>
                                        </p:tav>
                                      </p:tavLst>
                                    </p:anim>
                                    <p:anim calcmode="lin" valueType="num">
                                      <p:cBhvr>
                                        <p:cTn id="28" dur="500" fill="hold"/>
                                        <p:tgtEl>
                                          <p:spTgt spid="38"/>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grpId="0"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p:cTn id="32" dur="500" fill="hold"/>
                                        <p:tgtEl>
                                          <p:spTgt spid="32"/>
                                        </p:tgtEl>
                                        <p:attrNameLst>
                                          <p:attrName>ppt_w</p:attrName>
                                        </p:attrNameLst>
                                      </p:cBhvr>
                                      <p:tavLst>
                                        <p:tav tm="0">
                                          <p:val>
                                            <p:fltVal val="0"/>
                                          </p:val>
                                        </p:tav>
                                        <p:tav tm="100000">
                                          <p:val>
                                            <p:strVal val="#ppt_w"/>
                                          </p:val>
                                        </p:tav>
                                      </p:tavLst>
                                    </p:anim>
                                    <p:anim calcmode="lin" valueType="num">
                                      <p:cBhvr>
                                        <p:cTn id="33" dur="500" fill="hold"/>
                                        <p:tgtEl>
                                          <p:spTgt spid="32"/>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3" presetClass="entr" presetSubtype="16"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23" presetClass="entr" presetSubtype="16" fill="hold" grpId="0" nodeType="afterEffect">
                                  <p:stCondLst>
                                    <p:cond delay="0"/>
                                  </p:stCondLst>
                                  <p:childTnLst>
                                    <p:set>
                                      <p:cBhvr>
                                        <p:cTn id="41" dur="1" fill="hold">
                                          <p:stCondLst>
                                            <p:cond delay="0"/>
                                          </p:stCondLst>
                                        </p:cTn>
                                        <p:tgtEl>
                                          <p:spTgt spid="39"/>
                                        </p:tgtEl>
                                        <p:attrNameLst>
                                          <p:attrName>style.visibility</p:attrName>
                                        </p:attrNameLst>
                                      </p:cBhvr>
                                      <p:to>
                                        <p:strVal val="visible"/>
                                      </p:to>
                                    </p:set>
                                    <p:anim calcmode="lin" valueType="num">
                                      <p:cBhvr>
                                        <p:cTn id="42" dur="500" fill="hold"/>
                                        <p:tgtEl>
                                          <p:spTgt spid="39"/>
                                        </p:tgtEl>
                                        <p:attrNameLst>
                                          <p:attrName>ppt_w</p:attrName>
                                        </p:attrNameLst>
                                      </p:cBhvr>
                                      <p:tavLst>
                                        <p:tav tm="0">
                                          <p:val>
                                            <p:fltVal val="0"/>
                                          </p:val>
                                        </p:tav>
                                        <p:tav tm="100000">
                                          <p:val>
                                            <p:strVal val="#ppt_w"/>
                                          </p:val>
                                        </p:tav>
                                      </p:tavLst>
                                    </p:anim>
                                    <p:anim calcmode="lin" valueType="num">
                                      <p:cBhvr>
                                        <p:cTn id="43" dur="500" fill="hold"/>
                                        <p:tgtEl>
                                          <p:spTgt spid="39"/>
                                        </p:tgtEl>
                                        <p:attrNameLst>
                                          <p:attrName>ppt_h</p:attrName>
                                        </p:attrNameLst>
                                      </p:cBhvr>
                                      <p:tavLst>
                                        <p:tav tm="0">
                                          <p:val>
                                            <p:fltVal val="0"/>
                                          </p:val>
                                        </p:tav>
                                        <p:tav tm="100000">
                                          <p:val>
                                            <p:strVal val="#ppt_h"/>
                                          </p:val>
                                        </p:tav>
                                      </p:tavLst>
                                    </p:anim>
                                  </p:childTnLst>
                                </p:cTn>
                              </p:par>
                            </p:childTnLst>
                          </p:cTn>
                        </p:par>
                        <p:par>
                          <p:cTn id="44" fill="hold">
                            <p:stCondLst>
                              <p:cond delay="4000"/>
                            </p:stCondLst>
                            <p:childTnLst>
                              <p:par>
                                <p:cTn id="45" presetID="23" presetClass="entr" presetSubtype="16"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 calcmode="lin" valueType="num">
                                      <p:cBhvr>
                                        <p:cTn id="47" dur="500" fill="hold"/>
                                        <p:tgtEl>
                                          <p:spTgt spid="33"/>
                                        </p:tgtEl>
                                        <p:attrNameLst>
                                          <p:attrName>ppt_w</p:attrName>
                                        </p:attrNameLst>
                                      </p:cBhvr>
                                      <p:tavLst>
                                        <p:tav tm="0">
                                          <p:val>
                                            <p:fltVal val="0"/>
                                          </p:val>
                                        </p:tav>
                                        <p:tav tm="100000">
                                          <p:val>
                                            <p:strVal val="#ppt_w"/>
                                          </p:val>
                                        </p:tav>
                                      </p:tavLst>
                                    </p:anim>
                                    <p:anim calcmode="lin" valueType="num">
                                      <p:cBhvr>
                                        <p:cTn id="48" dur="500" fill="hold"/>
                                        <p:tgtEl>
                                          <p:spTgt spid="33"/>
                                        </p:tgtEl>
                                        <p:attrNameLst>
                                          <p:attrName>ppt_h</p:attrName>
                                        </p:attrNameLst>
                                      </p:cBhvr>
                                      <p:tavLst>
                                        <p:tav tm="0">
                                          <p:val>
                                            <p:fltVal val="0"/>
                                          </p:val>
                                        </p:tav>
                                        <p:tav tm="100000">
                                          <p:val>
                                            <p:strVal val="#ppt_h"/>
                                          </p:val>
                                        </p:tav>
                                      </p:tavLst>
                                    </p:anim>
                                  </p:childTnLst>
                                </p:cTn>
                              </p:par>
                            </p:childTnLst>
                          </p:cTn>
                        </p:par>
                        <p:par>
                          <p:cTn id="49" fill="hold">
                            <p:stCondLst>
                              <p:cond delay="4500"/>
                            </p:stCondLst>
                            <p:childTnLst>
                              <p:par>
                                <p:cTn id="50" presetID="23" presetClass="entr" presetSubtype="16" fill="hold" grpId="0" nodeType="afterEffect">
                                  <p:stCondLst>
                                    <p:cond delay="0"/>
                                  </p:stCondLst>
                                  <p:childTnLst>
                                    <p:set>
                                      <p:cBhvr>
                                        <p:cTn id="51" dur="1" fill="hold">
                                          <p:stCondLst>
                                            <p:cond delay="0"/>
                                          </p:stCondLst>
                                        </p:cTn>
                                        <p:tgtEl>
                                          <p:spTgt spid="40"/>
                                        </p:tgtEl>
                                        <p:attrNameLst>
                                          <p:attrName>style.visibility</p:attrName>
                                        </p:attrNameLst>
                                      </p:cBhvr>
                                      <p:to>
                                        <p:strVal val="visible"/>
                                      </p:to>
                                    </p:set>
                                    <p:anim calcmode="lin" valueType="num">
                                      <p:cBhvr>
                                        <p:cTn id="52" dur="500" fill="hold"/>
                                        <p:tgtEl>
                                          <p:spTgt spid="40"/>
                                        </p:tgtEl>
                                        <p:attrNameLst>
                                          <p:attrName>ppt_w</p:attrName>
                                        </p:attrNameLst>
                                      </p:cBhvr>
                                      <p:tavLst>
                                        <p:tav tm="0">
                                          <p:val>
                                            <p:fltVal val="0"/>
                                          </p:val>
                                        </p:tav>
                                        <p:tav tm="100000">
                                          <p:val>
                                            <p:strVal val="#ppt_w"/>
                                          </p:val>
                                        </p:tav>
                                      </p:tavLst>
                                    </p:anim>
                                    <p:anim calcmode="lin" valueType="num">
                                      <p:cBhvr>
                                        <p:cTn id="53" dur="500" fill="hold"/>
                                        <p:tgtEl>
                                          <p:spTgt spid="40"/>
                                        </p:tgtEl>
                                        <p:attrNameLst>
                                          <p:attrName>ppt_h</p:attrName>
                                        </p:attrNameLst>
                                      </p:cBhvr>
                                      <p:tavLst>
                                        <p:tav tm="0">
                                          <p:val>
                                            <p:fltVal val="0"/>
                                          </p:val>
                                        </p:tav>
                                        <p:tav tm="100000">
                                          <p:val>
                                            <p:strVal val="#ppt_h"/>
                                          </p:val>
                                        </p:tav>
                                      </p:tavLst>
                                    </p:anim>
                                  </p:childTnLst>
                                </p:cTn>
                              </p:par>
                            </p:childTnLst>
                          </p:cTn>
                        </p:par>
                        <p:par>
                          <p:cTn id="54" fill="hold">
                            <p:stCondLst>
                              <p:cond delay="5000"/>
                            </p:stCondLst>
                            <p:childTnLst>
                              <p:par>
                                <p:cTn id="55" presetID="23" presetClass="entr" presetSubtype="16" fill="hold" grpId="0" nodeType="afterEffect">
                                  <p:stCondLst>
                                    <p:cond delay="0"/>
                                  </p:stCondLst>
                                  <p:childTnLst>
                                    <p:set>
                                      <p:cBhvr>
                                        <p:cTn id="56" dur="1" fill="hold">
                                          <p:stCondLst>
                                            <p:cond delay="0"/>
                                          </p:stCondLst>
                                        </p:cTn>
                                        <p:tgtEl>
                                          <p:spTgt spid="37"/>
                                        </p:tgtEl>
                                        <p:attrNameLst>
                                          <p:attrName>style.visibility</p:attrName>
                                        </p:attrNameLst>
                                      </p:cBhvr>
                                      <p:to>
                                        <p:strVal val="visible"/>
                                      </p:to>
                                    </p:set>
                                    <p:anim calcmode="lin" valueType="num">
                                      <p:cBhvr>
                                        <p:cTn id="57" dur="500" fill="hold"/>
                                        <p:tgtEl>
                                          <p:spTgt spid="37"/>
                                        </p:tgtEl>
                                        <p:attrNameLst>
                                          <p:attrName>ppt_w</p:attrName>
                                        </p:attrNameLst>
                                      </p:cBhvr>
                                      <p:tavLst>
                                        <p:tav tm="0">
                                          <p:val>
                                            <p:fltVal val="0"/>
                                          </p:val>
                                        </p:tav>
                                        <p:tav tm="100000">
                                          <p:val>
                                            <p:strVal val="#ppt_w"/>
                                          </p:val>
                                        </p:tav>
                                      </p:tavLst>
                                    </p:anim>
                                    <p:anim calcmode="lin" valueType="num">
                                      <p:cBhvr>
                                        <p:cTn id="58" dur="500" fill="hold"/>
                                        <p:tgtEl>
                                          <p:spTgt spid="37"/>
                                        </p:tgtEl>
                                        <p:attrNameLst>
                                          <p:attrName>ppt_h</p:attrName>
                                        </p:attrNameLst>
                                      </p:cBhvr>
                                      <p:tavLst>
                                        <p:tav tm="0">
                                          <p:val>
                                            <p:fltVal val="0"/>
                                          </p:val>
                                        </p:tav>
                                        <p:tav tm="100000">
                                          <p:val>
                                            <p:strVal val="#ppt_h"/>
                                          </p:val>
                                        </p:tav>
                                      </p:tavLst>
                                    </p:anim>
                                  </p:childTnLst>
                                </p:cTn>
                              </p:par>
                            </p:childTnLst>
                          </p:cTn>
                        </p:par>
                        <p:par>
                          <p:cTn id="59" fill="hold">
                            <p:stCondLst>
                              <p:cond delay="5500"/>
                            </p:stCondLst>
                            <p:childTnLst>
                              <p:par>
                                <p:cTn id="60" presetID="1" presetClass="entr" presetSubtype="0" fill="hold" grpId="0" nodeType="afterEffect">
                                  <p:stCondLst>
                                    <p:cond delay="0"/>
                                  </p:stCondLst>
                                  <p:childTnLst>
                                    <p:set>
                                      <p:cBhvr>
                                        <p:cTn id="61"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smtClean="0"/>
              <a:t>Quality education</a:t>
            </a:r>
            <a:endParaRPr lang="en-US" dirty="0"/>
          </a:p>
        </p:txBody>
      </p:sp>
      <p:sp>
        <p:nvSpPr>
          <p:cNvPr id="4" name="Title 3"/>
          <p:cNvSpPr>
            <a:spLocks noGrp="1"/>
          </p:cNvSpPr>
          <p:nvPr>
            <p:ph type="title"/>
          </p:nvPr>
        </p:nvSpPr>
        <p:spPr>
          <a:xfrm>
            <a:off x="443971" y="981195"/>
            <a:ext cx="8219243" cy="1521812"/>
          </a:xfrm>
        </p:spPr>
        <p:txBody>
          <a:bodyPr/>
          <a:lstStyle/>
          <a:p>
            <a:r>
              <a:rPr lang="en-US" dirty="0" smtClean="0"/>
              <a:t>Conclusions</a:t>
            </a:r>
            <a:endParaRPr lang="en-US" dirty="0"/>
          </a:p>
        </p:txBody>
      </p:sp>
      <p:sp>
        <p:nvSpPr>
          <p:cNvPr id="6" name="Text Placeholder 5"/>
          <p:cNvSpPr>
            <a:spLocks noGrp="1"/>
          </p:cNvSpPr>
          <p:nvPr>
            <p:ph type="body" sz="quarter" idx="14"/>
          </p:nvPr>
        </p:nvSpPr>
        <p:spPr>
          <a:xfrm>
            <a:off x="444499" y="2439985"/>
            <a:ext cx="8218715" cy="3296962"/>
          </a:xfrm>
          <a:prstGeom prst="rect">
            <a:avLst/>
          </a:prstGeom>
        </p:spPr>
        <p:txBody>
          <a:bodyPr/>
          <a:lstStyle/>
          <a:p>
            <a:pPr>
              <a:spcBef>
                <a:spcPts val="0"/>
              </a:spcBef>
            </a:pPr>
            <a:r>
              <a:rPr lang="en-US" sz="1800" dirty="0" smtClean="0">
                <a:solidFill>
                  <a:schemeClr val="tx1"/>
                </a:solidFill>
                <a:cs typeface="Avenir Book"/>
              </a:rPr>
              <a:t>Despite the level of interest for many education related keywords, “</a:t>
            </a:r>
            <a:r>
              <a:rPr lang="en-US" sz="1800" b="1" dirty="0" smtClean="0">
                <a:solidFill>
                  <a:schemeClr val="tx1"/>
                </a:solidFill>
                <a:cs typeface="Avenir Book"/>
              </a:rPr>
              <a:t>Quality Education” is not a term that is searched for.</a:t>
            </a:r>
          </a:p>
          <a:p>
            <a:pPr>
              <a:spcBef>
                <a:spcPts val="0"/>
              </a:spcBef>
            </a:pPr>
            <a:r>
              <a:rPr lang="en-US" sz="1800" dirty="0" smtClean="0">
                <a:solidFill>
                  <a:schemeClr val="tx1"/>
                </a:solidFill>
                <a:cs typeface="Avenir Book"/>
              </a:rPr>
              <a:t>In addition to low search traffic, the </a:t>
            </a:r>
            <a:r>
              <a:rPr lang="en-US" sz="1800" b="1" dirty="0" smtClean="0">
                <a:solidFill>
                  <a:schemeClr val="tx1"/>
                </a:solidFill>
                <a:cs typeface="Avenir Book"/>
              </a:rPr>
              <a:t>level of mentions </a:t>
            </a:r>
            <a:r>
              <a:rPr lang="en-US" sz="1800" dirty="0" smtClean="0">
                <a:solidFill>
                  <a:schemeClr val="tx1"/>
                </a:solidFill>
                <a:cs typeface="Avenir Book"/>
              </a:rPr>
              <a:t>across various channels </a:t>
            </a:r>
            <a:r>
              <a:rPr lang="en-US" sz="1800" b="1" dirty="0" smtClean="0">
                <a:solidFill>
                  <a:schemeClr val="tx1"/>
                </a:solidFill>
                <a:cs typeface="Avenir Book"/>
              </a:rPr>
              <a:t>is also very low</a:t>
            </a:r>
            <a:r>
              <a:rPr lang="en-US" sz="1800" dirty="0" smtClean="0">
                <a:solidFill>
                  <a:schemeClr val="tx1"/>
                </a:solidFill>
                <a:cs typeface="Avenir Book"/>
              </a:rPr>
              <a:t>. It is used mainly by the press, and is more closely </a:t>
            </a:r>
            <a:r>
              <a:rPr lang="en-US" sz="1800" b="1" dirty="0" smtClean="0">
                <a:solidFill>
                  <a:schemeClr val="tx1"/>
                </a:solidFill>
                <a:cs typeface="Avenir Book"/>
              </a:rPr>
              <a:t>associated to tertiary rather than K-12 education</a:t>
            </a:r>
            <a:r>
              <a:rPr lang="en-US" sz="1800" dirty="0" smtClean="0">
                <a:solidFill>
                  <a:schemeClr val="tx1"/>
                </a:solidFill>
                <a:cs typeface="Avenir Book"/>
              </a:rPr>
              <a:t>.</a:t>
            </a:r>
          </a:p>
          <a:p>
            <a:pPr lvl="1">
              <a:spcBef>
                <a:spcPts val="0"/>
              </a:spcBef>
            </a:pPr>
            <a:r>
              <a:rPr lang="en-US" sz="1400" dirty="0" smtClean="0">
                <a:solidFill>
                  <a:schemeClr val="tx1"/>
                </a:solidFill>
                <a:cs typeface="Avenir Book"/>
              </a:rPr>
              <a:t>The definition and association of “Quality Education” to K-12 education may have been confused by other uses of the term; this will make it difficult for the campaign to capture the attention / interest of target audiences.</a:t>
            </a:r>
          </a:p>
          <a:p>
            <a:pPr lvl="1">
              <a:spcBef>
                <a:spcPts val="0"/>
              </a:spcBef>
            </a:pPr>
            <a:r>
              <a:rPr lang="en-US" sz="1400" dirty="0" smtClean="0">
                <a:solidFill>
                  <a:schemeClr val="tx1"/>
                </a:solidFill>
                <a:cs typeface="Avenir Book"/>
              </a:rPr>
              <a:t>The </a:t>
            </a:r>
            <a:r>
              <a:rPr lang="en-US" sz="1400" dirty="0">
                <a:solidFill>
                  <a:schemeClr val="tx1"/>
                </a:solidFill>
                <a:cs typeface="Avenir Book"/>
              </a:rPr>
              <a:t>campaign </a:t>
            </a:r>
            <a:r>
              <a:rPr lang="en-US" sz="1400" dirty="0" smtClean="0">
                <a:solidFill>
                  <a:schemeClr val="tx1"/>
                </a:solidFill>
                <a:cs typeface="Avenir Book"/>
              </a:rPr>
              <a:t>will have to either: </a:t>
            </a:r>
            <a:r>
              <a:rPr lang="en-US" sz="1400" dirty="0">
                <a:solidFill>
                  <a:schemeClr val="tx1"/>
                </a:solidFill>
                <a:cs typeface="Avenir Book"/>
              </a:rPr>
              <a:t>allocate resources to </a:t>
            </a:r>
            <a:r>
              <a:rPr lang="en-US" sz="1400" dirty="0" smtClean="0">
                <a:solidFill>
                  <a:schemeClr val="tx1"/>
                </a:solidFill>
                <a:cs typeface="Avenir Book"/>
              </a:rPr>
              <a:t>generate awareness and reclaim the term, </a:t>
            </a:r>
            <a:r>
              <a:rPr lang="en-US" sz="1400" dirty="0">
                <a:solidFill>
                  <a:schemeClr val="tx1"/>
                </a:solidFill>
                <a:cs typeface="Avenir Book"/>
              </a:rPr>
              <a:t>or use another </a:t>
            </a:r>
            <a:r>
              <a:rPr lang="en-US" sz="1400" dirty="0" smtClean="0">
                <a:solidFill>
                  <a:schemeClr val="tx1"/>
                </a:solidFill>
                <a:cs typeface="Avenir Book"/>
              </a:rPr>
              <a:t>term </a:t>
            </a:r>
            <a:r>
              <a:rPr lang="en-US" sz="1400" dirty="0">
                <a:solidFill>
                  <a:schemeClr val="tx1"/>
                </a:solidFill>
                <a:cs typeface="Avenir Book"/>
              </a:rPr>
              <a:t>to rally support</a:t>
            </a:r>
            <a:r>
              <a:rPr lang="en-US" sz="1400" dirty="0" smtClean="0">
                <a:solidFill>
                  <a:schemeClr val="tx1"/>
                </a:solidFill>
                <a:cs typeface="Avenir Book"/>
              </a:rPr>
              <a:t>.</a:t>
            </a:r>
          </a:p>
          <a:p>
            <a:pPr lvl="1">
              <a:spcBef>
                <a:spcPts val="0"/>
              </a:spcBef>
            </a:pPr>
            <a:r>
              <a:rPr lang="en-US" sz="1400" dirty="0" smtClean="0">
                <a:solidFill>
                  <a:schemeClr val="tx1"/>
                </a:solidFill>
                <a:cs typeface="Avenir Book"/>
              </a:rPr>
              <a:t>Note that for maximum reach, the term and its definition should be translated into major world languages as, currently, “quality education” is principally used in English speaking countries.</a:t>
            </a:r>
            <a:endParaRPr lang="en-US" sz="1400" dirty="0">
              <a:solidFill>
                <a:schemeClr val="tx1"/>
              </a:solidFill>
              <a:cs typeface="Avenir Book"/>
            </a:endParaRPr>
          </a:p>
        </p:txBody>
      </p:sp>
    </p:spTree>
    <p:extLst>
      <p:ext uri="{BB962C8B-B14F-4D97-AF65-F5344CB8AC3E}">
        <p14:creationId xmlns:p14="http://schemas.microsoft.com/office/powerpoint/2010/main" val="2297587964"/>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b="51120"/>
          <a:stretch/>
        </p:blipFill>
        <p:spPr>
          <a:xfrm>
            <a:off x="-52453" y="4602033"/>
            <a:ext cx="9260206" cy="2255967"/>
          </a:xfrm>
          <a:prstGeom prst="rect">
            <a:avLst/>
          </a:prstGeom>
        </p:spPr>
      </p:pic>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52453" y="-7467"/>
            <a:ext cx="9260206" cy="4615333"/>
          </a:xfrm>
          <a:prstGeom prst="rect">
            <a:avLst/>
          </a:prstGeom>
        </p:spPr>
      </p:pic>
      <p:sp>
        <p:nvSpPr>
          <p:cNvPr id="4" name="Title 3"/>
          <p:cNvSpPr>
            <a:spLocks noGrp="1"/>
          </p:cNvSpPr>
          <p:nvPr>
            <p:ph type="ctrTitle"/>
          </p:nvPr>
        </p:nvSpPr>
        <p:spPr/>
        <p:txBody>
          <a:bodyPr/>
          <a:lstStyle/>
          <a:p>
            <a:r>
              <a:rPr lang="en-US" dirty="0" smtClean="0"/>
              <a:t>Millennium Goals</a:t>
            </a:r>
            <a:endParaRPr lang="en-US" dirty="0"/>
          </a:p>
        </p:txBody>
      </p:sp>
      <p:sp>
        <p:nvSpPr>
          <p:cNvPr id="5" name="Text Placeholder 4"/>
          <p:cNvSpPr>
            <a:spLocks noGrp="1"/>
          </p:cNvSpPr>
          <p:nvPr>
            <p:ph type="body" sz="quarter" idx="10"/>
          </p:nvPr>
        </p:nvSpPr>
        <p:spPr/>
        <p:txBody>
          <a:bodyPr>
            <a:normAutofit/>
          </a:bodyPr>
          <a:lstStyle/>
          <a:p>
            <a:endParaRPr lang="en-US" dirty="0"/>
          </a:p>
        </p:txBody>
      </p:sp>
      <p:sp>
        <p:nvSpPr>
          <p:cNvPr id="11" name="Round Same Side Corner Rectangle 10"/>
          <p:cNvSpPr/>
          <p:nvPr/>
        </p:nvSpPr>
        <p:spPr bwMode="auto">
          <a:xfrm rot="10800000" flipV="1">
            <a:off x="131317" y="0"/>
            <a:ext cx="2746321" cy="464599"/>
          </a:xfrm>
          <a:prstGeom prst="round2SameRect">
            <a:avLst>
              <a:gd name="adj1" fmla="val 0"/>
              <a:gd name="adj2" fmla="val 26633"/>
            </a:avLst>
          </a:prstGeom>
          <a:ln>
            <a:noFill/>
            <a:headEnd type="none" w="med" len="med"/>
            <a:tailEnd type="none" w="med" len="med"/>
          </a:ln>
          <a:effectLst>
            <a:reflection stA="15000" endPos="49000" dist="381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algn="ctr" defTabSz="914400" fontAlgn="base">
              <a:spcBef>
                <a:spcPct val="0"/>
              </a:spcBef>
              <a:spcAft>
                <a:spcPct val="0"/>
              </a:spcAft>
            </a:pPr>
            <a:endParaRPr lang="en-US" b="1" cap="all" baseline="0">
              <a:latin typeface="Arial"/>
            </a:endParaRPr>
          </a:p>
        </p:txBody>
      </p:sp>
      <p:sp>
        <p:nvSpPr>
          <p:cNvPr id="12" name="Text Placeholder 6"/>
          <p:cNvSpPr txBox="1">
            <a:spLocks/>
          </p:cNvSpPr>
          <p:nvPr/>
        </p:nvSpPr>
        <p:spPr>
          <a:xfrm>
            <a:off x="190501" y="0"/>
            <a:ext cx="2630714" cy="444500"/>
          </a:xfrm>
          <a:prstGeom prst="rect">
            <a:avLst/>
          </a:prstGeom>
        </p:spPr>
        <p:txBody>
          <a:bodyPr vert="horz" anchor="ctr"/>
          <a:lstStyle>
            <a:lvl1pPr algn="ctr">
              <a:buNone/>
              <a:defRPr sz="1500" b="1" i="0" cap="all">
                <a:solidFill>
                  <a:srgbClr val="FFFFFF"/>
                </a:solidFill>
                <a:latin typeface="Avenir LT Std 35 Light"/>
                <a:cs typeface="Avenir LT Std 35 Light"/>
              </a:defRPr>
            </a:lvl1pPr>
          </a:lstStyle>
          <a:p>
            <a:pPr marL="342900" marR="0" lvl="0" indent="-342900" algn="ctr" defTabSz="914400" rtl="0" eaLnBrk="0" fontAlgn="base" latinLnBrk="0" hangingPunct="0">
              <a:lnSpc>
                <a:spcPct val="100000"/>
              </a:lnSpc>
              <a:spcBef>
                <a:spcPct val="20000"/>
              </a:spcBef>
              <a:spcAft>
                <a:spcPts val="600"/>
              </a:spcAft>
              <a:buClr>
                <a:srgbClr val="940418"/>
              </a:buClr>
              <a:buSzTx/>
              <a:buFontTx/>
              <a:buNone/>
              <a:tabLst/>
              <a:defRPr/>
            </a:pPr>
            <a:r>
              <a:rPr kumimoji="0" lang="nl-BE" sz="1500" b="1" i="0" u="none" strike="noStrike" kern="0" cap="all" spc="0" normalizeH="0" baseline="0" noProof="0" dirty="0" smtClean="0">
                <a:ln>
                  <a:noFill/>
                </a:ln>
                <a:solidFill>
                  <a:srgbClr val="FFFFFF"/>
                </a:solidFill>
                <a:effectLst/>
                <a:uLnTx/>
                <a:uFillTx/>
                <a:latin typeface="Arial"/>
                <a:ea typeface="ＭＳ Ｐゴシック" pitchFamily="-112" charset="-128"/>
                <a:cs typeface="Arial"/>
              </a:rPr>
              <a:t>Millennium goals</a:t>
            </a:r>
            <a:endParaRPr kumimoji="0" lang="en-US" sz="1500" b="1" i="0" u="none" strike="noStrike" kern="0" cap="all" spc="0" normalizeH="0" baseline="0" noProof="0" dirty="0">
              <a:ln>
                <a:noFill/>
              </a:ln>
              <a:solidFill>
                <a:srgbClr val="FFFFFF"/>
              </a:solidFill>
              <a:effectLst/>
              <a:uLnTx/>
              <a:uFillTx/>
              <a:latin typeface="Arial"/>
              <a:ea typeface="ＭＳ Ｐゴシック" pitchFamily="-112" charset="-128"/>
              <a:cs typeface="Arial"/>
            </a:endParaRPr>
          </a:p>
        </p:txBody>
      </p:sp>
    </p:spTree>
    <p:extLst>
      <p:ext uri="{BB962C8B-B14F-4D97-AF65-F5344CB8AC3E}">
        <p14:creationId xmlns:p14="http://schemas.microsoft.com/office/powerpoint/2010/main" val="103701127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141108" y="5326381"/>
            <a:ext cx="8817892" cy="179999"/>
          </a:xfrm>
          <a:prstGeom prst="rect">
            <a:avLst/>
          </a:prstGeom>
          <a:solidFill>
            <a:srgbClr val="008000">
              <a:alpha val="5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25000">
              <a:ln>
                <a:noFill/>
              </a:ln>
              <a:solidFill>
                <a:schemeClr val="tx1"/>
              </a:solidFill>
              <a:effectLst/>
              <a:latin typeface="Arial" pitchFamily="-112" charset="0"/>
            </a:endParaRPr>
          </a:p>
        </p:txBody>
      </p:sp>
      <p:sp>
        <p:nvSpPr>
          <p:cNvPr id="5" name="Rectangle 4"/>
          <p:cNvSpPr/>
          <p:nvPr/>
        </p:nvSpPr>
        <p:spPr bwMode="auto">
          <a:xfrm>
            <a:off x="141108" y="4908381"/>
            <a:ext cx="8817892" cy="179999"/>
          </a:xfrm>
          <a:prstGeom prst="rect">
            <a:avLst/>
          </a:prstGeom>
          <a:solidFill>
            <a:srgbClr val="008000">
              <a:alpha val="5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25000">
              <a:ln>
                <a:noFill/>
              </a:ln>
              <a:solidFill>
                <a:schemeClr val="tx1"/>
              </a:solidFill>
              <a:effectLst/>
              <a:latin typeface="Arial" pitchFamily="-112" charset="0"/>
            </a:endParaRPr>
          </a:p>
        </p:txBody>
      </p:sp>
      <p:sp>
        <p:nvSpPr>
          <p:cNvPr id="2" name="Rectangle 1"/>
          <p:cNvSpPr/>
          <p:nvPr/>
        </p:nvSpPr>
        <p:spPr bwMode="auto">
          <a:xfrm>
            <a:off x="141108" y="4506981"/>
            <a:ext cx="8817892" cy="179999"/>
          </a:xfrm>
          <a:prstGeom prst="rect">
            <a:avLst/>
          </a:prstGeom>
          <a:solidFill>
            <a:srgbClr val="008000">
              <a:alpha val="5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25000">
              <a:ln>
                <a:noFill/>
              </a:ln>
              <a:solidFill>
                <a:schemeClr val="tx1"/>
              </a:solidFill>
              <a:effectLst/>
              <a:latin typeface="Arial" pitchFamily="-112" charset="0"/>
            </a:endParaRPr>
          </a:p>
        </p:txBody>
      </p:sp>
      <p:sp>
        <p:nvSpPr>
          <p:cNvPr id="13" name="Rectangle 12"/>
          <p:cNvSpPr/>
          <p:nvPr/>
        </p:nvSpPr>
        <p:spPr>
          <a:xfrm>
            <a:off x="291601" y="252000"/>
            <a:ext cx="6119999" cy="861774"/>
          </a:xfrm>
          <a:prstGeom prst="rect">
            <a:avLst/>
          </a:prstGeom>
        </p:spPr>
        <p:txBody>
          <a:bodyPr>
            <a:spAutoFit/>
          </a:bodyPr>
          <a:lstStyle/>
          <a:p>
            <a:r>
              <a:rPr lang="en-US" b="1" dirty="0" smtClean="0">
                <a:cs typeface="Arial"/>
              </a:rPr>
              <a:t>Millennium Goals - </a:t>
            </a:r>
            <a:r>
              <a:rPr lang="en-US" b="1" dirty="0">
                <a:cs typeface="Arial"/>
              </a:rPr>
              <a:t>MONTHLY SEARCH VOLUME</a:t>
            </a:r>
          </a:p>
          <a:p>
            <a:r>
              <a:rPr lang="en-US" sz="1600" dirty="0">
                <a:cs typeface="Arial"/>
              </a:rPr>
              <a:t>Volume of search queries </a:t>
            </a:r>
            <a:r>
              <a:rPr lang="en-US" sz="1600" dirty="0" smtClean="0">
                <a:cs typeface="Arial"/>
              </a:rPr>
              <a:t>related to the Millennium Goals every month</a:t>
            </a:r>
            <a:endParaRPr lang="en-US" sz="1600" dirty="0">
              <a:cs typeface="Arial"/>
            </a:endParaRPr>
          </a:p>
        </p:txBody>
      </p:sp>
      <p:pic>
        <p:nvPicPr>
          <p:cNvPr id="3" name="Picture 2"/>
          <p:cNvPicPr>
            <a:picLocks noChangeAspect="1"/>
          </p:cNvPicPr>
          <p:nvPr/>
        </p:nvPicPr>
        <p:blipFill>
          <a:blip r:embed="rId3"/>
          <a:stretch>
            <a:fillRect/>
          </a:stretch>
        </p:blipFill>
        <p:spPr>
          <a:xfrm>
            <a:off x="0" y="1144800"/>
            <a:ext cx="9144000" cy="5579603"/>
          </a:xfrm>
          <a:prstGeom prst="rect">
            <a:avLst/>
          </a:prstGeom>
        </p:spPr>
      </p:pic>
    </p:spTree>
    <p:extLst>
      <p:ext uri="{BB962C8B-B14F-4D97-AF65-F5344CB8AC3E}">
        <p14:creationId xmlns:p14="http://schemas.microsoft.com/office/powerpoint/2010/main" val="737865064"/>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10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2000"/>
                            </p:stCondLst>
                            <p:childTnLst>
                              <p:par>
                                <p:cTn id="13" presetID="10" presetClass="entr" presetSubtype="0" fill="hold" grpId="0" nodeType="afterEffect">
                                  <p:stCondLst>
                                    <p:cond delay="100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291601" y="252000"/>
            <a:ext cx="6119999" cy="861774"/>
          </a:xfrm>
          <a:prstGeom prst="rect">
            <a:avLst/>
          </a:prstGeom>
        </p:spPr>
        <p:txBody>
          <a:bodyPr>
            <a:spAutoFit/>
          </a:bodyPr>
          <a:lstStyle/>
          <a:p>
            <a:r>
              <a:rPr lang="en-US" b="1" dirty="0" smtClean="0">
                <a:cs typeface="Arial"/>
              </a:rPr>
              <a:t>Millennium Goals – BRANDWATCH MENTIONS</a:t>
            </a:r>
            <a:endParaRPr lang="en-US" b="1" dirty="0">
              <a:cs typeface="Arial"/>
            </a:endParaRPr>
          </a:p>
          <a:p>
            <a:r>
              <a:rPr lang="en-US" sz="1600" dirty="0">
                <a:cs typeface="Arial"/>
              </a:rPr>
              <a:t>Volume of </a:t>
            </a:r>
            <a:r>
              <a:rPr lang="en-US" sz="1600" dirty="0" err="1" smtClean="0">
                <a:cs typeface="Arial"/>
              </a:rPr>
              <a:t>BrandWatch</a:t>
            </a:r>
            <a:r>
              <a:rPr lang="en-US" sz="1600" dirty="0" smtClean="0">
                <a:cs typeface="Arial"/>
              </a:rPr>
              <a:t> mentions found related to the Millennium Goals over the last two months</a:t>
            </a:r>
            <a:endParaRPr lang="en-US" sz="1600" dirty="0">
              <a:cs typeface="Arial"/>
            </a:endParaRPr>
          </a:p>
        </p:txBody>
      </p:sp>
      <p:pic>
        <p:nvPicPr>
          <p:cNvPr id="3" name="Picture 2"/>
          <p:cNvPicPr>
            <a:picLocks noChangeAspect="1"/>
          </p:cNvPicPr>
          <p:nvPr/>
        </p:nvPicPr>
        <p:blipFill>
          <a:blip r:embed="rId3"/>
          <a:stretch>
            <a:fillRect/>
          </a:stretch>
        </p:blipFill>
        <p:spPr>
          <a:xfrm>
            <a:off x="291600" y="1124313"/>
            <a:ext cx="8542888" cy="5219997"/>
          </a:xfrm>
          <a:prstGeom prst="rect">
            <a:avLst/>
          </a:prstGeom>
        </p:spPr>
      </p:pic>
      <p:sp>
        <p:nvSpPr>
          <p:cNvPr id="2" name="Pentagon 1"/>
          <p:cNvSpPr/>
          <p:nvPr/>
        </p:nvSpPr>
        <p:spPr bwMode="auto">
          <a:xfrm>
            <a:off x="5851827" y="1377826"/>
            <a:ext cx="1477483" cy="522910"/>
          </a:xfrm>
          <a:prstGeom prst="homePlate">
            <a:avLst>
              <a:gd name="adj" fmla="val 32857"/>
            </a:avLst>
          </a:prstGeom>
          <a:solidFill>
            <a:schemeClr val="tx1">
              <a:lumMod val="75000"/>
              <a:lumOff val="25000"/>
              <a:alpha val="67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400" i="0" u="none" strike="noStrike" cap="none" normalizeH="0" dirty="0" smtClean="0">
                <a:ln>
                  <a:noFill/>
                </a:ln>
                <a:solidFill>
                  <a:schemeClr val="bg1"/>
                </a:solidFill>
                <a:effectLst/>
                <a:latin typeface="Arial" pitchFamily="-112" charset="0"/>
              </a:rPr>
              <a:t>Australia to cut aid budget</a:t>
            </a:r>
            <a:endParaRPr kumimoji="0" lang="en-US" sz="1400" i="0" u="none" strike="noStrike" cap="none" normalizeH="0" dirty="0">
              <a:ln>
                <a:noFill/>
              </a:ln>
              <a:solidFill>
                <a:schemeClr val="bg1"/>
              </a:solidFill>
              <a:effectLst/>
              <a:latin typeface="Arial" pitchFamily="-112" charset="0"/>
            </a:endParaRPr>
          </a:p>
        </p:txBody>
      </p:sp>
      <p:sp>
        <p:nvSpPr>
          <p:cNvPr id="6" name="Rectangle 5"/>
          <p:cNvSpPr/>
          <p:nvPr/>
        </p:nvSpPr>
        <p:spPr bwMode="auto">
          <a:xfrm>
            <a:off x="6192000" y="0"/>
            <a:ext cx="2968465" cy="6858000"/>
          </a:xfrm>
          <a:prstGeom prst="rect">
            <a:avLst/>
          </a:prstGeom>
          <a:solidFill>
            <a:schemeClr val="tx1">
              <a:alpha val="7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lang="en-US" dirty="0" smtClean="0">
                <a:solidFill>
                  <a:schemeClr val="bg1"/>
                </a:solidFill>
                <a:latin typeface="Arial"/>
                <a:cs typeface="Arial"/>
              </a:rPr>
              <a:t>* Over the last 2 months, </a:t>
            </a:r>
            <a:r>
              <a:rPr lang="en-US" dirty="0" err="1" smtClean="0">
                <a:solidFill>
                  <a:schemeClr val="bg1"/>
                </a:solidFill>
                <a:latin typeface="Arial"/>
                <a:cs typeface="Arial"/>
              </a:rPr>
              <a:t>BrandWatch</a:t>
            </a:r>
            <a:r>
              <a:rPr lang="en-US" dirty="0" smtClean="0">
                <a:solidFill>
                  <a:schemeClr val="bg1"/>
                </a:solidFill>
                <a:latin typeface="Arial"/>
                <a:cs typeface="Arial"/>
              </a:rPr>
              <a:t> has only found 449 mentions related to the Development Goals. (138 were news items)</a:t>
            </a:r>
          </a:p>
          <a:p>
            <a:pPr marL="0" marR="0" indent="0" algn="l" defTabSz="914400" rtl="0" eaLnBrk="1" fontAlgn="base" latinLnBrk="0" hangingPunct="1">
              <a:lnSpc>
                <a:spcPct val="100000"/>
              </a:lnSpc>
              <a:spcBef>
                <a:spcPct val="0"/>
              </a:spcBef>
              <a:spcAft>
                <a:spcPct val="0"/>
              </a:spcAft>
              <a:buClrTx/>
              <a:buSzTx/>
              <a:buFontTx/>
              <a:buNone/>
              <a:tabLst/>
            </a:pPr>
            <a:endParaRPr kumimoji="0" lang="en-US" sz="1800" i="0" u="none" strike="noStrike" cap="none" normalizeH="0" dirty="0" smtClean="0">
              <a:ln>
                <a:noFill/>
              </a:ln>
              <a:solidFill>
                <a:schemeClr val="bg1"/>
              </a:solidFill>
              <a:effectLst/>
              <a:latin typeface="Arial"/>
              <a:cs typeface="Arial"/>
            </a:endParaRPr>
          </a:p>
          <a:p>
            <a:pPr marL="0" marR="0" indent="0" algn="l" defTabSz="914400" rtl="0" eaLnBrk="1" fontAlgn="base" latinLnBrk="0" hangingPunct="1">
              <a:lnSpc>
                <a:spcPct val="100000"/>
              </a:lnSpc>
              <a:spcBef>
                <a:spcPct val="0"/>
              </a:spcBef>
              <a:spcAft>
                <a:spcPct val="0"/>
              </a:spcAft>
              <a:buClrTx/>
              <a:buSzTx/>
              <a:buFontTx/>
              <a:buNone/>
              <a:tabLst/>
            </a:pPr>
            <a:r>
              <a:rPr lang="en-US" dirty="0" smtClean="0">
                <a:solidFill>
                  <a:schemeClr val="bg1"/>
                </a:solidFill>
                <a:latin typeface="Arial"/>
                <a:cs typeface="Arial"/>
              </a:rPr>
              <a:t>Millennium Goals are not a topic discussed by the general public.</a:t>
            </a:r>
            <a:endParaRPr kumimoji="0" lang="en-US" sz="1800" i="0" u="none" strike="noStrike" cap="none" normalizeH="0" dirty="0" smtClean="0">
              <a:ln>
                <a:noFill/>
              </a:ln>
              <a:solidFill>
                <a:schemeClr val="bg1"/>
              </a:solidFill>
              <a:effectLst/>
              <a:latin typeface="Arial"/>
              <a:cs typeface="Arial"/>
            </a:endParaRPr>
          </a:p>
        </p:txBody>
      </p:sp>
    </p:spTree>
    <p:extLst>
      <p:ext uri="{BB962C8B-B14F-4D97-AF65-F5344CB8AC3E}">
        <p14:creationId xmlns:p14="http://schemas.microsoft.com/office/powerpoint/2010/main" val="2453993957"/>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smtClean="0"/>
              <a:t>Millennium goals</a:t>
            </a:r>
            <a:endParaRPr lang="en-US" dirty="0"/>
          </a:p>
        </p:txBody>
      </p:sp>
      <p:sp>
        <p:nvSpPr>
          <p:cNvPr id="4" name="Title 3"/>
          <p:cNvSpPr>
            <a:spLocks noGrp="1"/>
          </p:cNvSpPr>
          <p:nvPr>
            <p:ph type="title"/>
          </p:nvPr>
        </p:nvSpPr>
        <p:spPr>
          <a:xfrm>
            <a:off x="443971" y="981195"/>
            <a:ext cx="8219243" cy="1521812"/>
          </a:xfrm>
        </p:spPr>
        <p:txBody>
          <a:bodyPr/>
          <a:lstStyle/>
          <a:p>
            <a:r>
              <a:rPr lang="en-US" dirty="0" smtClean="0"/>
              <a:t>Conclusions</a:t>
            </a:r>
            <a:endParaRPr lang="en-US" dirty="0"/>
          </a:p>
        </p:txBody>
      </p:sp>
      <p:sp>
        <p:nvSpPr>
          <p:cNvPr id="6" name="Text Placeholder 5"/>
          <p:cNvSpPr>
            <a:spLocks noGrp="1"/>
          </p:cNvSpPr>
          <p:nvPr>
            <p:ph type="body" sz="quarter" idx="14"/>
          </p:nvPr>
        </p:nvSpPr>
        <p:spPr>
          <a:xfrm>
            <a:off x="444499" y="2421842"/>
            <a:ext cx="8218715" cy="3296962"/>
          </a:xfrm>
          <a:prstGeom prst="rect">
            <a:avLst/>
          </a:prstGeom>
        </p:spPr>
        <p:txBody>
          <a:bodyPr/>
          <a:lstStyle/>
          <a:p>
            <a:pPr>
              <a:spcBef>
                <a:spcPts val="0"/>
              </a:spcBef>
            </a:pPr>
            <a:r>
              <a:rPr lang="en-US" sz="1800" dirty="0" smtClean="0">
                <a:solidFill>
                  <a:schemeClr val="tx1"/>
                </a:solidFill>
                <a:cs typeface="Avenir Book"/>
              </a:rPr>
              <a:t>Millennium Goals still receive a significant share of search volume however, when specific goals are queried, education and empowering women are the only two significant goals.</a:t>
            </a:r>
            <a:endParaRPr lang="en-US" sz="1800" dirty="0">
              <a:solidFill>
                <a:schemeClr val="tx1"/>
              </a:solidFill>
              <a:cs typeface="Avenir Book"/>
            </a:endParaRPr>
          </a:p>
          <a:p>
            <a:pPr>
              <a:spcBef>
                <a:spcPts val="0"/>
              </a:spcBef>
            </a:pPr>
            <a:r>
              <a:rPr lang="en-US" sz="1800" dirty="0" smtClean="0">
                <a:solidFill>
                  <a:schemeClr val="tx1"/>
                </a:solidFill>
                <a:cs typeface="Avenir Book"/>
              </a:rPr>
              <a:t>This is re-assuring for Education International as education is closely associated with the Millennium Goals and could serve to make the point that the UN should continue to support education.</a:t>
            </a:r>
          </a:p>
          <a:p>
            <a:pPr>
              <a:spcBef>
                <a:spcPts val="0"/>
              </a:spcBef>
            </a:pPr>
            <a:r>
              <a:rPr lang="en-US" sz="1800" dirty="0" smtClean="0">
                <a:solidFill>
                  <a:schemeClr val="tx1"/>
                </a:solidFill>
                <a:cs typeface="Avenir Book"/>
              </a:rPr>
              <a:t>On the other hand, the low level of mentions may be indicative that they need some rejuvenation.</a:t>
            </a:r>
          </a:p>
        </p:txBody>
      </p:sp>
    </p:spTree>
    <p:extLst>
      <p:ext uri="{BB962C8B-B14F-4D97-AF65-F5344CB8AC3E}">
        <p14:creationId xmlns:p14="http://schemas.microsoft.com/office/powerpoint/2010/main" val="272133540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0" y="8743"/>
            <a:ext cx="9143999" cy="6867560"/>
          </a:xfrm>
          <a:prstGeom prst="rect">
            <a:avLst/>
          </a:prstGeom>
          <a:effectLst/>
        </p:spPr>
      </p:pic>
      <p:sp>
        <p:nvSpPr>
          <p:cNvPr id="3" name="Title 2"/>
          <p:cNvSpPr>
            <a:spLocks noGrp="1"/>
          </p:cNvSpPr>
          <p:nvPr>
            <p:ph type="ctrTitle"/>
          </p:nvPr>
        </p:nvSpPr>
        <p:spPr/>
        <p:txBody>
          <a:bodyPr/>
          <a:lstStyle/>
          <a:p>
            <a:r>
              <a:rPr lang="en-US" dirty="0" smtClean="0"/>
              <a:t>Research conclusions</a:t>
            </a:r>
            <a:endParaRPr lang="en-US" dirty="0"/>
          </a:p>
        </p:txBody>
      </p:sp>
      <p:sp>
        <p:nvSpPr>
          <p:cNvPr id="13" name="Text Placeholder 12"/>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3444326875"/>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a:xfrm>
            <a:off x="290710" y="1575852"/>
            <a:ext cx="8476513" cy="3608006"/>
          </a:xfrm>
        </p:spPr>
        <p:txBody>
          <a:bodyPr/>
          <a:lstStyle/>
          <a:p>
            <a:pPr>
              <a:spcBef>
                <a:spcPts val="0"/>
              </a:spcBef>
              <a:buSzPct val="99000"/>
              <a:buFont typeface="+mj-lt"/>
              <a:buAutoNum type="arabicPeriod"/>
            </a:pPr>
            <a:endParaRPr lang="en-US" dirty="0" smtClean="0">
              <a:latin typeface="Arial"/>
              <a:cs typeface="Avenir Book"/>
            </a:endParaRPr>
          </a:p>
          <a:p>
            <a:pPr>
              <a:spcBef>
                <a:spcPts val="0"/>
              </a:spcBef>
              <a:buSzPct val="99000"/>
              <a:buFont typeface="+mj-lt"/>
              <a:buAutoNum type="arabicPeriod"/>
            </a:pPr>
            <a:r>
              <a:rPr lang="en-US" sz="1400" dirty="0" smtClean="0">
                <a:latin typeface="Arial"/>
                <a:cs typeface="Avenir Book"/>
              </a:rPr>
              <a:t>Education is one of the </a:t>
            </a:r>
            <a:r>
              <a:rPr lang="en-US" sz="1400" b="1" dirty="0" smtClean="0">
                <a:solidFill>
                  <a:srgbClr val="800000"/>
                </a:solidFill>
                <a:latin typeface="Arial"/>
                <a:cs typeface="Avenir Book"/>
              </a:rPr>
              <a:t>most searched and discussed topics online</a:t>
            </a:r>
            <a:r>
              <a:rPr lang="en-US" sz="1400" dirty="0" smtClean="0">
                <a:latin typeface="Arial"/>
                <a:cs typeface="Avenir Book"/>
              </a:rPr>
              <a:t>. </a:t>
            </a:r>
            <a:r>
              <a:rPr lang="en-US" sz="1400" dirty="0" smtClean="0">
                <a:solidFill>
                  <a:srgbClr val="000000"/>
                </a:solidFill>
                <a:latin typeface="Arial"/>
                <a:cs typeface="Avenir Book"/>
              </a:rPr>
              <a:t>This represents </a:t>
            </a:r>
            <a:r>
              <a:rPr lang="en-US" sz="1400" dirty="0" smtClean="0">
                <a:solidFill>
                  <a:srgbClr val="000000"/>
                </a:solidFill>
                <a:latin typeface="Arial"/>
                <a:cs typeface="Avenir Book"/>
                <a:sym typeface="Wingdings"/>
              </a:rPr>
              <a:t>potentially </a:t>
            </a:r>
            <a:r>
              <a:rPr lang="en-US" sz="1400" dirty="0" smtClean="0">
                <a:latin typeface="Arial"/>
                <a:cs typeface="Avenir Book"/>
                <a:sym typeface="Wingdings"/>
              </a:rPr>
              <a:t>a great opportunity to communicate,</a:t>
            </a:r>
            <a:r>
              <a:rPr lang="en-US" sz="1400" b="1" dirty="0" smtClean="0">
                <a:latin typeface="Arial"/>
                <a:cs typeface="Avenir Book"/>
                <a:sym typeface="Wingdings"/>
              </a:rPr>
              <a:t> </a:t>
            </a:r>
            <a:r>
              <a:rPr lang="en-US" sz="1400" dirty="0" smtClean="0">
                <a:latin typeface="Arial"/>
                <a:cs typeface="Avenir Book"/>
                <a:sym typeface="Wingdings"/>
              </a:rPr>
              <a:t>engage and partner with key influencers.</a:t>
            </a:r>
          </a:p>
          <a:p>
            <a:pPr>
              <a:spcBef>
                <a:spcPts val="0"/>
              </a:spcBef>
              <a:buSzPct val="99000"/>
              <a:buFont typeface="+mj-lt"/>
              <a:buAutoNum type="arabicPeriod"/>
            </a:pPr>
            <a:r>
              <a:rPr lang="en-US" sz="1400" dirty="0" smtClean="0">
                <a:latin typeface="Arial"/>
                <a:cs typeface="Avenir Book"/>
                <a:sym typeface="Wingdings"/>
              </a:rPr>
              <a:t>The term </a:t>
            </a:r>
            <a:r>
              <a:rPr lang="en-US" sz="1400" b="1" dirty="0" smtClean="0">
                <a:solidFill>
                  <a:srgbClr val="800000"/>
                </a:solidFill>
                <a:latin typeface="Arial"/>
                <a:cs typeface="Avenir Book"/>
                <a:sym typeface="Wingdings"/>
              </a:rPr>
              <a:t>“quality education” </a:t>
            </a:r>
            <a:r>
              <a:rPr lang="nl-BE" sz="1400" b="1" dirty="0" smtClean="0">
                <a:solidFill>
                  <a:srgbClr val="800000"/>
                </a:solidFill>
                <a:latin typeface="Arial"/>
                <a:cs typeface="Avenir Book"/>
                <a:sym typeface="Wingdings"/>
              </a:rPr>
              <a:t>is not heavily used online</a:t>
            </a:r>
            <a:r>
              <a:rPr lang="nl-BE" sz="1400" dirty="0" smtClean="0">
                <a:latin typeface="Arial"/>
                <a:cs typeface="Avenir Book"/>
                <a:sym typeface="Wingdings"/>
              </a:rPr>
              <a:t>. This terminlogy issue should be addressed in the future.</a:t>
            </a:r>
          </a:p>
          <a:p>
            <a:pPr>
              <a:spcBef>
                <a:spcPts val="0"/>
              </a:spcBef>
              <a:buSzPct val="99000"/>
              <a:buFont typeface="+mj-lt"/>
              <a:buAutoNum type="arabicPeriod"/>
            </a:pPr>
            <a:r>
              <a:rPr lang="nl-BE" sz="1400" b="1" dirty="0" smtClean="0">
                <a:solidFill>
                  <a:srgbClr val="800000"/>
                </a:solidFill>
                <a:latin typeface="Arial"/>
                <a:cs typeface="Avenir Book"/>
                <a:sym typeface="Wingdings"/>
              </a:rPr>
              <a:t>Teachers are engaging online </a:t>
            </a:r>
            <a:r>
              <a:rPr lang="nl-BE" sz="1400" dirty="0" smtClean="0">
                <a:solidFill>
                  <a:srgbClr val="000000"/>
                </a:solidFill>
                <a:latin typeface="Arial"/>
                <a:cs typeface="Avenir Book"/>
                <a:sym typeface="Wingdings"/>
              </a:rPr>
              <a:t>through forums community and blogs. This reveals a true willingness to address education related issues. However, teachers tend to discuss practical aspects of their work life, putting aside more visionnary concerns.</a:t>
            </a:r>
          </a:p>
          <a:p>
            <a:pPr>
              <a:spcBef>
                <a:spcPts val="0"/>
              </a:spcBef>
              <a:buSzPct val="99000"/>
              <a:buFont typeface="+mj-lt"/>
              <a:buAutoNum type="arabicPeriod"/>
            </a:pPr>
            <a:r>
              <a:rPr lang="nl-BE" sz="1400" dirty="0" smtClean="0">
                <a:solidFill>
                  <a:srgbClr val="000000"/>
                </a:solidFill>
                <a:latin typeface="Arial"/>
                <a:cs typeface="Avenir Book"/>
                <a:sym typeface="Wingdings"/>
              </a:rPr>
              <a:t>On the other hand, inspiring </a:t>
            </a:r>
            <a:r>
              <a:rPr lang="nl-BE" sz="1400" b="1" dirty="0" smtClean="0">
                <a:solidFill>
                  <a:srgbClr val="800000"/>
                </a:solidFill>
                <a:latin typeface="Arial"/>
                <a:cs typeface="Avenir Book"/>
                <a:sym typeface="Wingdings"/>
              </a:rPr>
              <a:t>TED-like education content receives a lot of coverage </a:t>
            </a:r>
            <a:r>
              <a:rPr lang="nl-BE" sz="1400" dirty="0" smtClean="0">
                <a:solidFill>
                  <a:srgbClr val="000000"/>
                </a:solidFill>
                <a:latin typeface="Arial"/>
                <a:cs typeface="Avenir Book"/>
                <a:sym typeface="Wingdings"/>
              </a:rPr>
              <a:t>and connects with the audience.</a:t>
            </a:r>
          </a:p>
          <a:p>
            <a:pPr>
              <a:spcBef>
                <a:spcPts val="0"/>
              </a:spcBef>
              <a:buSzPct val="99000"/>
              <a:buFont typeface="+mj-lt"/>
              <a:buAutoNum type="arabicPeriod"/>
            </a:pPr>
            <a:r>
              <a:rPr lang="nl-BE" sz="1400" dirty="0" smtClean="0">
                <a:solidFill>
                  <a:srgbClr val="000000"/>
                </a:solidFill>
                <a:latin typeface="Arial"/>
                <a:cs typeface="Avenir Book"/>
                <a:sym typeface="Wingdings"/>
              </a:rPr>
              <a:t>This </a:t>
            </a:r>
            <a:r>
              <a:rPr lang="nl-BE" sz="1400" b="1" dirty="0" smtClean="0">
                <a:solidFill>
                  <a:srgbClr val="800000"/>
                </a:solidFill>
                <a:latin typeface="Arial"/>
                <a:cs typeface="Avenir Book"/>
                <a:sym typeface="Wingdings"/>
              </a:rPr>
              <a:t>fragmentation in terms of opinions and perspectives </a:t>
            </a:r>
            <a:r>
              <a:rPr lang="nl-BE" sz="1400" dirty="0" smtClean="0">
                <a:solidFill>
                  <a:srgbClr val="000000"/>
                </a:solidFill>
                <a:latin typeface="Arial"/>
                <a:cs typeface="Avenir Book"/>
                <a:sym typeface="Wingdings"/>
              </a:rPr>
              <a:t>of the different stakeholders should be addressed in the strategic communication plan.</a:t>
            </a:r>
          </a:p>
          <a:p>
            <a:pPr>
              <a:spcBef>
                <a:spcPts val="0"/>
              </a:spcBef>
              <a:buSzPct val="99000"/>
              <a:buFont typeface="+mj-lt"/>
              <a:buAutoNum type="arabicPeriod"/>
            </a:pPr>
            <a:endParaRPr lang="en-US" sz="1400" dirty="0" smtClean="0">
              <a:solidFill>
                <a:srgbClr val="000000"/>
              </a:solidFill>
              <a:latin typeface="Arial"/>
              <a:cs typeface="Avenir Book"/>
            </a:endParaRPr>
          </a:p>
        </p:txBody>
      </p:sp>
      <p:sp>
        <p:nvSpPr>
          <p:cNvPr id="4" name="Title 3"/>
          <p:cNvSpPr>
            <a:spLocks noGrp="1"/>
          </p:cNvSpPr>
          <p:nvPr>
            <p:ph type="title"/>
          </p:nvPr>
        </p:nvSpPr>
        <p:spPr/>
        <p:txBody>
          <a:bodyPr/>
          <a:lstStyle/>
          <a:p>
            <a:r>
              <a:rPr lang="en-GB" sz="2400" dirty="0" smtClean="0">
                <a:latin typeface="+mn-lt"/>
                <a:cs typeface="Avenir Book"/>
              </a:rPr>
              <a:t>RESEARCH CONCLUSIONS</a:t>
            </a:r>
            <a:endParaRPr lang="fr-BE" sz="2400" dirty="0">
              <a:latin typeface="+mn-lt"/>
              <a:cs typeface="Avenir Book"/>
            </a:endParaRPr>
          </a:p>
        </p:txBody>
      </p:sp>
    </p:spTree>
    <p:extLst>
      <p:ext uri="{BB962C8B-B14F-4D97-AF65-F5344CB8AC3E}">
        <p14:creationId xmlns:p14="http://schemas.microsoft.com/office/powerpoint/2010/main" val="87582278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bwMode="auto">
          <a:xfrm>
            <a:off x="0" y="0"/>
            <a:ext cx="9144000" cy="6858000"/>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25000">
              <a:ln>
                <a:noFill/>
              </a:ln>
              <a:solidFill>
                <a:schemeClr val="tx1"/>
              </a:solidFill>
              <a:effectLst/>
              <a:latin typeface="Arial" pitchFamily="-112" charset="0"/>
            </a:endParaRPr>
          </a:p>
        </p:txBody>
      </p:sp>
      <p:grpSp>
        <p:nvGrpSpPr>
          <p:cNvPr id="5" name="Group 4"/>
          <p:cNvGrpSpPr/>
          <p:nvPr/>
        </p:nvGrpSpPr>
        <p:grpSpPr>
          <a:xfrm>
            <a:off x="838200" y="304800"/>
            <a:ext cx="7600207" cy="5902036"/>
            <a:chOff x="807523" y="486890"/>
            <a:chExt cx="7600207" cy="5902036"/>
          </a:xfrm>
        </p:grpSpPr>
        <p:pic>
          <p:nvPicPr>
            <p:cNvPr id="37889" name="Picture 1"/>
            <p:cNvPicPr>
              <a:picLocks noChangeAspect="1" noChangeArrowheads="1"/>
            </p:cNvPicPr>
            <p:nvPr/>
          </p:nvPicPr>
          <p:blipFill>
            <a:blip r:embed="rId3" cstate="email"/>
            <a:srcRect/>
            <a:stretch>
              <a:fillRect/>
            </a:stretch>
          </p:blipFill>
          <p:spPr bwMode="auto">
            <a:xfrm>
              <a:off x="807523" y="486890"/>
              <a:ext cx="7600207" cy="5902036"/>
            </a:xfrm>
            <a:prstGeom prst="rect">
              <a:avLst/>
            </a:prstGeom>
            <a:noFill/>
            <a:ln w="9525">
              <a:noFill/>
              <a:miter lim="800000"/>
              <a:headEnd/>
              <a:tailEnd/>
            </a:ln>
          </p:spPr>
        </p:pic>
        <p:pic>
          <p:nvPicPr>
            <p:cNvPr id="4" name="Picture 3"/>
            <p:cNvPicPr>
              <a:picLocks noChangeAspect="1" noChangeArrowheads="1"/>
            </p:cNvPicPr>
            <p:nvPr/>
          </p:nvPicPr>
          <p:blipFill>
            <a:blip r:embed="rId4" cstate="email"/>
            <a:srcRect/>
            <a:stretch>
              <a:fillRect/>
            </a:stretch>
          </p:blipFill>
          <p:spPr bwMode="auto">
            <a:xfrm>
              <a:off x="2310601" y="2492896"/>
              <a:ext cx="4594050" cy="3574827"/>
            </a:xfrm>
            <a:prstGeom prst="rect">
              <a:avLst/>
            </a:prstGeom>
            <a:noFill/>
            <a:ln w="9525">
              <a:noFill/>
              <a:miter lim="800000"/>
              <a:headEnd/>
              <a:tailEnd/>
            </a:ln>
          </p:spPr>
        </p:pic>
      </p:grpSp>
    </p:spTree>
    <p:extLst>
      <p:ext uri="{BB962C8B-B14F-4D97-AF65-F5344CB8AC3E}">
        <p14:creationId xmlns:p14="http://schemas.microsoft.com/office/powerpoint/2010/main" val="1425340695"/>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srcRect t="15000" b="10000"/>
          <a:stretch>
            <a:fillRect/>
          </a:stretch>
        </p:blipFill>
        <p:spPr>
          <a:xfrm>
            <a:off x="0" y="0"/>
            <a:ext cx="9144000" cy="6858000"/>
          </a:xfrm>
          <a:prstGeom prst="rect">
            <a:avLst/>
          </a:prstGeom>
        </p:spPr>
      </p:pic>
      <p:sp>
        <p:nvSpPr>
          <p:cNvPr id="3" name="Title 2"/>
          <p:cNvSpPr>
            <a:spLocks noGrp="1"/>
          </p:cNvSpPr>
          <p:nvPr>
            <p:ph type="ctrTitle"/>
          </p:nvPr>
        </p:nvSpPr>
        <p:spPr/>
        <p:txBody>
          <a:bodyPr/>
          <a:lstStyle/>
          <a:p>
            <a:pPr marL="177800" indent="-177800"/>
            <a:r>
              <a:rPr lang="fr-BE" sz="2800" b="1" dirty="0"/>
              <a:t>First </a:t>
            </a:r>
            <a:r>
              <a:rPr lang="fr-BE" sz="2800" b="1" dirty="0" err="1" smtClean="0"/>
              <a:t>Draft</a:t>
            </a:r>
            <a:r>
              <a:rPr lang="fr-BE" sz="2800" b="1" dirty="0" smtClean="0"/>
              <a:t> of a </a:t>
            </a:r>
            <a:r>
              <a:rPr lang="fr-BE" sz="2800" b="1" dirty="0" err="1" smtClean="0"/>
              <a:t>Strategy</a:t>
            </a:r>
            <a:endParaRPr lang="en-US" sz="2800" dirty="0" smtClean="0"/>
          </a:p>
        </p:txBody>
      </p:sp>
    </p:spTree>
    <p:extLst>
      <p:ext uri="{BB962C8B-B14F-4D97-AF65-F5344CB8AC3E}">
        <p14:creationId xmlns:p14="http://schemas.microsoft.com/office/powerpoint/2010/main" val="250635345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smtClean="0"/>
              <a:t>Strategy </a:t>
            </a:r>
            <a:endParaRPr lang="en-US" dirty="0"/>
          </a:p>
        </p:txBody>
      </p:sp>
      <p:sp>
        <p:nvSpPr>
          <p:cNvPr id="4" name="Title 3"/>
          <p:cNvSpPr>
            <a:spLocks noGrp="1"/>
          </p:cNvSpPr>
          <p:nvPr>
            <p:ph type="title"/>
          </p:nvPr>
        </p:nvSpPr>
        <p:spPr>
          <a:xfrm>
            <a:off x="443971" y="981195"/>
            <a:ext cx="8219243" cy="1521812"/>
          </a:xfrm>
        </p:spPr>
        <p:txBody>
          <a:bodyPr/>
          <a:lstStyle/>
          <a:p>
            <a:r>
              <a:rPr lang="en-US" dirty="0" smtClean="0"/>
              <a:t>First thoughts on strategy</a:t>
            </a:r>
            <a:endParaRPr lang="en-US" dirty="0"/>
          </a:p>
        </p:txBody>
      </p:sp>
      <p:sp>
        <p:nvSpPr>
          <p:cNvPr id="6" name="Text Placeholder 5"/>
          <p:cNvSpPr>
            <a:spLocks noGrp="1"/>
          </p:cNvSpPr>
          <p:nvPr>
            <p:ph type="body" sz="quarter" idx="14"/>
          </p:nvPr>
        </p:nvSpPr>
        <p:spPr>
          <a:xfrm>
            <a:off x="444499" y="2421842"/>
            <a:ext cx="8218715" cy="3296962"/>
          </a:xfrm>
          <a:prstGeom prst="rect">
            <a:avLst/>
          </a:prstGeom>
        </p:spPr>
        <p:txBody>
          <a:bodyPr/>
          <a:lstStyle/>
          <a:p>
            <a:pPr>
              <a:spcBef>
                <a:spcPts val="0"/>
              </a:spcBef>
              <a:buFont typeface="+mj-lt"/>
              <a:buAutoNum type="arabicPeriod"/>
            </a:pPr>
            <a:r>
              <a:rPr lang="en-US" sz="1800" dirty="0" smtClean="0">
                <a:solidFill>
                  <a:schemeClr val="tx1"/>
                </a:solidFill>
                <a:cs typeface="Avenir Book"/>
              </a:rPr>
              <a:t>Define the initiative : why are we here, what do we want to achieve?</a:t>
            </a:r>
          </a:p>
          <a:p>
            <a:pPr>
              <a:spcBef>
                <a:spcPts val="0"/>
              </a:spcBef>
              <a:buFont typeface="+mj-lt"/>
              <a:buAutoNum type="arabicPeriod"/>
            </a:pPr>
            <a:r>
              <a:rPr lang="en-US" sz="1800" dirty="0" smtClean="0">
                <a:solidFill>
                  <a:schemeClr val="tx1"/>
                </a:solidFill>
                <a:cs typeface="Avenir Book"/>
              </a:rPr>
              <a:t>Define a common-ground message: rethink the wording of quality education </a:t>
            </a:r>
          </a:p>
          <a:p>
            <a:pPr>
              <a:spcBef>
                <a:spcPts val="0"/>
              </a:spcBef>
              <a:buFont typeface="+mj-lt"/>
              <a:buAutoNum type="arabicPeriod"/>
            </a:pPr>
            <a:r>
              <a:rPr lang="en-US" sz="1800" dirty="0" smtClean="0">
                <a:solidFill>
                  <a:schemeClr val="tx1"/>
                </a:solidFill>
                <a:cs typeface="Avenir Book"/>
              </a:rPr>
              <a:t>Enabling all voices via platforms</a:t>
            </a:r>
          </a:p>
          <a:p>
            <a:pPr lvl="1">
              <a:spcBef>
                <a:spcPts val="0"/>
              </a:spcBef>
            </a:pPr>
            <a:r>
              <a:rPr lang="en-US" dirty="0" smtClean="0">
                <a:solidFill>
                  <a:schemeClr val="tx1"/>
                </a:solidFill>
                <a:cs typeface="Avenir Book"/>
              </a:rPr>
              <a:t>International platform (umbrella story)</a:t>
            </a:r>
          </a:p>
          <a:p>
            <a:pPr lvl="1">
              <a:spcBef>
                <a:spcPts val="0"/>
              </a:spcBef>
            </a:pPr>
            <a:r>
              <a:rPr lang="en-US" dirty="0" err="1" smtClean="0">
                <a:solidFill>
                  <a:schemeClr val="tx1"/>
                </a:solidFill>
                <a:cs typeface="Avenir Book"/>
              </a:rPr>
              <a:t>Localised</a:t>
            </a:r>
            <a:r>
              <a:rPr lang="en-US" dirty="0" smtClean="0">
                <a:solidFill>
                  <a:schemeClr val="tx1"/>
                </a:solidFill>
                <a:cs typeface="Avenir Book"/>
              </a:rPr>
              <a:t> </a:t>
            </a:r>
            <a:r>
              <a:rPr lang="en-US" dirty="0" err="1" smtClean="0">
                <a:solidFill>
                  <a:schemeClr val="tx1"/>
                </a:solidFill>
                <a:cs typeface="Avenir Book"/>
              </a:rPr>
              <a:t>platfoms</a:t>
            </a:r>
            <a:r>
              <a:rPr lang="en-US" dirty="0" smtClean="0">
                <a:solidFill>
                  <a:schemeClr val="tx1"/>
                </a:solidFill>
                <a:cs typeface="Avenir Book"/>
              </a:rPr>
              <a:t> (local topics, local languages) via members</a:t>
            </a:r>
          </a:p>
          <a:p>
            <a:pPr>
              <a:spcBef>
                <a:spcPts val="0"/>
              </a:spcBef>
              <a:buFont typeface="+mj-lt"/>
              <a:buAutoNum type="arabicPeriod"/>
            </a:pPr>
            <a:r>
              <a:rPr lang="en-US" sz="1800" dirty="0" smtClean="0">
                <a:solidFill>
                  <a:schemeClr val="tx1"/>
                </a:solidFill>
                <a:cs typeface="Avenir Book"/>
              </a:rPr>
              <a:t>Explore </a:t>
            </a:r>
            <a:r>
              <a:rPr lang="en-US" sz="1800" dirty="0" err="1" smtClean="0">
                <a:solidFill>
                  <a:schemeClr val="tx1"/>
                </a:solidFill>
                <a:cs typeface="Avenir Book"/>
              </a:rPr>
              <a:t>Millenium</a:t>
            </a:r>
            <a:r>
              <a:rPr lang="en-US" sz="1800" dirty="0" smtClean="0">
                <a:solidFill>
                  <a:schemeClr val="tx1"/>
                </a:solidFill>
                <a:cs typeface="Avenir Book"/>
              </a:rPr>
              <a:t> goal opportunity as potential gap</a:t>
            </a:r>
          </a:p>
          <a:p>
            <a:pPr>
              <a:spcBef>
                <a:spcPts val="0"/>
              </a:spcBef>
              <a:buFont typeface="+mj-lt"/>
              <a:buAutoNum type="arabicPeriod"/>
            </a:pPr>
            <a:r>
              <a:rPr lang="en-US" sz="1800" dirty="0" smtClean="0">
                <a:solidFill>
                  <a:schemeClr val="tx1"/>
                </a:solidFill>
                <a:cs typeface="Avenir Book"/>
              </a:rPr>
              <a:t>Find a call to action to engage key audiences (petition, manifesto) and create a community</a:t>
            </a:r>
            <a:endParaRPr lang="en-US" dirty="0" smtClean="0">
              <a:solidFill>
                <a:schemeClr val="tx1"/>
              </a:solidFill>
              <a:cs typeface="Avenir Book"/>
            </a:endParaRPr>
          </a:p>
        </p:txBody>
      </p:sp>
    </p:spTree>
    <p:extLst>
      <p:ext uri="{BB962C8B-B14F-4D97-AF65-F5344CB8AC3E}">
        <p14:creationId xmlns:p14="http://schemas.microsoft.com/office/powerpoint/2010/main" val="360399166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US" dirty="0" smtClean="0"/>
              <a:t>Questions</a:t>
            </a:r>
            <a:endParaRPr lang="en-US" dirty="0"/>
          </a:p>
        </p:txBody>
      </p:sp>
      <p:sp>
        <p:nvSpPr>
          <p:cNvPr id="4" name="Title 3"/>
          <p:cNvSpPr>
            <a:spLocks noGrp="1"/>
          </p:cNvSpPr>
          <p:nvPr>
            <p:ph type="title"/>
          </p:nvPr>
        </p:nvSpPr>
        <p:spPr>
          <a:xfrm>
            <a:off x="443971" y="981195"/>
            <a:ext cx="8219243" cy="1521812"/>
          </a:xfrm>
        </p:spPr>
        <p:txBody>
          <a:bodyPr/>
          <a:lstStyle/>
          <a:p>
            <a:r>
              <a:rPr lang="en-US" dirty="0" smtClean="0"/>
              <a:t>KEY Questions</a:t>
            </a:r>
            <a:endParaRPr lang="en-US" dirty="0"/>
          </a:p>
        </p:txBody>
      </p:sp>
      <p:sp>
        <p:nvSpPr>
          <p:cNvPr id="6" name="Text Placeholder 5"/>
          <p:cNvSpPr>
            <a:spLocks noGrp="1"/>
          </p:cNvSpPr>
          <p:nvPr>
            <p:ph type="body" sz="quarter" idx="14"/>
          </p:nvPr>
        </p:nvSpPr>
        <p:spPr>
          <a:xfrm>
            <a:off x="444499" y="2421842"/>
            <a:ext cx="8218715" cy="3296962"/>
          </a:xfrm>
          <a:prstGeom prst="rect">
            <a:avLst/>
          </a:prstGeom>
        </p:spPr>
        <p:txBody>
          <a:bodyPr/>
          <a:lstStyle/>
          <a:p>
            <a:pPr>
              <a:spcBef>
                <a:spcPts val="0"/>
              </a:spcBef>
              <a:buFont typeface="+mj-lt"/>
              <a:buAutoNum type="arabicPeriod"/>
            </a:pPr>
            <a:r>
              <a:rPr lang="en-US" sz="1800" dirty="0" smtClean="0">
                <a:solidFill>
                  <a:schemeClr val="tx1"/>
                </a:solidFill>
                <a:cs typeface="Avenir Book"/>
              </a:rPr>
              <a:t>What are your local challenges, regarding quality education, any online direct experience?</a:t>
            </a:r>
          </a:p>
          <a:p>
            <a:pPr>
              <a:spcBef>
                <a:spcPts val="0"/>
              </a:spcBef>
              <a:buFont typeface="+mj-lt"/>
              <a:buAutoNum type="arabicPeriod"/>
            </a:pPr>
            <a:r>
              <a:rPr lang="en-US" sz="1800" dirty="0" smtClean="0">
                <a:solidFill>
                  <a:schemeClr val="tx1"/>
                </a:solidFill>
                <a:cs typeface="Avenir Book"/>
              </a:rPr>
              <a:t>What are your best ambassadors to convey EI messages, locally and internationally – especially online?</a:t>
            </a:r>
          </a:p>
          <a:p>
            <a:pPr>
              <a:spcBef>
                <a:spcPts val="0"/>
              </a:spcBef>
              <a:buFont typeface="+mj-lt"/>
              <a:buAutoNum type="arabicPeriod"/>
            </a:pPr>
            <a:r>
              <a:rPr lang="en-US" sz="1800" dirty="0" smtClean="0">
                <a:solidFill>
                  <a:schemeClr val="tx1"/>
                </a:solidFill>
                <a:cs typeface="Avenir Book"/>
              </a:rPr>
              <a:t>As member of EI, would you like to play an active part in an initiative to mobilize on quality education?</a:t>
            </a:r>
          </a:p>
        </p:txBody>
      </p:sp>
    </p:spTree>
    <p:extLst>
      <p:ext uri="{BB962C8B-B14F-4D97-AF65-F5344CB8AC3E}">
        <p14:creationId xmlns:p14="http://schemas.microsoft.com/office/powerpoint/2010/main" val="3555022424"/>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 Placeholder 26"/>
          <p:cNvSpPr>
            <a:spLocks noGrp="1"/>
          </p:cNvSpPr>
          <p:nvPr>
            <p:ph type="body" sz="quarter" idx="4294967295"/>
          </p:nvPr>
        </p:nvSpPr>
        <p:spPr>
          <a:xfrm>
            <a:off x="468312" y="1477963"/>
            <a:ext cx="8218488" cy="4846637"/>
          </a:xfrm>
          <a:prstGeom prst="rect">
            <a:avLst/>
          </a:prstGeom>
          <a:solidFill>
            <a:schemeClr val="bg1">
              <a:lumMod val="50000"/>
              <a:alpha val="13000"/>
            </a:schemeClr>
          </a:solidFill>
        </p:spPr>
        <p:txBody>
          <a:bodyPr vert="horz" lIns="216000" anchor="ctr"/>
          <a:lstStyle/>
          <a:p>
            <a:pPr marL="895350" lvl="0" indent="0">
              <a:spcAft>
                <a:spcPct val="0"/>
              </a:spcAft>
              <a:buNone/>
              <a:defRPr/>
            </a:pPr>
            <a:r>
              <a:rPr lang="en-GB" sz="1600" b="1" dirty="0" smtClean="0">
                <a:solidFill>
                  <a:schemeClr val="tx1">
                    <a:lumMod val="75000"/>
                    <a:lumOff val="25000"/>
                  </a:schemeClr>
                </a:solidFill>
                <a:ea typeface="ＭＳ Ｐゴシック" pitchFamily="32" charset="-128"/>
                <a:cs typeface="ＭＳ Ｐゴシック" pitchFamily="32" charset="-128"/>
              </a:rPr>
              <a:t>Digital as hub: Bringing information together and integrating communication</a:t>
            </a:r>
          </a:p>
          <a:p>
            <a:pPr marL="895350" lvl="0" indent="0">
              <a:spcAft>
                <a:spcPct val="0"/>
              </a:spcAft>
              <a:buNone/>
              <a:defRPr/>
            </a:pPr>
            <a:endParaRPr lang="en-GB" sz="1600" b="1" dirty="0" smtClean="0">
              <a:solidFill>
                <a:schemeClr val="tx1">
                  <a:lumMod val="75000"/>
                  <a:lumOff val="25000"/>
                </a:schemeClr>
              </a:solidFill>
              <a:ea typeface="ＭＳ Ｐゴシック" pitchFamily="32" charset="-128"/>
              <a:cs typeface="ＭＳ Ｐゴシック" pitchFamily="32" charset="-128"/>
            </a:endParaRPr>
          </a:p>
          <a:p>
            <a:pPr marL="895350" indent="0">
              <a:spcAft>
                <a:spcPct val="0"/>
              </a:spcAft>
              <a:buNone/>
              <a:defRPr/>
            </a:pPr>
            <a:endParaRPr lang="en-GB" sz="1600" b="1" dirty="0" smtClean="0">
              <a:solidFill>
                <a:schemeClr val="tx1">
                  <a:lumMod val="75000"/>
                  <a:lumOff val="25000"/>
                </a:schemeClr>
              </a:solidFill>
              <a:ea typeface="ＭＳ Ｐゴシック" pitchFamily="32" charset="-128"/>
              <a:cs typeface="ＭＳ Ｐゴシック" pitchFamily="32" charset="-128"/>
            </a:endParaRPr>
          </a:p>
          <a:p>
            <a:pPr marL="895350" lvl="0" indent="0">
              <a:spcAft>
                <a:spcPct val="0"/>
              </a:spcAft>
              <a:buNone/>
              <a:defRPr/>
            </a:pPr>
            <a:r>
              <a:rPr lang="en-GB" sz="1600" b="1" dirty="0" smtClean="0">
                <a:solidFill>
                  <a:schemeClr val="tx1">
                    <a:lumMod val="75000"/>
                    <a:lumOff val="25000"/>
                  </a:schemeClr>
                </a:solidFill>
                <a:ea typeface="ＭＳ Ｐゴシック" pitchFamily="32" charset="-128"/>
                <a:cs typeface="ＭＳ Ｐゴシック" pitchFamily="32" charset="-128"/>
              </a:rPr>
              <a:t>"Show me“ not "trust me”: Tell the story through and with third parties, show and tell</a:t>
            </a:r>
          </a:p>
          <a:p>
            <a:pPr marL="895350" lvl="0" indent="0">
              <a:spcAft>
                <a:spcPct val="0"/>
              </a:spcAft>
              <a:buNone/>
              <a:defRPr/>
            </a:pPr>
            <a:endParaRPr lang="en-GB" sz="1600" b="1" dirty="0" smtClean="0">
              <a:solidFill>
                <a:schemeClr val="tx1">
                  <a:lumMod val="75000"/>
                  <a:lumOff val="25000"/>
                </a:schemeClr>
              </a:solidFill>
              <a:ea typeface="ＭＳ Ｐゴシック" pitchFamily="32" charset="-128"/>
              <a:cs typeface="ＭＳ Ｐゴシック" pitchFamily="32" charset="-128"/>
            </a:endParaRPr>
          </a:p>
          <a:p>
            <a:pPr marL="895350" indent="0">
              <a:spcAft>
                <a:spcPct val="0"/>
              </a:spcAft>
              <a:buNone/>
              <a:defRPr/>
            </a:pPr>
            <a:endParaRPr lang="en-GB" sz="1600" b="1" dirty="0" smtClean="0">
              <a:solidFill>
                <a:schemeClr val="tx1">
                  <a:lumMod val="75000"/>
                  <a:lumOff val="25000"/>
                </a:schemeClr>
              </a:solidFill>
              <a:ea typeface="ＭＳ Ｐゴシック" pitchFamily="32" charset="-128"/>
              <a:cs typeface="ＭＳ Ｐゴシック" pitchFamily="32" charset="-128"/>
            </a:endParaRPr>
          </a:p>
          <a:p>
            <a:pPr marL="895350" lvl="0" indent="0">
              <a:spcAft>
                <a:spcPct val="0"/>
              </a:spcAft>
              <a:buNone/>
              <a:defRPr/>
            </a:pPr>
            <a:r>
              <a:rPr lang="en-GB" sz="1600" b="1" dirty="0" smtClean="0">
                <a:solidFill>
                  <a:schemeClr val="tx1">
                    <a:lumMod val="75000"/>
                    <a:lumOff val="25000"/>
                  </a:schemeClr>
                </a:solidFill>
                <a:ea typeface="ＭＳ Ｐゴシック" pitchFamily="32" charset="-128"/>
                <a:cs typeface="ＭＳ Ｐゴシック" pitchFamily="32" charset="-128"/>
              </a:rPr>
              <a:t>Enable and facilitate stakeholder dialogue: Engage with stakeholders on the issues</a:t>
            </a:r>
          </a:p>
          <a:p>
            <a:pPr marL="895350" lvl="0" indent="0">
              <a:spcAft>
                <a:spcPct val="0"/>
              </a:spcAft>
              <a:buNone/>
              <a:defRPr/>
            </a:pPr>
            <a:endParaRPr lang="en-GB" sz="1600" b="1" dirty="0" smtClean="0">
              <a:solidFill>
                <a:schemeClr val="tx1">
                  <a:lumMod val="75000"/>
                  <a:lumOff val="25000"/>
                </a:schemeClr>
              </a:solidFill>
              <a:ea typeface="ＭＳ Ｐゴシック" pitchFamily="32" charset="-128"/>
              <a:cs typeface="ＭＳ Ｐゴシック" pitchFamily="32" charset="-128"/>
            </a:endParaRPr>
          </a:p>
          <a:p>
            <a:pPr marL="895350" indent="0">
              <a:spcAft>
                <a:spcPct val="0"/>
              </a:spcAft>
              <a:buNone/>
              <a:defRPr/>
            </a:pPr>
            <a:endParaRPr lang="en-GB" sz="1600" b="1" dirty="0" smtClean="0">
              <a:solidFill>
                <a:schemeClr val="tx1">
                  <a:lumMod val="75000"/>
                  <a:lumOff val="25000"/>
                </a:schemeClr>
              </a:solidFill>
              <a:ea typeface="ＭＳ Ｐゴシック" pitchFamily="32" charset="-128"/>
              <a:cs typeface="ＭＳ Ｐゴシック" pitchFamily="32" charset="-128"/>
            </a:endParaRPr>
          </a:p>
          <a:p>
            <a:pPr marL="895350" lvl="0" indent="0">
              <a:spcAft>
                <a:spcPct val="0"/>
              </a:spcAft>
              <a:buNone/>
              <a:defRPr/>
            </a:pPr>
            <a:r>
              <a:rPr lang="en-GB" sz="1600" b="1" dirty="0" smtClean="0">
                <a:solidFill>
                  <a:schemeClr val="tx1">
                    <a:lumMod val="75000"/>
                    <a:lumOff val="25000"/>
                  </a:schemeClr>
                </a:solidFill>
                <a:ea typeface="ＭＳ Ｐゴシック" pitchFamily="32" charset="-128"/>
                <a:cs typeface="ＭＳ Ｐゴシック" pitchFamily="32" charset="-128"/>
              </a:rPr>
              <a:t>Community and mobilization: Uniting stakeholders and turning them into ambassadors</a:t>
            </a:r>
          </a:p>
        </p:txBody>
      </p:sp>
      <p:sp>
        <p:nvSpPr>
          <p:cNvPr id="25" name="Title 24"/>
          <p:cNvSpPr>
            <a:spLocks noGrp="1"/>
          </p:cNvSpPr>
          <p:nvPr>
            <p:ph type="title"/>
          </p:nvPr>
        </p:nvSpPr>
        <p:spPr/>
        <p:txBody>
          <a:bodyPr/>
          <a:lstStyle/>
          <a:p>
            <a:pPr lvl="0"/>
            <a:r>
              <a:rPr lang="en-US" sz="3200" dirty="0" smtClean="0"/>
              <a:t>The four pillars</a:t>
            </a:r>
            <a:endParaRPr lang="en-US" sz="3200" dirty="0"/>
          </a:p>
        </p:txBody>
      </p:sp>
      <p:sp>
        <p:nvSpPr>
          <p:cNvPr id="5" name="Rectangle 3"/>
          <p:cNvSpPr txBox="1">
            <a:spLocks noChangeArrowheads="1"/>
          </p:cNvSpPr>
          <p:nvPr/>
        </p:nvSpPr>
        <p:spPr bwMode="auto">
          <a:xfrm>
            <a:off x="4277225" y="2156202"/>
            <a:ext cx="4803869" cy="3175638"/>
          </a:xfrm>
          <a:prstGeom prst="rect">
            <a:avLst/>
          </a:prstGeom>
          <a:noFill/>
          <a:ln w="3175">
            <a:noFill/>
            <a:miter lim="800000"/>
            <a:headEnd/>
            <a:tailEnd/>
          </a:ln>
        </p:spPr>
        <p:txBody>
          <a:bodyPr vert="horz" wrap="square" lIns="91440" tIns="45720" rIns="91440" bIns="45720" numCol="1" anchor="t" anchorCtr="0" compatLnSpc="1">
            <a:prstTxWarp prst="textNoShape">
              <a:avLst/>
            </a:prstTxWarp>
          </a:bodyPr>
          <a:lstStyle/>
          <a:p>
            <a:pPr marL="914400" marR="0" lvl="1" indent="-457200" algn="l" defTabSz="914400" rtl="0" eaLnBrk="1" fontAlgn="base" latinLnBrk="0" hangingPunct="1">
              <a:lnSpc>
                <a:spcPct val="100000"/>
              </a:lnSpc>
              <a:spcBef>
                <a:spcPct val="20000"/>
              </a:spcBef>
              <a:spcAft>
                <a:spcPct val="0"/>
              </a:spcAft>
              <a:buSzTx/>
              <a:buFontTx/>
              <a:buChar char="•"/>
              <a:tabLst/>
              <a:defRPr/>
            </a:pPr>
            <a:endParaRPr kumimoji="0" lang="en-GB" sz="1600" b="0" i="0" u="none" strike="noStrike" kern="0" cap="none" spc="0" normalizeH="0" baseline="0" noProof="0" dirty="0">
              <a:ln>
                <a:noFill/>
              </a:ln>
              <a:effectLst/>
              <a:uLnTx/>
              <a:uFillTx/>
              <a:latin typeface="+mn-lt"/>
              <a:ea typeface="ＭＳ Ｐゴシック" pitchFamily="-108" charset="-128"/>
            </a:endParaRPr>
          </a:p>
        </p:txBody>
      </p:sp>
      <p:grpSp>
        <p:nvGrpSpPr>
          <p:cNvPr id="2" name="Group 19"/>
          <p:cNvGrpSpPr/>
          <p:nvPr/>
        </p:nvGrpSpPr>
        <p:grpSpPr>
          <a:xfrm>
            <a:off x="658666" y="4062342"/>
            <a:ext cx="682115" cy="657235"/>
            <a:chOff x="3456386" y="3264267"/>
            <a:chExt cx="682115" cy="657235"/>
          </a:xfrm>
        </p:grpSpPr>
        <p:sp>
          <p:nvSpPr>
            <p:cNvPr id="9" name="Rectangle 2"/>
            <p:cNvSpPr txBox="1">
              <a:spLocks noChangeArrowheads="1"/>
            </p:cNvSpPr>
            <p:nvPr/>
          </p:nvSpPr>
          <p:spPr bwMode="auto">
            <a:xfrm>
              <a:off x="3456386" y="3264267"/>
              <a:ext cx="682115" cy="657235"/>
            </a:xfrm>
            <a:prstGeom prst="rect">
              <a:avLst/>
            </a:prstGeom>
            <a:solidFill>
              <a:srgbClr val="8A2126"/>
            </a:solid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800" b="0" i="0" u="none" strike="noStrike" kern="0" cap="none" spc="0" normalizeH="0" baseline="0" noProof="0" dirty="0">
                <a:ln>
                  <a:noFill/>
                </a:ln>
                <a:solidFill>
                  <a:srgbClr val="FFFFFF"/>
                </a:solidFill>
                <a:effectLst/>
                <a:uLnTx/>
                <a:uFillTx/>
                <a:latin typeface="+mj-lt"/>
                <a:ea typeface="ＭＳ Ｐゴシック" pitchFamily="32" charset="-128"/>
                <a:cs typeface="ＭＳ Ｐゴシック" pitchFamily="32" charset="-128"/>
              </a:endParaRPr>
            </a:p>
          </p:txBody>
        </p:sp>
        <p:sp>
          <p:nvSpPr>
            <p:cNvPr id="12" name="Freeform 168"/>
            <p:cNvSpPr>
              <a:spLocks noEditPoints="1"/>
            </p:cNvSpPr>
            <p:nvPr/>
          </p:nvSpPr>
          <p:spPr bwMode="black">
            <a:xfrm>
              <a:off x="3484652" y="3390808"/>
              <a:ext cx="386309" cy="362071"/>
            </a:xfrm>
            <a:custGeom>
              <a:avLst/>
              <a:gdLst/>
              <a:ahLst/>
              <a:cxnLst>
                <a:cxn ang="0">
                  <a:pos x="215" y="24"/>
                </a:cxn>
                <a:cxn ang="0">
                  <a:pos x="127" y="0"/>
                </a:cxn>
                <a:cxn ang="0">
                  <a:pos x="39" y="24"/>
                </a:cxn>
                <a:cxn ang="0">
                  <a:pos x="0" y="89"/>
                </a:cxn>
                <a:cxn ang="0">
                  <a:pos x="42" y="155"/>
                </a:cxn>
                <a:cxn ang="0">
                  <a:pos x="34" y="197"/>
                </a:cxn>
                <a:cxn ang="0">
                  <a:pos x="27" y="231"/>
                </a:cxn>
                <a:cxn ang="0">
                  <a:pos x="25" y="240"/>
                </a:cxn>
                <a:cxn ang="0">
                  <a:pos x="31" y="233"/>
                </a:cxn>
                <a:cxn ang="0">
                  <a:pos x="55" y="207"/>
                </a:cxn>
                <a:cxn ang="0">
                  <a:pos x="87" y="173"/>
                </a:cxn>
                <a:cxn ang="0">
                  <a:pos x="127" y="178"/>
                </a:cxn>
                <a:cxn ang="0">
                  <a:pos x="215" y="153"/>
                </a:cxn>
                <a:cxn ang="0">
                  <a:pos x="255" y="89"/>
                </a:cxn>
                <a:cxn ang="0">
                  <a:pos x="215" y="24"/>
                </a:cxn>
                <a:cxn ang="0">
                  <a:pos x="59" y="149"/>
                </a:cxn>
                <a:cxn ang="0">
                  <a:pos x="59" y="147"/>
                </a:cxn>
                <a:cxn ang="0">
                  <a:pos x="57" y="147"/>
                </a:cxn>
                <a:cxn ang="0">
                  <a:pos x="15" y="89"/>
                </a:cxn>
                <a:cxn ang="0">
                  <a:pos x="127" y="15"/>
                </a:cxn>
                <a:cxn ang="0">
                  <a:pos x="240" y="89"/>
                </a:cxn>
                <a:cxn ang="0">
                  <a:pos x="127" y="163"/>
                </a:cxn>
                <a:cxn ang="0">
                  <a:pos x="83" y="157"/>
                </a:cxn>
                <a:cxn ang="0">
                  <a:pos x="82" y="156"/>
                </a:cxn>
                <a:cxn ang="0">
                  <a:pos x="81" y="158"/>
                </a:cxn>
                <a:cxn ang="0">
                  <a:pos x="50" y="191"/>
                </a:cxn>
                <a:cxn ang="0">
                  <a:pos x="59" y="149"/>
                </a:cxn>
              </a:cxnLst>
              <a:rect l="0" t="0" r="r" b="b"/>
              <a:pathLst>
                <a:path w="255" h="240">
                  <a:moveTo>
                    <a:pt x="215" y="24"/>
                  </a:moveTo>
                  <a:cubicBezTo>
                    <a:pt x="192" y="8"/>
                    <a:pt x="160" y="0"/>
                    <a:pt x="127" y="0"/>
                  </a:cubicBezTo>
                  <a:cubicBezTo>
                    <a:pt x="94" y="0"/>
                    <a:pt x="63" y="8"/>
                    <a:pt x="39" y="24"/>
                  </a:cubicBezTo>
                  <a:cubicBezTo>
                    <a:pt x="14" y="41"/>
                    <a:pt x="0" y="64"/>
                    <a:pt x="0" y="89"/>
                  </a:cubicBezTo>
                  <a:cubicBezTo>
                    <a:pt x="0" y="114"/>
                    <a:pt x="15" y="138"/>
                    <a:pt x="42" y="155"/>
                  </a:cubicBezTo>
                  <a:cubicBezTo>
                    <a:pt x="34" y="197"/>
                    <a:pt x="34" y="197"/>
                    <a:pt x="34" y="197"/>
                  </a:cubicBezTo>
                  <a:cubicBezTo>
                    <a:pt x="27" y="231"/>
                    <a:pt x="27" y="231"/>
                    <a:pt x="27" y="231"/>
                  </a:cubicBezTo>
                  <a:cubicBezTo>
                    <a:pt x="25" y="240"/>
                    <a:pt x="25" y="240"/>
                    <a:pt x="25" y="240"/>
                  </a:cubicBezTo>
                  <a:cubicBezTo>
                    <a:pt x="31" y="233"/>
                    <a:pt x="31" y="233"/>
                    <a:pt x="31" y="233"/>
                  </a:cubicBezTo>
                  <a:cubicBezTo>
                    <a:pt x="55" y="207"/>
                    <a:pt x="55" y="207"/>
                    <a:pt x="55" y="207"/>
                  </a:cubicBezTo>
                  <a:cubicBezTo>
                    <a:pt x="87" y="173"/>
                    <a:pt x="87" y="173"/>
                    <a:pt x="87" y="173"/>
                  </a:cubicBezTo>
                  <a:cubicBezTo>
                    <a:pt x="100" y="176"/>
                    <a:pt x="113" y="178"/>
                    <a:pt x="127" y="178"/>
                  </a:cubicBezTo>
                  <a:cubicBezTo>
                    <a:pt x="160" y="178"/>
                    <a:pt x="192" y="169"/>
                    <a:pt x="215" y="153"/>
                  </a:cubicBezTo>
                  <a:cubicBezTo>
                    <a:pt x="241" y="136"/>
                    <a:pt x="255" y="113"/>
                    <a:pt x="255" y="89"/>
                  </a:cubicBezTo>
                  <a:cubicBezTo>
                    <a:pt x="255" y="64"/>
                    <a:pt x="241" y="41"/>
                    <a:pt x="215" y="24"/>
                  </a:cubicBezTo>
                  <a:close/>
                  <a:moveTo>
                    <a:pt x="59" y="149"/>
                  </a:moveTo>
                  <a:cubicBezTo>
                    <a:pt x="59" y="147"/>
                    <a:pt x="59" y="147"/>
                    <a:pt x="59" y="147"/>
                  </a:cubicBezTo>
                  <a:cubicBezTo>
                    <a:pt x="57" y="147"/>
                    <a:pt x="57" y="147"/>
                    <a:pt x="57" y="147"/>
                  </a:cubicBezTo>
                  <a:cubicBezTo>
                    <a:pt x="30" y="132"/>
                    <a:pt x="15" y="111"/>
                    <a:pt x="15" y="89"/>
                  </a:cubicBezTo>
                  <a:cubicBezTo>
                    <a:pt x="15" y="48"/>
                    <a:pt x="65" y="15"/>
                    <a:pt x="127" y="15"/>
                  </a:cubicBezTo>
                  <a:cubicBezTo>
                    <a:pt x="189" y="15"/>
                    <a:pt x="240" y="48"/>
                    <a:pt x="240" y="89"/>
                  </a:cubicBezTo>
                  <a:cubicBezTo>
                    <a:pt x="240" y="129"/>
                    <a:pt x="189" y="163"/>
                    <a:pt x="127" y="163"/>
                  </a:cubicBezTo>
                  <a:cubicBezTo>
                    <a:pt x="112" y="163"/>
                    <a:pt x="97" y="161"/>
                    <a:pt x="83" y="157"/>
                  </a:cubicBezTo>
                  <a:cubicBezTo>
                    <a:pt x="82" y="156"/>
                    <a:pt x="82" y="156"/>
                    <a:pt x="82" y="156"/>
                  </a:cubicBezTo>
                  <a:cubicBezTo>
                    <a:pt x="81" y="158"/>
                    <a:pt x="81" y="158"/>
                    <a:pt x="81" y="158"/>
                  </a:cubicBezTo>
                  <a:cubicBezTo>
                    <a:pt x="50" y="191"/>
                    <a:pt x="50" y="191"/>
                    <a:pt x="50" y="191"/>
                  </a:cubicBezTo>
                  <a:lnTo>
                    <a:pt x="59" y="149"/>
                  </a:ln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dirty="0">
                <a:solidFill>
                  <a:schemeClr val="tx1">
                    <a:lumMod val="50000"/>
                  </a:schemeClr>
                </a:solidFill>
                <a:latin typeface="Segoe Light" pitchFamily="34" charset="0"/>
              </a:endParaRPr>
            </a:p>
          </p:txBody>
        </p:sp>
        <p:sp>
          <p:nvSpPr>
            <p:cNvPr id="13" name="Freeform 169"/>
            <p:cNvSpPr>
              <a:spLocks/>
            </p:cNvSpPr>
            <p:nvPr/>
          </p:nvSpPr>
          <p:spPr bwMode="black">
            <a:xfrm>
              <a:off x="3735372" y="3497971"/>
              <a:ext cx="306977" cy="303449"/>
            </a:xfrm>
            <a:custGeom>
              <a:avLst/>
              <a:gdLst/>
              <a:ahLst/>
              <a:cxnLst>
                <a:cxn ang="0">
                  <a:pos x="203" y="74"/>
                </a:cxn>
                <a:cxn ang="0">
                  <a:pos x="170" y="20"/>
                </a:cxn>
                <a:cxn ang="0">
                  <a:pos x="98" y="0"/>
                </a:cxn>
                <a:cxn ang="0">
                  <a:pos x="95" y="0"/>
                </a:cxn>
                <a:cxn ang="0">
                  <a:pos x="95" y="3"/>
                </a:cxn>
                <a:cxn ang="0">
                  <a:pos x="96" y="11"/>
                </a:cxn>
                <a:cxn ang="0">
                  <a:pos x="96" y="13"/>
                </a:cxn>
                <a:cxn ang="0">
                  <a:pos x="99" y="13"/>
                </a:cxn>
                <a:cxn ang="0">
                  <a:pos x="190" y="74"/>
                </a:cxn>
                <a:cxn ang="0">
                  <a:pos x="155" y="121"/>
                </a:cxn>
                <a:cxn ang="0">
                  <a:pos x="153" y="122"/>
                </a:cxn>
                <a:cxn ang="0">
                  <a:pos x="153" y="124"/>
                </a:cxn>
                <a:cxn ang="0">
                  <a:pos x="160" y="157"/>
                </a:cxn>
                <a:cxn ang="0">
                  <a:pos x="136" y="130"/>
                </a:cxn>
                <a:cxn ang="0">
                  <a:pos x="134" y="129"/>
                </a:cxn>
                <a:cxn ang="0">
                  <a:pos x="133" y="130"/>
                </a:cxn>
                <a:cxn ang="0">
                  <a:pos x="97" y="134"/>
                </a:cxn>
                <a:cxn ang="0">
                  <a:pos x="15" y="102"/>
                </a:cxn>
                <a:cxn ang="0">
                  <a:pos x="14" y="100"/>
                </a:cxn>
                <a:cxn ang="0">
                  <a:pos x="12" y="101"/>
                </a:cxn>
                <a:cxn ang="0">
                  <a:pos x="4" y="103"/>
                </a:cxn>
                <a:cxn ang="0">
                  <a:pos x="0" y="104"/>
                </a:cxn>
                <a:cxn ang="0">
                  <a:pos x="2" y="107"/>
                </a:cxn>
                <a:cxn ang="0">
                  <a:pos x="24" y="127"/>
                </a:cxn>
                <a:cxn ang="0">
                  <a:pos x="97" y="148"/>
                </a:cxn>
                <a:cxn ang="0">
                  <a:pos x="130" y="144"/>
                </a:cxn>
                <a:cxn ang="0">
                  <a:pos x="156" y="172"/>
                </a:cxn>
                <a:cxn ang="0">
                  <a:pos x="176" y="194"/>
                </a:cxn>
                <a:cxn ang="0">
                  <a:pos x="182" y="200"/>
                </a:cxn>
                <a:cxn ang="0">
                  <a:pos x="180" y="192"/>
                </a:cxn>
                <a:cxn ang="0">
                  <a:pos x="175" y="163"/>
                </a:cxn>
                <a:cxn ang="0">
                  <a:pos x="168" y="129"/>
                </a:cxn>
                <a:cxn ang="0">
                  <a:pos x="203" y="74"/>
                </a:cxn>
              </a:cxnLst>
              <a:rect l="0" t="0" r="r" b="b"/>
              <a:pathLst>
                <a:path w="203" h="200">
                  <a:moveTo>
                    <a:pt x="203" y="74"/>
                  </a:moveTo>
                  <a:cubicBezTo>
                    <a:pt x="203" y="53"/>
                    <a:pt x="191" y="34"/>
                    <a:pt x="170" y="20"/>
                  </a:cubicBezTo>
                  <a:cubicBezTo>
                    <a:pt x="151" y="7"/>
                    <a:pt x="125" y="0"/>
                    <a:pt x="98" y="0"/>
                  </a:cubicBezTo>
                  <a:cubicBezTo>
                    <a:pt x="95" y="0"/>
                    <a:pt x="95" y="0"/>
                    <a:pt x="95" y="0"/>
                  </a:cubicBezTo>
                  <a:cubicBezTo>
                    <a:pt x="95" y="3"/>
                    <a:pt x="95" y="3"/>
                    <a:pt x="95" y="3"/>
                  </a:cubicBezTo>
                  <a:cubicBezTo>
                    <a:pt x="96" y="5"/>
                    <a:pt x="96" y="8"/>
                    <a:pt x="96" y="11"/>
                  </a:cubicBezTo>
                  <a:cubicBezTo>
                    <a:pt x="96" y="13"/>
                    <a:pt x="96" y="13"/>
                    <a:pt x="96" y="13"/>
                  </a:cubicBezTo>
                  <a:cubicBezTo>
                    <a:pt x="99" y="13"/>
                    <a:pt x="99" y="13"/>
                    <a:pt x="99" y="13"/>
                  </a:cubicBezTo>
                  <a:cubicBezTo>
                    <a:pt x="149" y="14"/>
                    <a:pt x="190" y="41"/>
                    <a:pt x="190" y="74"/>
                  </a:cubicBezTo>
                  <a:cubicBezTo>
                    <a:pt x="190" y="92"/>
                    <a:pt x="177" y="110"/>
                    <a:pt x="155" y="121"/>
                  </a:cubicBezTo>
                  <a:cubicBezTo>
                    <a:pt x="153" y="122"/>
                    <a:pt x="153" y="122"/>
                    <a:pt x="153" y="122"/>
                  </a:cubicBezTo>
                  <a:cubicBezTo>
                    <a:pt x="153" y="124"/>
                    <a:pt x="153" y="124"/>
                    <a:pt x="153" y="124"/>
                  </a:cubicBezTo>
                  <a:cubicBezTo>
                    <a:pt x="160" y="157"/>
                    <a:pt x="160" y="157"/>
                    <a:pt x="160" y="157"/>
                  </a:cubicBezTo>
                  <a:cubicBezTo>
                    <a:pt x="136" y="130"/>
                    <a:pt x="136" y="130"/>
                    <a:pt x="136" y="130"/>
                  </a:cubicBezTo>
                  <a:cubicBezTo>
                    <a:pt x="134" y="129"/>
                    <a:pt x="134" y="129"/>
                    <a:pt x="134" y="129"/>
                  </a:cubicBezTo>
                  <a:cubicBezTo>
                    <a:pt x="133" y="130"/>
                    <a:pt x="133" y="130"/>
                    <a:pt x="133" y="130"/>
                  </a:cubicBezTo>
                  <a:cubicBezTo>
                    <a:pt x="122" y="133"/>
                    <a:pt x="109" y="134"/>
                    <a:pt x="97" y="134"/>
                  </a:cubicBezTo>
                  <a:cubicBezTo>
                    <a:pt x="62" y="134"/>
                    <a:pt x="31" y="122"/>
                    <a:pt x="15" y="102"/>
                  </a:cubicBezTo>
                  <a:cubicBezTo>
                    <a:pt x="14" y="100"/>
                    <a:pt x="14" y="100"/>
                    <a:pt x="14" y="100"/>
                  </a:cubicBezTo>
                  <a:cubicBezTo>
                    <a:pt x="12" y="101"/>
                    <a:pt x="12" y="101"/>
                    <a:pt x="12" y="101"/>
                  </a:cubicBezTo>
                  <a:cubicBezTo>
                    <a:pt x="10" y="102"/>
                    <a:pt x="7" y="102"/>
                    <a:pt x="4" y="103"/>
                  </a:cubicBezTo>
                  <a:cubicBezTo>
                    <a:pt x="0" y="104"/>
                    <a:pt x="0" y="104"/>
                    <a:pt x="0" y="104"/>
                  </a:cubicBezTo>
                  <a:cubicBezTo>
                    <a:pt x="2" y="107"/>
                    <a:pt x="2" y="107"/>
                    <a:pt x="2" y="107"/>
                  </a:cubicBezTo>
                  <a:cubicBezTo>
                    <a:pt x="8" y="115"/>
                    <a:pt x="15" y="121"/>
                    <a:pt x="24" y="127"/>
                  </a:cubicBezTo>
                  <a:cubicBezTo>
                    <a:pt x="44" y="141"/>
                    <a:pt x="70" y="148"/>
                    <a:pt x="97" y="148"/>
                  </a:cubicBezTo>
                  <a:cubicBezTo>
                    <a:pt x="108" y="148"/>
                    <a:pt x="119" y="147"/>
                    <a:pt x="130" y="144"/>
                  </a:cubicBezTo>
                  <a:cubicBezTo>
                    <a:pt x="156" y="172"/>
                    <a:pt x="156" y="172"/>
                    <a:pt x="156" y="172"/>
                  </a:cubicBezTo>
                  <a:cubicBezTo>
                    <a:pt x="176" y="194"/>
                    <a:pt x="176" y="194"/>
                    <a:pt x="176" y="194"/>
                  </a:cubicBezTo>
                  <a:cubicBezTo>
                    <a:pt x="182" y="200"/>
                    <a:pt x="182" y="200"/>
                    <a:pt x="182" y="200"/>
                  </a:cubicBezTo>
                  <a:cubicBezTo>
                    <a:pt x="180" y="192"/>
                    <a:pt x="180" y="192"/>
                    <a:pt x="180" y="192"/>
                  </a:cubicBezTo>
                  <a:cubicBezTo>
                    <a:pt x="175" y="163"/>
                    <a:pt x="175" y="163"/>
                    <a:pt x="175" y="163"/>
                  </a:cubicBezTo>
                  <a:cubicBezTo>
                    <a:pt x="168" y="129"/>
                    <a:pt x="168" y="129"/>
                    <a:pt x="168" y="129"/>
                  </a:cubicBezTo>
                  <a:cubicBezTo>
                    <a:pt x="190" y="115"/>
                    <a:pt x="203" y="95"/>
                    <a:pt x="203" y="74"/>
                  </a:cubicBez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dirty="0">
                <a:solidFill>
                  <a:schemeClr val="tx1">
                    <a:lumMod val="50000"/>
                  </a:schemeClr>
                </a:solidFill>
                <a:latin typeface="Segoe Light" pitchFamily="34" charset="0"/>
              </a:endParaRPr>
            </a:p>
          </p:txBody>
        </p:sp>
      </p:grpSp>
      <p:grpSp>
        <p:nvGrpSpPr>
          <p:cNvPr id="3" name="Group 17"/>
          <p:cNvGrpSpPr/>
          <p:nvPr/>
        </p:nvGrpSpPr>
        <p:grpSpPr>
          <a:xfrm>
            <a:off x="654015" y="2005426"/>
            <a:ext cx="682115" cy="657235"/>
            <a:chOff x="3463075" y="1581578"/>
            <a:chExt cx="682115" cy="657235"/>
          </a:xfrm>
        </p:grpSpPr>
        <p:sp>
          <p:nvSpPr>
            <p:cNvPr id="7" name="Rectangle 2"/>
            <p:cNvSpPr txBox="1">
              <a:spLocks noChangeArrowheads="1"/>
            </p:cNvSpPr>
            <p:nvPr/>
          </p:nvSpPr>
          <p:spPr bwMode="auto">
            <a:xfrm>
              <a:off x="3463075" y="1581578"/>
              <a:ext cx="682115" cy="657235"/>
            </a:xfrm>
            <a:prstGeom prst="rect">
              <a:avLst/>
            </a:prstGeom>
            <a:solidFill>
              <a:srgbClr val="8A2126"/>
            </a:solid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800" b="0" i="0" u="none" strike="noStrike" kern="0" cap="none" spc="0" normalizeH="0" baseline="0" noProof="0" dirty="0">
                <a:ln>
                  <a:noFill/>
                </a:ln>
                <a:solidFill>
                  <a:srgbClr val="FFFFFF"/>
                </a:solidFill>
                <a:effectLst/>
                <a:uLnTx/>
                <a:uFillTx/>
                <a:latin typeface="+mj-lt"/>
                <a:ea typeface="ＭＳ Ｐゴシック" pitchFamily="32" charset="-128"/>
                <a:cs typeface="ＭＳ Ｐゴシック" pitchFamily="32" charset="-128"/>
              </a:endParaRPr>
            </a:p>
          </p:txBody>
        </p:sp>
        <p:sp>
          <p:nvSpPr>
            <p:cNvPr id="14" name="Freeform 73"/>
            <p:cNvSpPr>
              <a:spLocks noEditPoints="1"/>
            </p:cNvSpPr>
            <p:nvPr/>
          </p:nvSpPr>
          <p:spPr bwMode="black">
            <a:xfrm>
              <a:off x="3522612" y="1648941"/>
              <a:ext cx="541637" cy="522878"/>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dirty="0"/>
            </a:p>
          </p:txBody>
        </p:sp>
      </p:grpSp>
      <p:grpSp>
        <p:nvGrpSpPr>
          <p:cNvPr id="4" name="Group 20"/>
          <p:cNvGrpSpPr/>
          <p:nvPr/>
        </p:nvGrpSpPr>
        <p:grpSpPr>
          <a:xfrm>
            <a:off x="655962" y="5148464"/>
            <a:ext cx="682115" cy="657235"/>
            <a:chOff x="3465022" y="4123584"/>
            <a:chExt cx="682115" cy="657235"/>
          </a:xfrm>
        </p:grpSpPr>
        <p:sp>
          <p:nvSpPr>
            <p:cNvPr id="10" name="Rectangle 2"/>
            <p:cNvSpPr txBox="1">
              <a:spLocks noChangeArrowheads="1"/>
            </p:cNvSpPr>
            <p:nvPr/>
          </p:nvSpPr>
          <p:spPr bwMode="auto">
            <a:xfrm>
              <a:off x="3465022" y="4123584"/>
              <a:ext cx="682115" cy="657235"/>
            </a:xfrm>
            <a:prstGeom prst="rect">
              <a:avLst/>
            </a:prstGeom>
            <a:solidFill>
              <a:srgbClr val="8A2126"/>
            </a:solid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800" b="0" i="0" u="none" strike="noStrike" kern="0" cap="none" spc="0" normalizeH="0" baseline="0" noProof="0" dirty="0">
                <a:ln>
                  <a:noFill/>
                </a:ln>
                <a:solidFill>
                  <a:srgbClr val="FFFFFF"/>
                </a:solidFill>
                <a:effectLst/>
                <a:uLnTx/>
                <a:uFillTx/>
                <a:latin typeface="+mj-lt"/>
                <a:ea typeface="ＭＳ Ｐゴシック" pitchFamily="32" charset="-128"/>
                <a:cs typeface="ＭＳ Ｐゴシック" pitchFamily="32" charset="-128"/>
              </a:endParaRPr>
            </a:p>
          </p:txBody>
        </p:sp>
        <p:pic>
          <p:nvPicPr>
            <p:cNvPr id="16" name="Picture 15" descr="community.png"/>
            <p:cNvPicPr>
              <a:picLocks noChangeAspect="1"/>
            </p:cNvPicPr>
            <p:nvPr/>
          </p:nvPicPr>
          <p:blipFill>
            <a:blip r:embed="rId3" cstate="email"/>
            <a:stretch>
              <a:fillRect/>
            </a:stretch>
          </p:blipFill>
          <p:spPr>
            <a:xfrm>
              <a:off x="3510587" y="4217541"/>
              <a:ext cx="562420" cy="466809"/>
            </a:xfrm>
            <a:prstGeom prst="rect">
              <a:avLst/>
            </a:prstGeom>
          </p:spPr>
        </p:pic>
      </p:grpSp>
      <p:grpSp>
        <p:nvGrpSpPr>
          <p:cNvPr id="6" name="Group 18"/>
          <p:cNvGrpSpPr/>
          <p:nvPr/>
        </p:nvGrpSpPr>
        <p:grpSpPr>
          <a:xfrm>
            <a:off x="650670" y="2951616"/>
            <a:ext cx="682115" cy="657235"/>
            <a:chOff x="3459730" y="2357023"/>
            <a:chExt cx="682115" cy="657235"/>
          </a:xfrm>
        </p:grpSpPr>
        <p:sp>
          <p:nvSpPr>
            <p:cNvPr id="8" name="Rectangle 2"/>
            <p:cNvSpPr txBox="1">
              <a:spLocks noChangeArrowheads="1"/>
            </p:cNvSpPr>
            <p:nvPr/>
          </p:nvSpPr>
          <p:spPr bwMode="auto">
            <a:xfrm>
              <a:off x="3459730" y="2357023"/>
              <a:ext cx="682115" cy="657235"/>
            </a:xfrm>
            <a:prstGeom prst="rect">
              <a:avLst/>
            </a:prstGeom>
            <a:solidFill>
              <a:srgbClr val="8A2126"/>
            </a:solid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2800" b="0" i="0" u="none" strike="noStrike" kern="0" cap="none" spc="0" normalizeH="0" baseline="0" noProof="0" dirty="0">
                <a:ln>
                  <a:noFill/>
                </a:ln>
                <a:solidFill>
                  <a:srgbClr val="FFFFFF"/>
                </a:solidFill>
                <a:effectLst/>
                <a:uLnTx/>
                <a:uFillTx/>
                <a:latin typeface="+mj-lt"/>
                <a:ea typeface="ＭＳ Ｐゴシック" pitchFamily="32" charset="-128"/>
                <a:cs typeface="ＭＳ Ｐゴシック" pitchFamily="32" charset="-128"/>
              </a:endParaRPr>
            </a:p>
          </p:txBody>
        </p:sp>
        <p:pic>
          <p:nvPicPr>
            <p:cNvPr id="17" name="Picture 16" descr="eye.png"/>
            <p:cNvPicPr>
              <a:picLocks noChangeAspect="1"/>
            </p:cNvPicPr>
            <p:nvPr/>
          </p:nvPicPr>
          <p:blipFill>
            <a:blip r:embed="rId4" cstate="email"/>
            <a:stretch>
              <a:fillRect/>
            </a:stretch>
          </p:blipFill>
          <p:spPr>
            <a:xfrm>
              <a:off x="3534358" y="2523618"/>
              <a:ext cx="491030" cy="270067"/>
            </a:xfrm>
            <a:prstGeom prst="rect">
              <a:avLst/>
            </a:prstGeom>
          </p:spPr>
        </p:pic>
      </p:grpSp>
    </p:spTree>
    <p:extLst>
      <p:ext uri="{BB962C8B-B14F-4D97-AF65-F5344CB8AC3E}">
        <p14:creationId xmlns:p14="http://schemas.microsoft.com/office/powerpoint/2010/main" val="1566014940"/>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 y="0"/>
            <a:ext cx="9156771" cy="6858000"/>
          </a:xfrm>
          <a:prstGeom prst="rect">
            <a:avLst/>
          </a:prstGeom>
        </p:spPr>
      </p:pic>
      <p:sp>
        <p:nvSpPr>
          <p:cNvPr id="2" name="Title 1"/>
          <p:cNvSpPr>
            <a:spLocks noGrp="1"/>
          </p:cNvSpPr>
          <p:nvPr>
            <p:ph type="ctrTitle"/>
          </p:nvPr>
        </p:nvSpPr>
        <p:spPr/>
        <p:txBody>
          <a:bodyPr/>
          <a:lstStyle/>
          <a:p>
            <a:r>
              <a:rPr lang="en-US" dirty="0" smtClean="0"/>
              <a:t>The mapping</a:t>
            </a:r>
            <a:endParaRPr lang="en-US" dirty="0"/>
          </a:p>
        </p:txBody>
      </p:sp>
      <p:sp>
        <p:nvSpPr>
          <p:cNvPr id="3" name="Text Placeholder 2"/>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1974025171"/>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3971" y="371273"/>
            <a:ext cx="8219243" cy="1521812"/>
          </a:xfrm>
        </p:spPr>
        <p:txBody>
          <a:bodyPr/>
          <a:lstStyle/>
          <a:p>
            <a:r>
              <a:rPr lang="en-US" dirty="0" smtClean="0"/>
              <a:t>What is a digital mapping?</a:t>
            </a:r>
            <a:endParaRPr lang="en-US" dirty="0"/>
          </a:p>
        </p:txBody>
      </p:sp>
      <p:sp>
        <p:nvSpPr>
          <p:cNvPr id="3" name="Text Placeholder 2"/>
          <p:cNvSpPr>
            <a:spLocks noGrp="1"/>
          </p:cNvSpPr>
          <p:nvPr>
            <p:ph type="body" sz="quarter" idx="14"/>
          </p:nvPr>
        </p:nvSpPr>
        <p:spPr>
          <a:xfrm>
            <a:off x="444500" y="2013946"/>
            <a:ext cx="5110536" cy="4104859"/>
          </a:xfrm>
          <a:solidFill>
            <a:schemeClr val="bg1">
              <a:lumMod val="50000"/>
              <a:alpha val="34000"/>
            </a:schemeClr>
          </a:solidFill>
        </p:spPr>
        <p:txBody>
          <a:bodyPr vert="horz"/>
          <a:lstStyle/>
          <a:p>
            <a:endParaRPr lang="en-US" i="1" dirty="0" smtClean="0">
              <a:ea typeface="ＭＳ Ｐゴシック" charset="-128"/>
              <a:cs typeface="ＭＳ Ｐゴシック" charset="-128"/>
            </a:endParaRPr>
          </a:p>
          <a:p>
            <a:r>
              <a:rPr lang="en-US" sz="2000" i="1" dirty="0" smtClean="0">
                <a:ea typeface="ＭＳ Ｐゴシック" charset="-128"/>
                <a:cs typeface="ＭＳ Ｐゴシック" charset="-128"/>
              </a:rPr>
              <a:t>A step-by-step approach combining educated research, data analysis, qualitative independent research, and quality check by combining the information in order to deliver a realistic picture resulting into actionable business intelligence </a:t>
            </a:r>
            <a:endParaRPr lang="en-GB" sz="2000" i="1" dirty="0" smtClean="0">
              <a:ea typeface="ＭＳ Ｐゴシック" charset="-128"/>
              <a:cs typeface="ＭＳ Ｐゴシック" charset="-128"/>
            </a:endParaRPr>
          </a:p>
          <a:p>
            <a:endParaRPr lang="en-US" dirty="0"/>
          </a:p>
        </p:txBody>
      </p:sp>
      <p:pic>
        <p:nvPicPr>
          <p:cNvPr id="4" name="Picture 8"/>
          <p:cNvPicPr>
            <a:picLocks noChangeAspect="1"/>
          </p:cNvPicPr>
          <p:nvPr/>
        </p:nvPicPr>
        <p:blipFill>
          <a:blip r:embed="rId3"/>
          <a:srcRect/>
          <a:stretch>
            <a:fillRect/>
          </a:stretch>
        </p:blipFill>
        <p:spPr bwMode="auto">
          <a:xfrm>
            <a:off x="5822154" y="2013947"/>
            <a:ext cx="2770337" cy="4102108"/>
          </a:xfrm>
          <a:prstGeom prst="rect">
            <a:avLst/>
          </a:prstGeom>
          <a:noFill/>
          <a:ln w="9525">
            <a:noFill/>
            <a:miter lim="800000"/>
            <a:headEnd/>
            <a:tailEnd/>
          </a:ln>
        </p:spPr>
      </p:pic>
    </p:spTree>
    <p:extLst>
      <p:ext uri="{BB962C8B-B14F-4D97-AF65-F5344CB8AC3E}">
        <p14:creationId xmlns:p14="http://schemas.microsoft.com/office/powerpoint/2010/main" val="150851408"/>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38787" y="4000151"/>
            <a:ext cx="8466427" cy="861774"/>
          </a:xfrm>
        </p:spPr>
        <p:txBody>
          <a:bodyPr/>
          <a:lstStyle/>
          <a:p>
            <a:r>
              <a:rPr lang="en-US" dirty="0" smtClean="0"/>
              <a:t>A 2 phases approach</a:t>
            </a:r>
            <a:endParaRPr lang="en-US" dirty="0"/>
          </a:p>
        </p:txBody>
      </p:sp>
      <p:pic>
        <p:nvPicPr>
          <p:cNvPr id="3" name="Picture 2"/>
          <p:cNvPicPr>
            <a:picLocks noChangeAspect="1"/>
          </p:cNvPicPr>
          <p:nvPr/>
        </p:nvPicPr>
        <p:blipFill>
          <a:blip r:embed="rId2"/>
          <a:stretch>
            <a:fillRect/>
          </a:stretch>
        </p:blipFill>
        <p:spPr>
          <a:xfrm>
            <a:off x="3803177" y="1790108"/>
            <a:ext cx="1544568" cy="1544568"/>
          </a:xfrm>
          <a:prstGeom prst="rect">
            <a:avLst/>
          </a:prstGeom>
        </p:spPr>
      </p:pic>
    </p:spTree>
    <p:extLst>
      <p:ext uri="{BB962C8B-B14F-4D97-AF65-F5344CB8AC3E}">
        <p14:creationId xmlns:p14="http://schemas.microsoft.com/office/powerpoint/2010/main" val="1005612807"/>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443971" y="609600"/>
            <a:ext cx="8006559" cy="741948"/>
          </a:xfrm>
        </p:spPr>
        <p:txBody>
          <a:bodyPr wrap="square" anchor="t">
            <a:noAutofit/>
          </a:bodyPr>
          <a:lstStyle/>
          <a:p>
            <a:pPr>
              <a:lnSpc>
                <a:spcPts val="3120"/>
              </a:lnSpc>
              <a:spcAft>
                <a:spcPts val="600"/>
              </a:spcAft>
            </a:pPr>
            <a:r>
              <a:rPr lang="en-US" sz="2400" dirty="0" smtClean="0">
                <a:latin typeface="+mn-lt"/>
              </a:rPr>
              <a:t>1) picture the online landscape, answering core questions:</a:t>
            </a:r>
            <a:endParaRPr lang="en-US" sz="2400" dirty="0">
              <a:latin typeface="+mn-lt"/>
            </a:endParaRPr>
          </a:p>
        </p:txBody>
      </p:sp>
      <p:sp>
        <p:nvSpPr>
          <p:cNvPr id="3" name="Text Placeholder 2"/>
          <p:cNvSpPr>
            <a:spLocks noGrp="1"/>
          </p:cNvSpPr>
          <p:nvPr>
            <p:ph type="body" sz="quarter" idx="14"/>
          </p:nvPr>
        </p:nvSpPr>
        <p:spPr>
          <a:xfrm>
            <a:off x="444500" y="2005124"/>
            <a:ext cx="5399258" cy="4134373"/>
          </a:xfrm>
          <a:solidFill>
            <a:schemeClr val="bg1">
              <a:lumMod val="50000"/>
              <a:alpha val="35000"/>
            </a:schemeClr>
          </a:solidFill>
        </p:spPr>
        <p:txBody>
          <a:bodyPr/>
          <a:lstStyle/>
          <a:p>
            <a:pPr lvl="1"/>
            <a:r>
              <a:rPr lang="en-US" dirty="0" smtClean="0"/>
              <a:t>How salient is the education discussion online?</a:t>
            </a:r>
          </a:p>
          <a:p>
            <a:pPr lvl="1"/>
            <a:r>
              <a:rPr lang="en-US" dirty="0" smtClean="0"/>
              <a:t>What are the key stories that are making headway online?</a:t>
            </a:r>
          </a:p>
          <a:p>
            <a:pPr lvl="1"/>
            <a:r>
              <a:rPr lang="en-US" dirty="0" smtClean="0"/>
              <a:t>Who are the key influencers and initiatives around education? What is best practice?</a:t>
            </a:r>
          </a:p>
          <a:p>
            <a:pPr lvl="1"/>
            <a:r>
              <a:rPr lang="en-US" dirty="0" smtClean="0"/>
              <a:t>What’s the perception of the different aspects of the issue amongst key audiences</a:t>
            </a:r>
          </a:p>
          <a:p>
            <a:pPr lvl="1"/>
            <a:r>
              <a:rPr lang="en-US" dirty="0" smtClean="0"/>
              <a:t>What terminology is the audience using? On what devices? For which purpose?</a:t>
            </a:r>
          </a:p>
          <a:p>
            <a:pPr lvl="1"/>
            <a:r>
              <a:rPr lang="en-US" dirty="0" smtClean="0"/>
              <a:t>How are they communicating and/or engaging? Who are potential allies or content partners?</a:t>
            </a:r>
          </a:p>
        </p:txBody>
      </p:sp>
      <p:pic>
        <p:nvPicPr>
          <p:cNvPr id="15" name="Picture 14"/>
          <p:cNvPicPr>
            <a:picLocks noChangeAspect="1"/>
          </p:cNvPicPr>
          <p:nvPr/>
        </p:nvPicPr>
        <p:blipFill>
          <a:blip r:embed="rId2"/>
          <a:srcRect l="27123" r="26161"/>
          <a:stretch>
            <a:fillRect/>
          </a:stretch>
        </p:blipFill>
        <p:spPr>
          <a:xfrm>
            <a:off x="5862855" y="2005124"/>
            <a:ext cx="2576838" cy="4142744"/>
          </a:xfrm>
          <a:prstGeom prst="rect">
            <a:avLst/>
          </a:prstGeom>
        </p:spPr>
      </p:pic>
    </p:spTree>
    <p:extLst>
      <p:ext uri="{BB962C8B-B14F-4D97-AF65-F5344CB8AC3E}">
        <p14:creationId xmlns:p14="http://schemas.microsoft.com/office/powerpoint/2010/main" val="372239728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1_master">
  <a:themeElements>
    <a:clrScheme name="Standarddesign 13">
      <a:dk1>
        <a:srgbClr val="000000"/>
      </a:dk1>
      <a:lt1>
        <a:srgbClr val="FFFFFF"/>
      </a:lt1>
      <a:dk2>
        <a:srgbClr val="000000"/>
      </a:dk2>
      <a:lt2>
        <a:srgbClr val="808080"/>
      </a:lt2>
      <a:accent1>
        <a:srgbClr val="BBE0E3"/>
      </a:accent1>
      <a:accent2>
        <a:srgbClr val="800000"/>
      </a:accent2>
      <a:accent3>
        <a:srgbClr val="FFFFFF"/>
      </a:accent3>
      <a:accent4>
        <a:srgbClr val="000000"/>
      </a:accent4>
      <a:accent5>
        <a:srgbClr val="DAEDEF"/>
      </a:accent5>
      <a:accent6>
        <a:srgbClr val="730000"/>
      </a:accent6>
      <a:hlink>
        <a:srgbClr val="990000"/>
      </a:hlink>
      <a:folHlink>
        <a:srgbClr val="8000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25000">
            <a:ln>
              <a:noFill/>
            </a:ln>
            <a:solidFill>
              <a:schemeClr val="tx1"/>
            </a:solidFill>
            <a:effectLst/>
            <a:latin typeface="Arial" pitchFamily="-112"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25000">
            <a:ln>
              <a:noFill/>
            </a:ln>
            <a:solidFill>
              <a:schemeClr val="tx1"/>
            </a:solidFill>
            <a:effectLst/>
            <a:latin typeface="Arial" pitchFamily="-112" charset="0"/>
          </a:defRPr>
        </a:defPPr>
      </a:lstStyle>
    </a:lnDef>
  </a:objectDefaults>
  <a:extraClrSchemeLst>
    <a:extraClrScheme>
      <a:clrScheme name="Standard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tandard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tandard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tandard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tandard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tandard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tandard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tandard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tandard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Standarddesign 13">
        <a:dk1>
          <a:srgbClr val="000000"/>
        </a:dk1>
        <a:lt1>
          <a:srgbClr val="FFFFFF"/>
        </a:lt1>
        <a:dk2>
          <a:srgbClr val="000000"/>
        </a:dk2>
        <a:lt2>
          <a:srgbClr val="808080"/>
        </a:lt2>
        <a:accent1>
          <a:srgbClr val="BBE0E3"/>
        </a:accent1>
        <a:accent2>
          <a:srgbClr val="800000"/>
        </a:accent2>
        <a:accent3>
          <a:srgbClr val="FFFFFF"/>
        </a:accent3>
        <a:accent4>
          <a:srgbClr val="000000"/>
        </a:accent4>
        <a:accent5>
          <a:srgbClr val="DAEDEF"/>
        </a:accent5>
        <a:accent6>
          <a:srgbClr val="730000"/>
        </a:accent6>
        <a:hlink>
          <a:srgbClr val="990000"/>
        </a:hlink>
        <a:folHlink>
          <a:srgbClr val="8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EI Document" ma:contentTypeID="0x010100AA2F8202531E2B479DC903BD7BCD5C3F00E04239BAE3CFF643A8203BF81E96DC51" ma:contentTypeVersion="53" ma:contentTypeDescription="" ma:contentTypeScope="" ma:versionID="3ecdb67ee59564c7ec43419591cb38be">
  <xsd:schema xmlns:xsd="http://www.w3.org/2001/XMLSchema" xmlns:xs="http://www.w3.org/2001/XMLSchema" xmlns:p="http://schemas.microsoft.com/office/2006/metadata/properties" xmlns:ns2="db13979b-e751-4565-a77b-71e7edb4f069" targetNamespace="http://schemas.microsoft.com/office/2006/metadata/properties" ma:root="true" ma:fieldsID="68c9f9e723ff3b8d29c1e4b1699411ec" ns2:_="">
    <xsd:import namespace="db13979b-e751-4565-a77b-71e7edb4f069"/>
    <xsd:element name="properties">
      <xsd:complexType>
        <xsd:sequence>
          <xsd:element name="documentManagement">
            <xsd:complexType>
              <xsd:all>
                <xsd:element ref="ns2:Date" minOccurs="0"/>
                <xsd:element ref="ns2:DocumentLanguage" minOccurs="0"/>
                <xsd:element ref="ns2:AvailableOnWebsite" minOccurs="0"/>
                <xsd:element ref="ns2:EIRegion" minOccurs="0"/>
                <xsd:element ref="ns2:EIUnit" minOccurs="0"/>
                <xsd:element ref="ns2:EIOrgan" minOccurs="0"/>
                <xsd:element ref="ns2:EI_x0020_Event" minOccurs="0"/>
                <xsd:element ref="ns2:EITopic" minOccurs="0"/>
                <xsd:element ref="ns2:DocumentSource" minOccurs="0"/>
                <xsd:element ref="ns2:EITermbaseTaxHTField0" minOccurs="0"/>
                <xsd:element ref="ns2:TaxCatchAll" minOccurs="0"/>
                <xsd:element ref="ns2:TaxCatchAllLabel" minOccurs="0"/>
                <xsd:element ref="ns2:l360261a294540c48d9b0fdee2fb1d22" minOccurs="0"/>
                <xsd:element ref="ns2:hd0be951f11940a08013d67eec6505c8" minOccurs="0"/>
                <xsd:element ref="ns2:o79ce48fd8d44e5eaac3fd0fc82a2951" minOccurs="0"/>
                <xsd:element ref="ns2:kd7281ab553349538e0242a0ee89a9e1" minOccurs="0"/>
                <xsd:element ref="ns2:i64256cf79b641ea809ba8b9a8069568"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13979b-e751-4565-a77b-71e7edb4f069" elementFormDefault="qualified">
    <xsd:import namespace="http://schemas.microsoft.com/office/2006/documentManagement/types"/>
    <xsd:import namespace="http://schemas.microsoft.com/office/infopath/2007/PartnerControls"/>
    <xsd:element name="Date" ma:index="2" nillable="true" ma:displayName="Date" ma:description="EI document date." ma:format="DateOnly" ma:internalName="Date">
      <xsd:simpleType>
        <xsd:restriction base="dms:DateTime"/>
      </xsd:simpleType>
    </xsd:element>
    <xsd:element name="DocumentLanguage" ma:index="5" nillable="true" ma:displayName="Document Language" ma:default="English" ma:format="RadioButtons" ma:internalName="DocumentLanguage">
      <xsd:simpleType>
        <xsd:restriction base="dms:Choice">
          <xsd:enumeration value="English"/>
          <xsd:enumeration value="French"/>
          <xsd:enumeration value="Spanish"/>
          <xsd:enumeration value="Other"/>
          <xsd:enumeration value="Multiple"/>
        </xsd:restriction>
      </xsd:simpleType>
    </xsd:element>
    <xsd:element name="AvailableOnWebsite" ma:index="6" nillable="true" ma:displayName="Available On Website" ma:default="1" ma:description="Make this document available on the public EI website." ma:internalName="AvailableOnWebsite">
      <xsd:simpleType>
        <xsd:restriction base="dms:Boolean"/>
      </xsd:simpleType>
    </xsd:element>
    <xsd:element name="EIRegion" ma:index="7" nillable="true" ma:displayName="EI Region" ma:description="Education International region." ma:hidden="true" ma:list="{29c7dc5d-89a6-4101-a71e-0c6c975a07cf}" ma:internalName="EIRegion" ma:readOnly="false" ma:showField="Title" ma:web="db13979b-e751-4565-a77b-71e7edb4f069">
      <xsd:complexType>
        <xsd:complexContent>
          <xsd:extension base="dms:MultiChoiceLookup">
            <xsd:sequence>
              <xsd:element name="Value" type="dms:Lookup" maxOccurs="unbounded" minOccurs="0" nillable="true"/>
            </xsd:sequence>
          </xsd:extension>
        </xsd:complexContent>
      </xsd:complexType>
    </xsd:element>
    <xsd:element name="EIUnit" ma:index="8" nillable="true" ma:displayName="EI Unit" ma:hidden="true" ma:list="068bb678-3c6d-45ba-97bd-4f06a914f196" ma:internalName="EIUnit" ma:readOnly="false" ma:showField="Title" ma:web="db13979b-e751-4565-a77b-71e7edb4f069">
      <xsd:complexType>
        <xsd:complexContent>
          <xsd:extension base="dms:MultiChoiceLookup">
            <xsd:sequence>
              <xsd:element name="Value" type="dms:Lookup" maxOccurs="unbounded" minOccurs="0" nillable="true"/>
            </xsd:sequence>
          </xsd:extension>
        </xsd:complexContent>
      </xsd:complexType>
    </xsd:element>
    <xsd:element name="EIOrgan" ma:index="9" nillable="true" ma:displayName="EI Group" ma:hidden="true" ma:list="{2698a646-4c05-4ac8-9e4f-4a88bcd5d2e2}" ma:internalName="EIOrgan" ma:readOnly="false" ma:showField="Title" ma:web="db13979b-e751-4565-a77b-71e7edb4f069">
      <xsd:complexType>
        <xsd:complexContent>
          <xsd:extension base="dms:MultiChoiceLookup">
            <xsd:sequence>
              <xsd:element name="Value" type="dms:Lookup" maxOccurs="unbounded" minOccurs="0" nillable="true"/>
            </xsd:sequence>
          </xsd:extension>
        </xsd:complexContent>
      </xsd:complexType>
    </xsd:element>
    <xsd:element name="EI_x0020_Event" ma:index="11" nillable="true" ma:displayName="EI Event" ma:hidden="true" ma:list="{0292d145-1b29-4696-ba3c-d4afe19ee511}" ma:internalName="EI_x0020_Event" ma:readOnly="false" ma:showField="EventTitleForChoiceDropdown" ma:web="db13979b-e751-4565-a77b-71e7edb4f069">
      <xsd:simpleType>
        <xsd:restriction base="dms:Lookup"/>
      </xsd:simpleType>
    </xsd:element>
    <xsd:element name="EITopic" ma:index="12" nillable="true" ma:displayName="EI Topic" ma:hidden="true" ma:list="dd9f5b98-3a89-4125-b977-90d82d0197dd" ma:internalName="EITopic" ma:readOnly="false" ma:showField="Title" ma:web="db13979b-e751-4565-a77b-71e7edb4f069">
      <xsd:complexType>
        <xsd:complexContent>
          <xsd:extension base="dms:MultiChoiceLookup">
            <xsd:sequence>
              <xsd:element name="Value" type="dms:Lookup" maxOccurs="unbounded" minOccurs="0" nillable="true"/>
            </xsd:sequence>
          </xsd:extension>
        </xsd:complexContent>
      </xsd:complexType>
    </xsd:element>
    <xsd:element name="DocumentSource" ma:index="13" nillable="true" ma:displayName="Document Source" ma:description="Organisation which issued the document." ma:list="{49ba241f-8346-4576-b9e1-b1a7b41f86e8}" ma:internalName="DocumentSource" ma:showField="Title" ma:web="db13979b-e751-4565-a77b-71e7edb4f069">
      <xsd:simpleType>
        <xsd:restriction base="dms:Lookup"/>
      </xsd:simpleType>
    </xsd:element>
    <xsd:element name="EITermbaseTaxHTField0" ma:index="19" nillable="true" ma:taxonomy="true" ma:internalName="EITermbaseTaxHTField0" ma:taxonomyFieldName="EITermbase" ma:displayName="EIDocType" ma:readOnly="false" ma:default="" ma:fieldId="{58649bc0-05b1-4c82-b72c-a96912b32633}" ma:taxonomyMulti="true" ma:sspId="0af2f461-2480-4a31-ac78-b054563ee389" ma:termSetId="2591b47b-c34c-4ee1-a350-73f6d52a178b" ma:anchorId="00000000-0000-0000-0000-000000000000" ma:open="true" ma:isKeyword="false">
      <xsd:complexType>
        <xsd:sequence>
          <xsd:element ref="pc:Terms" minOccurs="0" maxOccurs="1"/>
        </xsd:sequence>
      </xsd:complexType>
    </xsd:element>
    <xsd:element name="TaxCatchAll" ma:index="20" nillable="true" ma:displayName="Taxonomy Catch All Column" ma:hidden="true" ma:list="{e31c9898-5599-4d3d-bde2-aae45224e11b}" ma:internalName="TaxCatchAll" ma:showField="CatchAllData" ma:web="db13979b-e751-4565-a77b-71e7edb4f069">
      <xsd:complexType>
        <xsd:complexContent>
          <xsd:extension base="dms:MultiChoiceLookup">
            <xsd:sequence>
              <xsd:element name="Value" type="dms:Lookup" maxOccurs="unbounded" minOccurs="0" nillable="true"/>
            </xsd:sequence>
          </xsd:extension>
        </xsd:complexContent>
      </xsd:complexType>
    </xsd:element>
    <xsd:element name="TaxCatchAllLabel" ma:index="21" nillable="true" ma:displayName="Taxonomy Catch All Column1" ma:hidden="true" ma:list="{e31c9898-5599-4d3d-bde2-aae45224e11b}" ma:internalName="TaxCatchAllLabel" ma:readOnly="true" ma:showField="CatchAllDataLabel" ma:web="db13979b-e751-4565-a77b-71e7edb4f069">
      <xsd:complexType>
        <xsd:complexContent>
          <xsd:extension base="dms:MultiChoiceLookup">
            <xsd:sequence>
              <xsd:element name="Value" type="dms:Lookup" maxOccurs="unbounded" minOccurs="0" nillable="true"/>
            </xsd:sequence>
          </xsd:extension>
        </xsd:complexContent>
      </xsd:complexType>
    </xsd:element>
    <xsd:element name="l360261a294540c48d9b0fdee2fb1d22" ma:index="23" nillable="true" ma:taxonomy="true" ma:internalName="l360261a294540c48d9b0fdee2fb1d22" ma:taxonomyFieldName="EIEvent" ma:displayName="EIEvent" ma:default="" ma:fieldId="{5360261a-2945-40c4-8d9b-0fdee2fb1d22}" ma:taxonomyMulti="true" ma:sspId="0af2f461-2480-4a31-ac78-b054563ee389" ma:termSetId="46d855b6-eb13-4760-91d1-66f27ae7dc32" ma:anchorId="00000000-0000-0000-0000-000000000000" ma:open="true" ma:isKeyword="false">
      <xsd:complexType>
        <xsd:sequence>
          <xsd:element ref="pc:Terms" minOccurs="0" maxOccurs="1"/>
        </xsd:sequence>
      </xsd:complexType>
    </xsd:element>
    <xsd:element name="hd0be951f11940a08013d67eec6505c8" ma:index="25" nillable="true" ma:taxonomy="true" ma:internalName="hd0be951f11940a08013d67eec6505c8" ma:taxonomyFieldName="EIUnit1" ma:displayName="EIUnit" ma:readOnly="false" ma:default="" ma:fieldId="{1d0be951-f119-40a0-8013-d67eec6505c8}" ma:taxonomyMulti="true" ma:sspId="0af2f461-2480-4a31-ac78-b054563ee389" ma:termSetId="5f7ca6b7-bc5d-4a29-b9c5-9d61f96be714" ma:anchorId="00000000-0000-0000-0000-000000000000" ma:open="false" ma:isKeyword="false">
      <xsd:complexType>
        <xsd:sequence>
          <xsd:element ref="pc:Terms" minOccurs="0" maxOccurs="1"/>
        </xsd:sequence>
      </xsd:complexType>
    </xsd:element>
    <xsd:element name="o79ce48fd8d44e5eaac3fd0fc82a2951" ma:index="27" nillable="true" ma:taxonomy="true" ma:internalName="o79ce48fd8d44e5eaac3fd0fc82a2951" ma:taxonomyFieldName="EIGroup" ma:displayName="EIGroup" ma:default="" ma:fieldId="{879ce48f-d8d4-4e5e-aac3-fd0fc82a2951}" ma:taxonomyMulti="true" ma:sspId="0af2f461-2480-4a31-ac78-b054563ee389" ma:termSetId="1e97bc08-ae7e-4277-9be6-12765f62b22d" ma:anchorId="00000000-0000-0000-0000-000000000000" ma:open="false" ma:isKeyword="false">
      <xsd:complexType>
        <xsd:sequence>
          <xsd:element ref="pc:Terms" minOccurs="0" maxOccurs="1"/>
        </xsd:sequence>
      </xsd:complexType>
    </xsd:element>
    <xsd:element name="kd7281ab553349538e0242a0ee89a9e1" ma:index="29" nillable="true" ma:taxonomy="true" ma:internalName="kd7281ab553349538e0242a0ee89a9e1" ma:taxonomyFieldName="EITopic1" ma:displayName="EITopic" ma:default="" ma:fieldId="{4d7281ab-5533-4953-8e02-42a0ee89a9e1}" ma:taxonomyMulti="true" ma:sspId="0af2f461-2480-4a31-ac78-b054563ee389" ma:termSetId="e2436a82-f458-4e28-a4e0-fa06e0b95176" ma:anchorId="00000000-0000-0000-0000-000000000000" ma:open="false" ma:isKeyword="false">
      <xsd:complexType>
        <xsd:sequence>
          <xsd:element ref="pc:Terms" minOccurs="0" maxOccurs="1"/>
        </xsd:sequence>
      </xsd:complexType>
    </xsd:element>
    <xsd:element name="i64256cf79b641ea809ba8b9a8069568" ma:index="31" nillable="true" ma:taxonomy="true" ma:internalName="i64256cf79b641ea809ba8b9a8069568" ma:taxonomyFieldName="EIRegion1" ma:displayName="EIRegion" ma:default="" ma:fieldId="{264256cf-79b6-41ea-809b-a8b9a8069568}" ma:taxonomyMulti="true" ma:sspId="0af2f461-2480-4a31-ac78-b054563ee389" ma:termSetId="126f87e2-8982-4d73-8d0c-1d6ec05017e8"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4"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customXsn xmlns="http://schemas.microsoft.com/office/2006/metadata/customXsn">
  <xsnLocation>http://portal/_cts/EIDocument/8b5470c660bc9b5ccustomXsn.xsn</xsnLocation>
  <cached>True</cached>
  <openByDefault>True</openByDefault>
  <xsnScope>http://portal</xsnScope>
</customXsn>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EIUnit xmlns="db13979b-e751-4565-a77b-71e7edb4f069"/>
    <l360261a294540c48d9b0fdee2fb1d22 xmlns="db13979b-e751-4565-a77b-71e7edb4f069">
      <Terms xmlns="http://schemas.microsoft.com/office/infopath/2007/PartnerControls"/>
    </l360261a294540c48d9b0fdee2fb1d22>
    <EIRegion xmlns="db13979b-e751-4565-a77b-71e7edb4f069"/>
    <AvailableOnWebsite xmlns="db13979b-e751-4565-a77b-71e7edb4f069">true</AvailableOnWebsite>
    <EIOrgan xmlns="db13979b-e751-4565-a77b-71e7edb4f069"/>
    <EI_x0020_Event xmlns="db13979b-e751-4565-a77b-71e7edb4f069" xsi:nil="true"/>
    <kd7281ab553349538e0242a0ee89a9e1 xmlns="db13979b-e751-4565-a77b-71e7edb4f069">
      <Terms xmlns="http://schemas.microsoft.com/office/infopath/2007/PartnerControls"/>
    </kd7281ab553349538e0242a0ee89a9e1>
    <i64256cf79b641ea809ba8b9a8069568 xmlns="db13979b-e751-4565-a77b-71e7edb4f069">
      <Terms xmlns="http://schemas.microsoft.com/office/infopath/2007/PartnerControls"/>
    </i64256cf79b641ea809ba8b9a8069568>
    <EITopic xmlns="db13979b-e751-4565-a77b-71e7edb4f069"/>
    <DocumentSource xmlns="db13979b-e751-4565-a77b-71e7edb4f069" xsi:nil="true"/>
    <DocumentLanguage xmlns="db13979b-e751-4565-a77b-71e7edb4f069">English</DocumentLanguage>
    <o79ce48fd8d44e5eaac3fd0fc82a2951 xmlns="db13979b-e751-4565-a77b-71e7edb4f069">
      <Terms xmlns="http://schemas.microsoft.com/office/infopath/2007/PartnerControls"/>
    </o79ce48fd8d44e5eaac3fd0fc82a2951>
    <EITermbaseTaxHTField0 xmlns="db13979b-e751-4565-a77b-71e7edb4f069">
      <Terms xmlns="http://schemas.microsoft.com/office/infopath/2007/PartnerControls"/>
    </EITermbaseTaxHTField0>
    <TaxCatchAll xmlns="db13979b-e751-4565-a77b-71e7edb4f069"/>
    <Date xmlns="db13979b-e751-4565-a77b-71e7edb4f069" xsi:nil="true"/>
    <hd0be951f11940a08013d67eec6505c8 xmlns="db13979b-e751-4565-a77b-71e7edb4f069">
      <Terms xmlns="http://schemas.microsoft.com/office/infopath/2007/PartnerControls"/>
    </hd0be951f11940a08013d67eec6505c8>
  </documentManagement>
</p:properties>
</file>

<file path=customXml/itemProps1.xml><?xml version="1.0" encoding="utf-8"?>
<ds:datastoreItem xmlns:ds="http://schemas.openxmlformats.org/officeDocument/2006/customXml" ds:itemID="{1B249DE0-428F-490F-8391-B6B1C4502DA4}"/>
</file>

<file path=customXml/itemProps2.xml><?xml version="1.0" encoding="utf-8"?>
<ds:datastoreItem xmlns:ds="http://schemas.openxmlformats.org/officeDocument/2006/customXml" ds:itemID="{C997622C-3E79-4316-B2A1-9B40A752B19D}"/>
</file>

<file path=customXml/itemProps3.xml><?xml version="1.0" encoding="utf-8"?>
<ds:datastoreItem xmlns:ds="http://schemas.openxmlformats.org/officeDocument/2006/customXml" ds:itemID="{E4171D57-93D6-41DA-826B-96264E8BC578}"/>
</file>

<file path=customXml/itemProps4.xml><?xml version="1.0" encoding="utf-8"?>
<ds:datastoreItem xmlns:ds="http://schemas.openxmlformats.org/officeDocument/2006/customXml" ds:itemID="{3D9CEAC3-388C-403D-BB4E-7566ECD6A82C}"/>
</file>

<file path=docProps/app.xml><?xml version="1.0" encoding="utf-8"?>
<Properties xmlns="http://schemas.openxmlformats.org/officeDocument/2006/extended-properties" xmlns:vt="http://schemas.openxmlformats.org/officeDocument/2006/docPropsVTypes">
  <Template/>
  <TotalTime>7149</TotalTime>
  <Words>3189</Words>
  <Application>Microsoft Macintosh PowerPoint</Application>
  <PresentationFormat>On-screen Show (4:3)</PresentationFormat>
  <Paragraphs>376</Paragraphs>
  <Slides>42</Slides>
  <Notes>27</Notes>
  <HiddenSlides>0</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1_master</vt:lpstr>
      <vt:lpstr>Education International The Online Landscape of Education  Preliminary findings</vt:lpstr>
      <vt:lpstr>Today’s objectives</vt:lpstr>
      <vt:lpstr>PowerPoint Presentation</vt:lpstr>
      <vt:lpstr>PowerPoint Presentation</vt:lpstr>
      <vt:lpstr>The four pillars</vt:lpstr>
      <vt:lpstr>The mapping</vt:lpstr>
      <vt:lpstr>What is a digital mapping?</vt:lpstr>
      <vt:lpstr>A 2 phases approach</vt:lpstr>
      <vt:lpstr>1) picture the online landscape, answering core questions:</vt:lpstr>
      <vt:lpstr>Map out the online landscape</vt:lpstr>
      <vt:lpstr>2) develop a strategic communication plan that:</vt:lpstr>
      <vt:lpstr>KEYWORD Analysis Methodology</vt:lpstr>
      <vt:lpstr>Keyword Analysis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Conclusions</vt:lpstr>
      <vt:lpstr>Keyword Analysis: Quality Education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Conclusions</vt:lpstr>
      <vt:lpstr>Millennium Goals</vt:lpstr>
      <vt:lpstr>PowerPoint Presentation</vt:lpstr>
      <vt:lpstr>PowerPoint Presentation</vt:lpstr>
      <vt:lpstr>Conclusions</vt:lpstr>
      <vt:lpstr>Research conclusions</vt:lpstr>
      <vt:lpstr>RESEARCH CONCLUSIONS</vt:lpstr>
      <vt:lpstr>First Draft of a Strategy</vt:lpstr>
      <vt:lpstr>First thoughts on strategy</vt:lpstr>
      <vt:lpstr>KEY Questions</vt:lpstr>
    </vt:vector>
  </TitlesOfParts>
  <Company>ZN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Emma Hovel</dc:creator>
  <cp:lastModifiedBy>Philip Weiss</cp:lastModifiedBy>
  <cp:revision>273</cp:revision>
  <cp:lastPrinted>2013-06-05T07:35:48Z</cp:lastPrinted>
  <dcterms:created xsi:type="dcterms:W3CDTF">2013-06-04T12:35:30Z</dcterms:created>
  <dcterms:modified xsi:type="dcterms:W3CDTF">2013-06-06T10:55:48Z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0x010100AA2F8202531E2B479DC903BD7BCD5C3F00E04239BAE3CFF643A8203BF81E96DC51</vt:lpwstr>
  </property>
  <property fmtid="{D5CDD505-2E9C-101B-9397-08002B2CF9AE}" pid="3" name="EITermbase">
    <vt:lpwstr/>
  </property>
  <property fmtid="{D5CDD505-2E9C-101B-9397-08002B2CF9AE}" pid="4" name="EITopic1">
    <vt:lpwstr/>
  </property>
  <property fmtid="{D5CDD505-2E9C-101B-9397-08002B2CF9AE}" pid="5" name="EIEvent">
    <vt:lpwstr/>
  </property>
  <property fmtid="{D5CDD505-2E9C-101B-9397-08002B2CF9AE}" pid="6" name="EIUnit1">
    <vt:lpwstr/>
  </property>
  <property fmtid="{D5CDD505-2E9C-101B-9397-08002B2CF9AE}" pid="7" name="EIGroup">
    <vt:lpwstr/>
  </property>
  <property fmtid="{D5CDD505-2E9C-101B-9397-08002B2CF9AE}" pid="8" name="EIRegion1">
    <vt:lpwstr/>
  </property>
</Properties>
</file>