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68" r:id="rId3"/>
    <p:sldId id="257" r:id="rId4"/>
    <p:sldId id="259" r:id="rId5"/>
    <p:sldId id="261" r:id="rId6"/>
    <p:sldId id="260" r:id="rId7"/>
    <p:sldId id="262" r:id="rId8"/>
    <p:sldId id="264" r:id="rId9"/>
    <p:sldId id="266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18" Type="http://schemas.openxmlformats.org/officeDocument/2006/relationships/customXml" Target="../customXml/item4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17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5BC6A-C188-4FA5-95CD-4B41C33FCE79}" type="datetimeFigureOut">
              <a:rPr lang="en-GB" smtClean="0"/>
              <a:pPr/>
              <a:t>05/06/2013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30992-5F03-4932-A73D-B4632B205BF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4895248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5BC6A-C188-4FA5-95CD-4B41C33FCE79}" type="datetimeFigureOut">
              <a:rPr lang="en-GB" smtClean="0"/>
              <a:pPr/>
              <a:t>05/06/2013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30992-5F03-4932-A73D-B4632B205BF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5198919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5BC6A-C188-4FA5-95CD-4B41C33FCE79}" type="datetimeFigureOut">
              <a:rPr lang="en-GB" smtClean="0"/>
              <a:pPr/>
              <a:t>05/06/2013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30992-5F03-4932-A73D-B4632B205BF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836112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5BC6A-C188-4FA5-95CD-4B41C33FCE79}" type="datetimeFigureOut">
              <a:rPr lang="en-GB" smtClean="0"/>
              <a:pPr/>
              <a:t>05/06/2013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30992-5F03-4932-A73D-B4632B205BF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7574352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5BC6A-C188-4FA5-95CD-4B41C33FCE79}" type="datetimeFigureOut">
              <a:rPr lang="en-GB" smtClean="0"/>
              <a:pPr/>
              <a:t>05/06/2013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30992-5F03-4932-A73D-B4632B205BF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334481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5BC6A-C188-4FA5-95CD-4B41C33FCE79}" type="datetimeFigureOut">
              <a:rPr lang="en-GB" smtClean="0"/>
              <a:pPr/>
              <a:t>05/06/2013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30992-5F03-4932-A73D-B4632B205BF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49237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5BC6A-C188-4FA5-95CD-4B41C33FCE79}" type="datetimeFigureOut">
              <a:rPr lang="en-GB" smtClean="0"/>
              <a:pPr/>
              <a:t>05/06/2013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30992-5F03-4932-A73D-B4632B205BF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444595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5BC6A-C188-4FA5-95CD-4B41C33FCE79}" type="datetimeFigureOut">
              <a:rPr lang="en-GB" smtClean="0"/>
              <a:pPr/>
              <a:t>05/06/2013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30992-5F03-4932-A73D-B4632B205BF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42679054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5BC6A-C188-4FA5-95CD-4B41C33FCE79}" type="datetimeFigureOut">
              <a:rPr lang="en-GB" smtClean="0"/>
              <a:pPr/>
              <a:t>05/06/2013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30992-5F03-4932-A73D-B4632B205BF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2287504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5BC6A-C188-4FA5-95CD-4B41C33FCE79}" type="datetimeFigureOut">
              <a:rPr lang="en-GB" smtClean="0"/>
              <a:pPr/>
              <a:t>05/06/2013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30992-5F03-4932-A73D-B4632B205BF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4524172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5BC6A-C188-4FA5-95CD-4B41C33FCE79}" type="datetimeFigureOut">
              <a:rPr lang="en-GB" smtClean="0"/>
              <a:pPr/>
              <a:t>05/06/2013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30992-5F03-4932-A73D-B4632B205BF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42440781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05BC6A-C188-4FA5-95CD-4B41C33FCE79}" type="datetimeFigureOut">
              <a:rPr lang="en-GB" smtClean="0"/>
              <a:pPr/>
              <a:t>05/06/2013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730992-5F03-4932-A73D-B4632B205BF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1178758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BE" dirty="0" smtClean="0"/>
          </a:p>
          <a:p>
            <a:pPr>
              <a:buNone/>
            </a:pPr>
            <a:endParaRPr lang="nl-BE" dirty="0" smtClean="0"/>
          </a:p>
          <a:p>
            <a:pPr algn="ctr">
              <a:buNone/>
            </a:pPr>
            <a:endParaRPr lang="nl-BE" dirty="0" smtClean="0"/>
          </a:p>
        </p:txBody>
      </p:sp>
      <p:pic>
        <p:nvPicPr>
          <p:cNvPr id="4" name="Picture 3" descr="kony20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52562" y="1685925"/>
            <a:ext cx="6238875" cy="34861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nl-BE" dirty="0" smtClean="0">
              <a:latin typeface="Trebuchet MS" pitchFamily="34" charset="0"/>
            </a:endParaRPr>
          </a:p>
          <a:p>
            <a:pPr algn="ctr">
              <a:buNone/>
            </a:pPr>
            <a:r>
              <a:rPr lang="nl-BE" dirty="0" smtClean="0">
                <a:latin typeface="Trebuchet MS" pitchFamily="34" charset="0"/>
              </a:rPr>
              <a:t>‘</a:t>
            </a:r>
            <a:r>
              <a:rPr lang="nl-BE" dirty="0" err="1" smtClean="0">
                <a:latin typeface="Trebuchet MS" pitchFamily="34" charset="0"/>
              </a:rPr>
              <a:t>An</a:t>
            </a:r>
            <a:r>
              <a:rPr lang="nl-BE" dirty="0" smtClean="0">
                <a:latin typeface="Trebuchet MS" pitchFamily="34" charset="0"/>
              </a:rPr>
              <a:t> experiment to </a:t>
            </a:r>
            <a:r>
              <a:rPr lang="nl-BE" dirty="0" err="1" smtClean="0">
                <a:latin typeface="Trebuchet MS" pitchFamily="34" charset="0"/>
              </a:rPr>
              <a:t>see</a:t>
            </a:r>
            <a:r>
              <a:rPr lang="nl-BE" dirty="0" smtClean="0">
                <a:latin typeface="Trebuchet MS" pitchFamily="34" charset="0"/>
              </a:rPr>
              <a:t> </a:t>
            </a:r>
            <a:r>
              <a:rPr lang="nl-BE" dirty="0" err="1" smtClean="0">
                <a:latin typeface="Trebuchet MS" pitchFamily="34" charset="0"/>
              </a:rPr>
              <a:t>whether</a:t>
            </a:r>
            <a:r>
              <a:rPr lang="nl-BE" dirty="0" smtClean="0">
                <a:latin typeface="Trebuchet MS" pitchFamily="34" charset="0"/>
              </a:rPr>
              <a:t> </a:t>
            </a:r>
            <a:r>
              <a:rPr lang="nl-BE" dirty="0" err="1" smtClean="0">
                <a:latin typeface="Trebuchet MS" pitchFamily="34" charset="0"/>
              </a:rPr>
              <a:t>an</a:t>
            </a:r>
            <a:r>
              <a:rPr lang="nl-BE" dirty="0" smtClean="0">
                <a:latin typeface="Trebuchet MS" pitchFamily="34" charset="0"/>
              </a:rPr>
              <a:t> online video </a:t>
            </a:r>
            <a:r>
              <a:rPr lang="nl-BE" dirty="0" err="1" smtClean="0">
                <a:latin typeface="Trebuchet MS" pitchFamily="34" charset="0"/>
              </a:rPr>
              <a:t>could</a:t>
            </a:r>
            <a:r>
              <a:rPr lang="nl-BE" dirty="0" smtClean="0">
                <a:latin typeface="Trebuchet MS" pitchFamily="34" charset="0"/>
              </a:rPr>
              <a:t> </a:t>
            </a:r>
            <a:r>
              <a:rPr lang="nl-BE" dirty="0" err="1" smtClean="0">
                <a:latin typeface="Trebuchet MS" pitchFamily="34" charset="0"/>
              </a:rPr>
              <a:t>make</a:t>
            </a:r>
            <a:r>
              <a:rPr lang="nl-BE" dirty="0" smtClean="0">
                <a:latin typeface="Trebuchet MS" pitchFamily="34" charset="0"/>
              </a:rPr>
              <a:t> </a:t>
            </a:r>
            <a:r>
              <a:rPr lang="nl-BE" dirty="0" err="1" smtClean="0">
                <a:latin typeface="Trebuchet MS" pitchFamily="34" charset="0"/>
              </a:rPr>
              <a:t>an</a:t>
            </a:r>
            <a:r>
              <a:rPr lang="nl-BE" dirty="0" smtClean="0">
                <a:latin typeface="Trebuchet MS" pitchFamily="34" charset="0"/>
              </a:rPr>
              <a:t> obscure warlord </a:t>
            </a:r>
            <a:r>
              <a:rPr lang="nl-BE" dirty="0" err="1" smtClean="0">
                <a:latin typeface="Trebuchet MS" pitchFamily="34" charset="0"/>
              </a:rPr>
              <a:t>infamous</a:t>
            </a:r>
            <a:r>
              <a:rPr lang="nl-BE" dirty="0" smtClean="0">
                <a:latin typeface="Trebuchet MS" pitchFamily="34" charset="0"/>
              </a:rPr>
              <a:t>’</a:t>
            </a:r>
            <a:endParaRPr lang="nl-NL" dirty="0" smtClean="0">
              <a:latin typeface="Trebuchet MS" pitchFamily="34" charset="0"/>
            </a:endParaRPr>
          </a:p>
          <a:p>
            <a:pPr algn="ctr"/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600200"/>
            <a:ext cx="8712968" cy="5069160"/>
          </a:xfrm>
        </p:spPr>
        <p:txBody>
          <a:bodyPr/>
          <a:lstStyle/>
          <a:p>
            <a:pPr marL="0" indent="0" algn="ctr">
              <a:buNone/>
            </a:pPr>
            <a:r>
              <a:rPr lang="en-US" sz="2800" dirty="0" smtClean="0">
                <a:latin typeface="Trebuchet MS" pitchFamily="34" charset="0"/>
              </a:rPr>
              <a:t>The single story creates stereotypes, and the problem with stereotypes is not [only] that they are untrue, but that they are incomplete. They make one story become the only story.</a:t>
            </a:r>
          </a:p>
          <a:p>
            <a:pPr marL="0" indent="0" algn="ctr">
              <a:buNone/>
            </a:pPr>
            <a:endParaRPr lang="en-US" sz="2800" dirty="0">
              <a:latin typeface="Trebuchet MS" pitchFamily="34" charset="0"/>
            </a:endParaRPr>
          </a:p>
          <a:p>
            <a:pPr marL="0" indent="0" algn="ctr">
              <a:buNone/>
            </a:pPr>
            <a:endParaRPr lang="en-US" sz="2800" dirty="0" smtClean="0">
              <a:latin typeface="Trebuchet MS" pitchFamily="34" charset="0"/>
            </a:endParaRPr>
          </a:p>
          <a:p>
            <a:pPr marL="0" indent="0" algn="ctr">
              <a:buNone/>
            </a:pPr>
            <a:endParaRPr lang="en-US" sz="2800" dirty="0">
              <a:latin typeface="Trebuchet MS" pitchFamily="34" charset="0"/>
            </a:endParaRPr>
          </a:p>
          <a:p>
            <a:pPr marL="0" indent="0" algn="ctr">
              <a:buNone/>
            </a:pPr>
            <a:endParaRPr lang="en-US" sz="2800" dirty="0" smtClean="0">
              <a:latin typeface="Trebuchet MS" pitchFamily="34" charset="0"/>
            </a:endParaRPr>
          </a:p>
          <a:p>
            <a:pPr marL="0" indent="0" algn="ctr">
              <a:buNone/>
            </a:pPr>
            <a:endParaRPr lang="en-US" sz="2800" dirty="0">
              <a:latin typeface="Trebuchet MS" pitchFamily="34" charset="0"/>
            </a:endParaRPr>
          </a:p>
          <a:p>
            <a:pPr marL="0" indent="0" algn="ctr">
              <a:buNone/>
            </a:pPr>
            <a:r>
              <a:rPr lang="en-US" sz="2000" dirty="0" err="1" smtClean="0">
                <a:latin typeface="Trebuchet MS" pitchFamily="34" charset="0"/>
              </a:rPr>
              <a:t>Chimamanda</a:t>
            </a:r>
            <a:r>
              <a:rPr lang="en-US" sz="2000" dirty="0" smtClean="0">
                <a:latin typeface="Trebuchet MS" pitchFamily="34" charset="0"/>
              </a:rPr>
              <a:t> </a:t>
            </a:r>
            <a:r>
              <a:rPr lang="en-US" sz="2000" dirty="0" err="1" smtClean="0">
                <a:latin typeface="Trebuchet MS" pitchFamily="34" charset="0"/>
              </a:rPr>
              <a:t>Adichie</a:t>
            </a:r>
            <a:r>
              <a:rPr lang="en-US" sz="2000" dirty="0" smtClean="0">
                <a:latin typeface="Trebuchet MS" pitchFamily="34" charset="0"/>
              </a:rPr>
              <a:t>, 2009</a:t>
            </a:r>
          </a:p>
          <a:p>
            <a:pPr marL="0" indent="0" algn="ctr">
              <a:buNone/>
            </a:pPr>
            <a:endParaRPr lang="en-US" sz="2800" dirty="0" smtClean="0">
              <a:latin typeface="Trebuchet MS" pitchFamily="34" charset="0"/>
            </a:endParaRP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48050" y="3573016"/>
            <a:ext cx="2247900" cy="2028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08240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836712"/>
            <a:ext cx="8229600" cy="4525963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b="1" dirty="0" err="1" smtClean="0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</a:rPr>
              <a:t>Malala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</a:rPr>
              <a:t> </a:t>
            </a:r>
            <a:r>
              <a:rPr lang="en-US" b="1" dirty="0" err="1" smtClean="0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</a:rPr>
              <a:t>Yousafzai</a:t>
            </a:r>
            <a:endParaRPr lang="en-US" b="1" dirty="0" smtClean="0">
              <a:solidFill>
                <a:schemeClr val="accent6">
                  <a:lumMod val="75000"/>
                </a:schemeClr>
              </a:solidFill>
              <a:latin typeface="Trebuchet MS" pitchFamily="34" charset="0"/>
            </a:endParaRPr>
          </a:p>
          <a:p>
            <a:pPr marL="0" indent="0" algn="ctr">
              <a:buNone/>
            </a:pPr>
            <a:endParaRPr lang="en-US" dirty="0">
              <a:latin typeface="Trebuchet MS" pitchFamily="34" charset="0"/>
            </a:endParaRPr>
          </a:p>
          <a:p>
            <a:pPr marL="0" indent="0" algn="ctr">
              <a:buNone/>
            </a:pPr>
            <a:endParaRPr lang="en-GB" dirty="0">
              <a:latin typeface="Trebuchet MS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39752" y="2276872"/>
            <a:ext cx="4348167" cy="3291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61916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b="1" dirty="0" smtClean="0">
                <a:solidFill>
                  <a:schemeClr val="accent6">
                    <a:lumMod val="75000"/>
                  </a:schemeClr>
                </a:solidFill>
              </a:rPr>
              <a:t>‘</a:t>
            </a:r>
            <a:r>
              <a:rPr lang="nl-BE" b="1" dirty="0" err="1" smtClean="0">
                <a:solidFill>
                  <a:schemeClr val="accent6">
                    <a:lumMod val="75000"/>
                  </a:schemeClr>
                </a:solidFill>
              </a:rPr>
              <a:t>She</a:t>
            </a:r>
            <a:r>
              <a:rPr lang="nl-BE" b="1" dirty="0" smtClean="0">
                <a:solidFill>
                  <a:schemeClr val="accent6">
                    <a:lumMod val="75000"/>
                  </a:schemeClr>
                </a:solidFill>
              </a:rPr>
              <a:t> was </a:t>
            </a:r>
            <a:r>
              <a:rPr lang="nl-BE" b="1" dirty="0" err="1" smtClean="0">
                <a:solidFill>
                  <a:schemeClr val="accent6">
                    <a:lumMod val="75000"/>
                  </a:schemeClr>
                </a:solidFill>
              </a:rPr>
              <a:t>an</a:t>
            </a:r>
            <a:r>
              <a:rPr lang="nl-BE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nl-BE" b="1" dirty="0" err="1" smtClean="0">
                <a:solidFill>
                  <a:schemeClr val="accent6">
                    <a:lumMod val="75000"/>
                  </a:schemeClr>
                </a:solidFill>
              </a:rPr>
              <a:t>ordinary</a:t>
            </a:r>
            <a:r>
              <a:rPr lang="nl-BE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nl-BE" b="1" dirty="0" err="1" smtClean="0">
                <a:solidFill>
                  <a:schemeClr val="accent6">
                    <a:lumMod val="75000"/>
                  </a:schemeClr>
                </a:solidFill>
              </a:rPr>
              <a:t>girl</a:t>
            </a:r>
            <a:r>
              <a:rPr lang="nl-BE" b="1" dirty="0" smtClean="0">
                <a:solidFill>
                  <a:schemeClr val="accent6">
                    <a:lumMod val="75000"/>
                  </a:schemeClr>
                </a:solidFill>
              </a:rPr>
              <a:t>…’</a:t>
            </a:r>
            <a:endParaRPr lang="nl-NL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BE" dirty="0" smtClean="0">
                <a:latin typeface="Trebuchet MS" pitchFamily="34" charset="0"/>
              </a:rPr>
              <a:t>Adolescent living in </a:t>
            </a:r>
            <a:r>
              <a:rPr lang="nl-BE" dirty="0" err="1" smtClean="0">
                <a:latin typeface="Trebuchet MS" pitchFamily="34" charset="0"/>
              </a:rPr>
              <a:t>Mingora</a:t>
            </a:r>
            <a:r>
              <a:rPr lang="nl-BE" dirty="0" smtClean="0">
                <a:latin typeface="Trebuchet MS" pitchFamily="34" charset="0"/>
              </a:rPr>
              <a:t>, </a:t>
            </a:r>
            <a:r>
              <a:rPr lang="nl-BE" dirty="0" err="1" smtClean="0">
                <a:latin typeface="Trebuchet MS" pitchFamily="34" charset="0"/>
              </a:rPr>
              <a:t>Swat</a:t>
            </a:r>
            <a:r>
              <a:rPr lang="nl-BE" dirty="0" smtClean="0">
                <a:latin typeface="Trebuchet MS" pitchFamily="34" charset="0"/>
              </a:rPr>
              <a:t> </a:t>
            </a:r>
            <a:r>
              <a:rPr lang="nl-BE" dirty="0" err="1" smtClean="0">
                <a:latin typeface="Trebuchet MS" pitchFamily="34" charset="0"/>
              </a:rPr>
              <a:t>Valley</a:t>
            </a:r>
            <a:r>
              <a:rPr lang="nl-BE" dirty="0" smtClean="0">
                <a:latin typeface="Trebuchet MS" pitchFamily="34" charset="0"/>
              </a:rPr>
              <a:t>, Pakistan</a:t>
            </a:r>
          </a:p>
          <a:p>
            <a:pPr>
              <a:buNone/>
            </a:pPr>
            <a:endParaRPr lang="nl-BE" dirty="0" smtClean="0">
              <a:latin typeface="Trebuchet MS" pitchFamily="34" charset="0"/>
            </a:endParaRPr>
          </a:p>
          <a:p>
            <a:r>
              <a:rPr lang="nl-BE" dirty="0" err="1" smtClean="0">
                <a:latin typeface="Trebuchet MS" pitchFamily="34" charset="0"/>
              </a:rPr>
              <a:t>Attended</a:t>
            </a:r>
            <a:r>
              <a:rPr lang="nl-BE" dirty="0" smtClean="0">
                <a:latin typeface="Trebuchet MS" pitchFamily="34" charset="0"/>
              </a:rPr>
              <a:t> her </a:t>
            </a:r>
            <a:r>
              <a:rPr lang="nl-BE" dirty="0" err="1" smtClean="0">
                <a:latin typeface="Trebuchet MS" pitchFamily="34" charset="0"/>
              </a:rPr>
              <a:t>father’s</a:t>
            </a:r>
            <a:r>
              <a:rPr lang="nl-BE" dirty="0" smtClean="0">
                <a:latin typeface="Trebuchet MS" pitchFamily="34" charset="0"/>
              </a:rPr>
              <a:t> private high school </a:t>
            </a:r>
            <a:r>
              <a:rPr lang="nl-BE" dirty="0" err="1" smtClean="0">
                <a:latin typeface="Trebuchet MS" pitchFamily="34" charset="0"/>
              </a:rPr>
              <a:t>for</a:t>
            </a:r>
            <a:r>
              <a:rPr lang="nl-BE" dirty="0" smtClean="0">
                <a:latin typeface="Trebuchet MS" pitchFamily="34" charset="0"/>
              </a:rPr>
              <a:t> </a:t>
            </a:r>
            <a:r>
              <a:rPr lang="nl-BE" dirty="0" err="1" smtClean="0">
                <a:latin typeface="Trebuchet MS" pitchFamily="34" charset="0"/>
              </a:rPr>
              <a:t>girls</a:t>
            </a:r>
            <a:endParaRPr lang="nl-BE" dirty="0" smtClean="0">
              <a:latin typeface="Trebuchet MS" pitchFamily="34" charset="0"/>
            </a:endParaRPr>
          </a:p>
          <a:p>
            <a:pPr>
              <a:buNone/>
            </a:pPr>
            <a:endParaRPr lang="nl-BE" dirty="0" smtClean="0">
              <a:latin typeface="Trebuchet MS" pitchFamily="34" charset="0"/>
            </a:endParaRPr>
          </a:p>
          <a:p>
            <a:r>
              <a:rPr lang="nl-BE" dirty="0" err="1" smtClean="0">
                <a:latin typeface="Trebuchet MS" pitchFamily="34" charset="0"/>
              </a:rPr>
              <a:t>Blogged</a:t>
            </a:r>
            <a:r>
              <a:rPr lang="nl-BE" dirty="0" smtClean="0">
                <a:latin typeface="Trebuchet MS" pitchFamily="34" charset="0"/>
              </a:rPr>
              <a:t> </a:t>
            </a:r>
            <a:r>
              <a:rPr lang="nl-BE" dirty="0" err="1" smtClean="0">
                <a:latin typeface="Trebuchet MS" pitchFamily="34" charset="0"/>
              </a:rPr>
              <a:t>about</a:t>
            </a:r>
            <a:r>
              <a:rPr lang="nl-BE" dirty="0" smtClean="0">
                <a:latin typeface="Trebuchet MS" pitchFamily="34" charset="0"/>
              </a:rPr>
              <a:t> Taliban </a:t>
            </a:r>
            <a:r>
              <a:rPr lang="nl-BE" dirty="0" err="1" smtClean="0">
                <a:latin typeface="Trebuchet MS" pitchFamily="34" charset="0"/>
              </a:rPr>
              <a:t>control</a:t>
            </a:r>
            <a:r>
              <a:rPr lang="nl-BE" dirty="0" smtClean="0">
                <a:latin typeface="Trebuchet MS" pitchFamily="34" charset="0"/>
              </a:rPr>
              <a:t> of </a:t>
            </a:r>
            <a:r>
              <a:rPr lang="nl-BE" dirty="0" err="1" smtClean="0">
                <a:latin typeface="Trebuchet MS" pitchFamily="34" charset="0"/>
              </a:rPr>
              <a:t>Swat</a:t>
            </a:r>
            <a:r>
              <a:rPr lang="nl-BE" dirty="0" smtClean="0">
                <a:latin typeface="Trebuchet MS" pitchFamily="34" charset="0"/>
              </a:rPr>
              <a:t> </a:t>
            </a:r>
            <a:r>
              <a:rPr lang="nl-BE" dirty="0" err="1" smtClean="0">
                <a:latin typeface="Trebuchet MS" pitchFamily="34" charset="0"/>
              </a:rPr>
              <a:t>Valley</a:t>
            </a:r>
            <a:r>
              <a:rPr lang="nl-BE" dirty="0" smtClean="0">
                <a:latin typeface="Trebuchet MS" pitchFamily="34" charset="0"/>
              </a:rPr>
              <a:t> in 2009, </a:t>
            </a:r>
            <a:r>
              <a:rPr lang="nl-BE" dirty="0" err="1" smtClean="0">
                <a:latin typeface="Trebuchet MS" pitchFamily="34" charset="0"/>
              </a:rPr>
              <a:t>especially</a:t>
            </a:r>
            <a:r>
              <a:rPr lang="nl-BE" dirty="0" smtClean="0">
                <a:latin typeface="Trebuchet MS" pitchFamily="34" charset="0"/>
              </a:rPr>
              <a:t> the order to close all of the schools</a:t>
            </a:r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BE" dirty="0" smtClean="0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</a:rPr>
              <a:t>‘…</a:t>
            </a:r>
            <a:r>
              <a:rPr lang="nl-BE" dirty="0" err="1" smtClean="0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</a:rPr>
              <a:t>but</a:t>
            </a:r>
            <a:r>
              <a:rPr lang="nl-BE" dirty="0" smtClean="0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</a:rPr>
              <a:t> </a:t>
            </a:r>
            <a:r>
              <a:rPr lang="nl-BE" dirty="0" err="1" smtClean="0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</a:rPr>
              <a:t>on</a:t>
            </a:r>
            <a:r>
              <a:rPr lang="nl-BE" dirty="0" smtClean="0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</a:rPr>
              <a:t> camera, </a:t>
            </a:r>
            <a:r>
              <a:rPr lang="nl-BE" b="1" u="sng" dirty="0" err="1" smtClean="0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</a:rPr>
              <a:t>extraordinary</a:t>
            </a:r>
            <a:r>
              <a:rPr lang="nl-BE" dirty="0" smtClean="0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</a:rPr>
              <a:t>’</a:t>
            </a:r>
            <a:endParaRPr lang="nl-NL" dirty="0">
              <a:solidFill>
                <a:schemeClr val="accent6">
                  <a:lumMod val="75000"/>
                </a:schemeClr>
              </a:solidFill>
              <a:latin typeface="Trebuchet MS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BE" dirty="0" smtClean="0">
              <a:latin typeface="Trebuchet MS" pitchFamily="34" charset="0"/>
            </a:endParaRPr>
          </a:p>
          <a:p>
            <a:r>
              <a:rPr lang="nl-BE" dirty="0" smtClean="0">
                <a:latin typeface="Trebuchet MS" pitchFamily="34" charset="0"/>
              </a:rPr>
              <a:t>Time </a:t>
            </a:r>
            <a:r>
              <a:rPr lang="nl-BE" dirty="0" err="1" smtClean="0">
                <a:latin typeface="Trebuchet MS" pitchFamily="34" charset="0"/>
              </a:rPr>
              <a:t>Magazine’s</a:t>
            </a:r>
            <a:r>
              <a:rPr lang="nl-BE" dirty="0" smtClean="0">
                <a:latin typeface="Trebuchet MS" pitchFamily="34" charset="0"/>
              </a:rPr>
              <a:t> 2013 list of 100 most </a:t>
            </a:r>
            <a:r>
              <a:rPr lang="nl-BE" dirty="0" err="1" smtClean="0">
                <a:latin typeface="Trebuchet MS" pitchFamily="34" charset="0"/>
              </a:rPr>
              <a:t>influential</a:t>
            </a:r>
            <a:r>
              <a:rPr lang="nl-BE" dirty="0" smtClean="0">
                <a:latin typeface="Trebuchet MS" pitchFamily="34" charset="0"/>
              </a:rPr>
              <a:t> </a:t>
            </a:r>
            <a:r>
              <a:rPr lang="nl-BE" dirty="0" err="1" smtClean="0">
                <a:latin typeface="Trebuchet MS" pitchFamily="34" charset="0"/>
              </a:rPr>
              <a:t>people</a:t>
            </a:r>
            <a:r>
              <a:rPr lang="nl-BE" dirty="0" smtClean="0">
                <a:latin typeface="Trebuchet MS" pitchFamily="34" charset="0"/>
              </a:rPr>
              <a:t> in the </a:t>
            </a:r>
            <a:r>
              <a:rPr lang="nl-BE" dirty="0" err="1" smtClean="0">
                <a:latin typeface="Trebuchet MS" pitchFamily="34" charset="0"/>
              </a:rPr>
              <a:t>world</a:t>
            </a:r>
            <a:endParaRPr lang="nl-BE" dirty="0" smtClean="0">
              <a:latin typeface="Trebuchet MS" pitchFamily="34" charset="0"/>
            </a:endParaRPr>
          </a:p>
          <a:p>
            <a:pPr>
              <a:buNone/>
            </a:pPr>
            <a:endParaRPr lang="nl-BE" dirty="0" smtClean="0">
              <a:latin typeface="Trebuchet MS" pitchFamily="34" charset="0"/>
            </a:endParaRPr>
          </a:p>
          <a:p>
            <a:r>
              <a:rPr lang="nl-BE" dirty="0" smtClean="0">
                <a:latin typeface="Trebuchet MS" pitchFamily="34" charset="0"/>
              </a:rPr>
              <a:t>UN Special </a:t>
            </a:r>
            <a:r>
              <a:rPr lang="nl-BE" dirty="0" err="1" smtClean="0">
                <a:latin typeface="Trebuchet MS" pitchFamily="34" charset="0"/>
              </a:rPr>
              <a:t>Envoy</a:t>
            </a:r>
            <a:r>
              <a:rPr lang="nl-BE" dirty="0" smtClean="0">
                <a:latin typeface="Trebuchet MS" pitchFamily="34" charset="0"/>
              </a:rPr>
              <a:t> </a:t>
            </a:r>
            <a:r>
              <a:rPr lang="nl-BE" dirty="0" err="1" smtClean="0">
                <a:latin typeface="Trebuchet MS" pitchFamily="34" charset="0"/>
              </a:rPr>
              <a:t>for</a:t>
            </a:r>
            <a:r>
              <a:rPr lang="nl-BE" dirty="0" smtClean="0">
                <a:latin typeface="Trebuchet MS" pitchFamily="34" charset="0"/>
              </a:rPr>
              <a:t> </a:t>
            </a:r>
            <a:r>
              <a:rPr lang="nl-BE" dirty="0" err="1" smtClean="0">
                <a:latin typeface="Trebuchet MS" pitchFamily="34" charset="0"/>
              </a:rPr>
              <a:t>Education</a:t>
            </a:r>
            <a:r>
              <a:rPr lang="nl-BE" dirty="0" smtClean="0">
                <a:latin typeface="Trebuchet MS" pitchFamily="34" charset="0"/>
              </a:rPr>
              <a:t> (Gordon Brown), </a:t>
            </a:r>
            <a:r>
              <a:rPr lang="nl-BE" dirty="0" err="1" smtClean="0">
                <a:latin typeface="Trebuchet MS" pitchFamily="34" charset="0"/>
              </a:rPr>
              <a:t>leading</a:t>
            </a:r>
            <a:r>
              <a:rPr lang="nl-BE" dirty="0" smtClean="0">
                <a:latin typeface="Trebuchet MS" pitchFamily="34" charset="0"/>
              </a:rPr>
              <a:t> </a:t>
            </a:r>
            <a:r>
              <a:rPr lang="nl-BE" dirty="0" err="1" smtClean="0">
                <a:latin typeface="Trebuchet MS" pitchFamily="34" charset="0"/>
              </a:rPr>
              <a:t>activities</a:t>
            </a:r>
            <a:r>
              <a:rPr lang="nl-BE" dirty="0" smtClean="0">
                <a:latin typeface="Trebuchet MS" pitchFamily="34" charset="0"/>
              </a:rPr>
              <a:t> </a:t>
            </a:r>
            <a:r>
              <a:rPr lang="nl-BE" dirty="0" err="1" smtClean="0">
                <a:latin typeface="Trebuchet MS" pitchFamily="34" charset="0"/>
              </a:rPr>
              <a:t>for</a:t>
            </a:r>
            <a:r>
              <a:rPr lang="nl-BE" dirty="0" smtClean="0">
                <a:latin typeface="Trebuchet MS" pitchFamily="34" charset="0"/>
              </a:rPr>
              <a:t> </a:t>
            </a:r>
            <a:r>
              <a:rPr lang="nl-BE" b="1" dirty="0" err="1" smtClean="0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</a:rPr>
              <a:t>Malala</a:t>
            </a:r>
            <a:r>
              <a:rPr lang="nl-BE" b="1" dirty="0" smtClean="0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</a:rPr>
              <a:t> </a:t>
            </a:r>
            <a:r>
              <a:rPr lang="nl-BE" b="1" dirty="0" err="1" smtClean="0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</a:rPr>
              <a:t>Day</a:t>
            </a:r>
            <a:endParaRPr lang="nl-NL" dirty="0">
              <a:latin typeface="Trebuchet M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</a:rPr>
              <a:t>‘We </a:t>
            </a:r>
            <a:r>
              <a:rPr lang="nl-NL" b="1" dirty="0" smtClean="0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</a:rPr>
              <a:t>are all </a:t>
            </a:r>
            <a:r>
              <a:rPr lang="nl-NL" b="1" dirty="0" err="1" smtClean="0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</a:rPr>
              <a:t>Malala</a:t>
            </a:r>
            <a:r>
              <a:rPr lang="nl-NL" b="1" dirty="0" smtClean="0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</a:rPr>
              <a:t>’</a:t>
            </a:r>
            <a:endParaRPr lang="nl-NL" b="1" dirty="0">
              <a:solidFill>
                <a:schemeClr val="accent6">
                  <a:lumMod val="75000"/>
                </a:schemeClr>
              </a:solidFill>
              <a:latin typeface="Trebuchet MS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latin typeface="Trebuchet MS" pitchFamily="34" charset="0"/>
              </a:rPr>
              <a:t>In Pakistan</a:t>
            </a:r>
            <a:r>
              <a:rPr lang="en-US" dirty="0" smtClean="0">
                <a:latin typeface="Trebuchet MS" pitchFamily="34" charset="0"/>
              </a:rPr>
              <a:t>: 5.1 </a:t>
            </a:r>
            <a:r>
              <a:rPr lang="en-US" dirty="0" smtClean="0">
                <a:latin typeface="Trebuchet MS" pitchFamily="34" charset="0"/>
              </a:rPr>
              <a:t>million children are out of school—the second-highest number in the world—and two-thirds of them are </a:t>
            </a:r>
            <a:r>
              <a:rPr lang="en-US" dirty="0" smtClean="0">
                <a:latin typeface="Trebuchet MS" pitchFamily="34" charset="0"/>
              </a:rPr>
              <a:t>girls</a:t>
            </a:r>
          </a:p>
          <a:p>
            <a:endParaRPr lang="en-US" dirty="0" smtClean="0">
              <a:latin typeface="Trebuchet MS" pitchFamily="34" charset="0"/>
            </a:endParaRPr>
          </a:p>
          <a:p>
            <a:r>
              <a:rPr lang="en-US" b="1" dirty="0" smtClean="0">
                <a:latin typeface="Trebuchet MS" pitchFamily="34" charset="0"/>
              </a:rPr>
              <a:t>In the world</a:t>
            </a:r>
            <a:r>
              <a:rPr lang="en-US" dirty="0" smtClean="0">
                <a:latin typeface="Trebuchet MS" pitchFamily="34" charset="0"/>
              </a:rPr>
              <a:t>: Girls make up more than 70% of the 125 children in the world, who have no school to attend</a:t>
            </a:r>
            <a:endParaRPr lang="nl-NL" dirty="0">
              <a:latin typeface="Trebuchet M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dirty="0" smtClean="0">
              <a:latin typeface="Trebuchet MS" pitchFamily="34" charset="0"/>
            </a:endParaRPr>
          </a:p>
          <a:p>
            <a:pPr algn="ctr">
              <a:buNone/>
            </a:pPr>
            <a:r>
              <a:rPr lang="en-US" dirty="0" smtClean="0">
                <a:latin typeface="Trebuchet MS" pitchFamily="34" charset="0"/>
              </a:rPr>
              <a:t>‘She </a:t>
            </a:r>
            <a:r>
              <a:rPr lang="en-US" dirty="0" smtClean="0">
                <a:latin typeface="Trebuchet MS" pitchFamily="34" charset="0"/>
              </a:rPr>
              <a:t>paid a terrible price, but the price she paid may have awoken the world in a way that nothing else </a:t>
            </a:r>
            <a:r>
              <a:rPr lang="en-US" dirty="0" smtClean="0">
                <a:latin typeface="Trebuchet MS" pitchFamily="34" charset="0"/>
              </a:rPr>
              <a:t>has’</a:t>
            </a:r>
            <a:endParaRPr lang="nl-NL" dirty="0">
              <a:latin typeface="Trebuchet M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b="1" dirty="0" err="1" smtClean="0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</a:rPr>
              <a:t>Malala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</a:rPr>
              <a:t> Day</a:t>
            </a:r>
          </a:p>
          <a:p>
            <a:pPr marL="0" indent="0" algn="ctr">
              <a:buNone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</a:rPr>
              <a:t>July 12</a:t>
            </a:r>
            <a:r>
              <a:rPr lang="en-US" b="1" baseline="30000" dirty="0" smtClean="0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</a:rPr>
              <a:t>th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</a:rPr>
              <a:t> 2013</a:t>
            </a:r>
          </a:p>
          <a:p>
            <a:pPr marL="0" indent="0" algn="ctr">
              <a:buNone/>
            </a:pPr>
            <a:endParaRPr lang="en-US" b="1" dirty="0" smtClean="0">
              <a:solidFill>
                <a:schemeClr val="accent6">
                  <a:lumMod val="75000"/>
                </a:schemeClr>
              </a:solidFill>
              <a:latin typeface="Trebuchet MS" pitchFamily="34" charset="0"/>
            </a:endParaRPr>
          </a:p>
          <a:p>
            <a:pPr marL="0" indent="0" algn="ctr">
              <a:buNone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</a:rPr>
              <a:t>Activities planned in:</a:t>
            </a:r>
          </a:p>
          <a:p>
            <a:pPr marL="0" indent="0" algn="ctr">
              <a:buNone/>
            </a:pPr>
            <a:r>
              <a:rPr lang="en-US" dirty="0" smtClean="0">
                <a:latin typeface="Trebuchet MS" pitchFamily="34" charset="0"/>
              </a:rPr>
              <a:t>London, New York, Paris…</a:t>
            </a:r>
          </a:p>
          <a:p>
            <a:pPr marL="0" indent="0" algn="ctr">
              <a:buNone/>
            </a:pPr>
            <a:endParaRPr lang="en-US" dirty="0">
              <a:latin typeface="Trebuchet MS" pitchFamily="34" charset="0"/>
            </a:endParaRPr>
          </a:p>
          <a:p>
            <a:pPr marL="0" indent="0" algn="ctr">
              <a:buNone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latin typeface="Trebuchet MS" pitchFamily="34" charset="0"/>
              </a:rPr>
              <a:t>…a village, town or city near you?</a:t>
            </a:r>
            <a:endParaRPr lang="en-US" b="1" dirty="0">
              <a:solidFill>
                <a:schemeClr val="accent6">
                  <a:lumMod val="75000"/>
                </a:schemeClr>
              </a:solidFill>
              <a:latin typeface="Trebuchet M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11352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EI Document" ma:contentTypeID="0x010100AA2F8202531E2B479DC903BD7BCD5C3F00E04239BAE3CFF643A8203BF81E96DC51" ma:contentTypeVersion="53" ma:contentTypeDescription="" ma:contentTypeScope="" ma:versionID="3ecdb67ee59564c7ec43419591cb38be">
  <xsd:schema xmlns:xsd="http://www.w3.org/2001/XMLSchema" xmlns:xs="http://www.w3.org/2001/XMLSchema" xmlns:p="http://schemas.microsoft.com/office/2006/metadata/properties" xmlns:ns2="db13979b-e751-4565-a77b-71e7edb4f069" targetNamespace="http://schemas.microsoft.com/office/2006/metadata/properties" ma:root="true" ma:fieldsID="68c9f9e723ff3b8d29c1e4b1699411ec" ns2:_="">
    <xsd:import namespace="db13979b-e751-4565-a77b-71e7edb4f069"/>
    <xsd:element name="properties">
      <xsd:complexType>
        <xsd:sequence>
          <xsd:element name="documentManagement">
            <xsd:complexType>
              <xsd:all>
                <xsd:element ref="ns2:Date" minOccurs="0"/>
                <xsd:element ref="ns2:DocumentLanguage" minOccurs="0"/>
                <xsd:element ref="ns2:AvailableOnWebsite" minOccurs="0"/>
                <xsd:element ref="ns2:EIRegion" minOccurs="0"/>
                <xsd:element ref="ns2:EIUnit" minOccurs="0"/>
                <xsd:element ref="ns2:EIOrgan" minOccurs="0"/>
                <xsd:element ref="ns2:EI_x0020_Event" minOccurs="0"/>
                <xsd:element ref="ns2:EITopic" minOccurs="0"/>
                <xsd:element ref="ns2:DocumentSource" minOccurs="0"/>
                <xsd:element ref="ns2:EITermbaseTaxHTField0" minOccurs="0"/>
                <xsd:element ref="ns2:TaxCatchAll" minOccurs="0"/>
                <xsd:element ref="ns2:TaxCatchAllLabel" minOccurs="0"/>
                <xsd:element ref="ns2:l360261a294540c48d9b0fdee2fb1d22" minOccurs="0"/>
                <xsd:element ref="ns2:hd0be951f11940a08013d67eec6505c8" minOccurs="0"/>
                <xsd:element ref="ns2:o79ce48fd8d44e5eaac3fd0fc82a2951" minOccurs="0"/>
                <xsd:element ref="ns2:kd7281ab553349538e0242a0ee89a9e1" minOccurs="0"/>
                <xsd:element ref="ns2:i64256cf79b641ea809ba8b9a8069568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b13979b-e751-4565-a77b-71e7edb4f069" elementFormDefault="qualified">
    <xsd:import namespace="http://schemas.microsoft.com/office/2006/documentManagement/types"/>
    <xsd:import namespace="http://schemas.microsoft.com/office/infopath/2007/PartnerControls"/>
    <xsd:element name="Date" ma:index="2" nillable="true" ma:displayName="Date" ma:description="EI document date." ma:format="DateOnly" ma:internalName="Date">
      <xsd:simpleType>
        <xsd:restriction base="dms:DateTime"/>
      </xsd:simpleType>
    </xsd:element>
    <xsd:element name="DocumentLanguage" ma:index="5" nillable="true" ma:displayName="Document Language" ma:default="English" ma:format="RadioButtons" ma:internalName="DocumentLanguage">
      <xsd:simpleType>
        <xsd:restriction base="dms:Choice">
          <xsd:enumeration value="English"/>
          <xsd:enumeration value="French"/>
          <xsd:enumeration value="Spanish"/>
          <xsd:enumeration value="Other"/>
          <xsd:enumeration value="Multiple"/>
        </xsd:restriction>
      </xsd:simpleType>
    </xsd:element>
    <xsd:element name="AvailableOnWebsite" ma:index="6" nillable="true" ma:displayName="Available On Website" ma:default="1" ma:description="Make this document available on the public EI website." ma:internalName="AvailableOnWebsite">
      <xsd:simpleType>
        <xsd:restriction base="dms:Boolean"/>
      </xsd:simpleType>
    </xsd:element>
    <xsd:element name="EIRegion" ma:index="7" nillable="true" ma:displayName="EI Region" ma:description="Education International region." ma:hidden="true" ma:list="{29c7dc5d-89a6-4101-a71e-0c6c975a07cf}" ma:internalName="EIRegion" ma:readOnly="false" ma:showField="Title" ma:web="db13979b-e751-4565-a77b-71e7edb4f0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EIUnit" ma:index="8" nillable="true" ma:displayName="EI Unit" ma:hidden="true" ma:list="068bb678-3c6d-45ba-97bd-4f06a914f196" ma:internalName="EIUnit" ma:readOnly="false" ma:showField="Title" ma:web="db13979b-e751-4565-a77b-71e7edb4f0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EIOrgan" ma:index="9" nillable="true" ma:displayName="EI Group" ma:hidden="true" ma:list="{2698a646-4c05-4ac8-9e4f-4a88bcd5d2e2}" ma:internalName="EIOrgan" ma:readOnly="false" ma:showField="Title" ma:web="db13979b-e751-4565-a77b-71e7edb4f0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EI_x0020_Event" ma:index="11" nillable="true" ma:displayName="EI Event" ma:hidden="true" ma:list="{0292d145-1b29-4696-ba3c-d4afe19ee511}" ma:internalName="EI_x0020_Event" ma:readOnly="false" ma:showField="EventTitleForChoiceDropdown" ma:web="db13979b-e751-4565-a77b-71e7edb4f069">
      <xsd:simpleType>
        <xsd:restriction base="dms:Lookup"/>
      </xsd:simpleType>
    </xsd:element>
    <xsd:element name="EITopic" ma:index="12" nillable="true" ma:displayName="EI Topic" ma:hidden="true" ma:list="dd9f5b98-3a89-4125-b977-90d82d0197dd" ma:internalName="EITopic" ma:readOnly="false" ma:showField="Title" ma:web="db13979b-e751-4565-a77b-71e7edb4f0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DocumentSource" ma:index="13" nillable="true" ma:displayName="Document Source" ma:description="Organisation which issued the document." ma:list="{49ba241f-8346-4576-b9e1-b1a7b41f86e8}" ma:internalName="DocumentSource" ma:showField="Title" ma:web="db13979b-e751-4565-a77b-71e7edb4f069">
      <xsd:simpleType>
        <xsd:restriction base="dms:Lookup"/>
      </xsd:simpleType>
    </xsd:element>
    <xsd:element name="EITermbaseTaxHTField0" ma:index="19" nillable="true" ma:taxonomy="true" ma:internalName="EITermbaseTaxHTField0" ma:taxonomyFieldName="EITermbase" ma:displayName="EIDocType" ma:readOnly="false" ma:default="" ma:fieldId="{58649bc0-05b1-4c82-b72c-a96912b32633}" ma:taxonomyMulti="true" ma:sspId="0af2f461-2480-4a31-ac78-b054563ee389" ma:termSetId="2591b47b-c34c-4ee1-a350-73f6d52a178b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TaxCatchAll" ma:index="20" nillable="true" ma:displayName="Taxonomy Catch All Column" ma:hidden="true" ma:list="{e31c9898-5599-4d3d-bde2-aae45224e11b}" ma:internalName="TaxCatchAll" ma:showField="CatchAllData" ma:web="db13979b-e751-4565-a77b-71e7edb4f0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21" nillable="true" ma:displayName="Taxonomy Catch All Column1" ma:hidden="true" ma:list="{e31c9898-5599-4d3d-bde2-aae45224e11b}" ma:internalName="TaxCatchAllLabel" ma:readOnly="true" ma:showField="CatchAllDataLabel" ma:web="db13979b-e751-4565-a77b-71e7edb4f0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360261a294540c48d9b0fdee2fb1d22" ma:index="23" nillable="true" ma:taxonomy="true" ma:internalName="l360261a294540c48d9b0fdee2fb1d22" ma:taxonomyFieldName="EIEvent" ma:displayName="EIEvent" ma:default="" ma:fieldId="{5360261a-2945-40c4-8d9b-0fdee2fb1d22}" ma:taxonomyMulti="true" ma:sspId="0af2f461-2480-4a31-ac78-b054563ee389" ma:termSetId="46d855b6-eb13-4760-91d1-66f27ae7dc32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hd0be951f11940a08013d67eec6505c8" ma:index="25" nillable="true" ma:taxonomy="true" ma:internalName="hd0be951f11940a08013d67eec6505c8" ma:taxonomyFieldName="EIUnit1" ma:displayName="EIUnit" ma:readOnly="false" ma:default="" ma:fieldId="{1d0be951-f119-40a0-8013-d67eec6505c8}" ma:taxonomyMulti="true" ma:sspId="0af2f461-2480-4a31-ac78-b054563ee389" ma:termSetId="5f7ca6b7-bc5d-4a29-b9c5-9d61f96be714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o79ce48fd8d44e5eaac3fd0fc82a2951" ma:index="27" nillable="true" ma:taxonomy="true" ma:internalName="o79ce48fd8d44e5eaac3fd0fc82a2951" ma:taxonomyFieldName="EIGroup" ma:displayName="EIGroup" ma:default="" ma:fieldId="{879ce48f-d8d4-4e5e-aac3-fd0fc82a2951}" ma:taxonomyMulti="true" ma:sspId="0af2f461-2480-4a31-ac78-b054563ee389" ma:termSetId="1e97bc08-ae7e-4277-9be6-12765f62b22d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kd7281ab553349538e0242a0ee89a9e1" ma:index="29" nillable="true" ma:taxonomy="true" ma:internalName="kd7281ab553349538e0242a0ee89a9e1" ma:taxonomyFieldName="EITopic1" ma:displayName="EITopic" ma:default="" ma:fieldId="{4d7281ab-5533-4953-8e02-42a0ee89a9e1}" ma:taxonomyMulti="true" ma:sspId="0af2f461-2480-4a31-ac78-b054563ee389" ma:termSetId="e2436a82-f458-4e28-a4e0-fa06e0b9517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64256cf79b641ea809ba8b9a8069568" ma:index="31" nillable="true" ma:taxonomy="true" ma:internalName="i64256cf79b641ea809ba8b9a8069568" ma:taxonomyFieldName="EIRegion1" ma:displayName="EIRegion" ma:default="" ma:fieldId="{264256cf-79b6-41ea-809b-a8b9a8069568}" ma:taxonomyMulti="true" ma:sspId="0af2f461-2480-4a31-ac78-b054563ee389" ma:termSetId="126f87e2-8982-4d73-8d0c-1d6ec05017e8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4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customXsn xmlns="http://schemas.microsoft.com/office/2006/metadata/customXsn">
  <xsnLocation>http://portal/_cts/EIDocument/8b5470c660bc9b5ccustomXsn.xsn</xsnLocation>
  <cached>True</cached>
  <openByDefault>True</openByDefault>
  <xsnScope>http://portal</xsnScope>
</customXsn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EIUnit xmlns="db13979b-e751-4565-a77b-71e7edb4f069"/>
    <l360261a294540c48d9b0fdee2fb1d22 xmlns="db13979b-e751-4565-a77b-71e7edb4f069">
      <Terms xmlns="http://schemas.microsoft.com/office/infopath/2007/PartnerControls"/>
    </l360261a294540c48d9b0fdee2fb1d22>
    <EIRegion xmlns="db13979b-e751-4565-a77b-71e7edb4f069"/>
    <AvailableOnWebsite xmlns="db13979b-e751-4565-a77b-71e7edb4f069">true</AvailableOnWebsite>
    <EIOrgan xmlns="db13979b-e751-4565-a77b-71e7edb4f069"/>
    <EI_x0020_Event xmlns="db13979b-e751-4565-a77b-71e7edb4f069" xsi:nil="true"/>
    <kd7281ab553349538e0242a0ee89a9e1 xmlns="db13979b-e751-4565-a77b-71e7edb4f069">
      <Terms xmlns="http://schemas.microsoft.com/office/infopath/2007/PartnerControls"/>
    </kd7281ab553349538e0242a0ee89a9e1>
    <i64256cf79b641ea809ba8b9a8069568 xmlns="db13979b-e751-4565-a77b-71e7edb4f069">
      <Terms xmlns="http://schemas.microsoft.com/office/infopath/2007/PartnerControls"/>
    </i64256cf79b641ea809ba8b9a8069568>
    <EITopic xmlns="db13979b-e751-4565-a77b-71e7edb4f069"/>
    <DocumentSource xmlns="db13979b-e751-4565-a77b-71e7edb4f069" xsi:nil="true"/>
    <DocumentLanguage xmlns="db13979b-e751-4565-a77b-71e7edb4f069">English</DocumentLanguage>
    <o79ce48fd8d44e5eaac3fd0fc82a2951 xmlns="db13979b-e751-4565-a77b-71e7edb4f069">
      <Terms xmlns="http://schemas.microsoft.com/office/infopath/2007/PartnerControls"/>
    </o79ce48fd8d44e5eaac3fd0fc82a2951>
    <EITermbaseTaxHTField0 xmlns="db13979b-e751-4565-a77b-71e7edb4f069">
      <Terms xmlns="http://schemas.microsoft.com/office/infopath/2007/PartnerControls"/>
    </EITermbaseTaxHTField0>
    <TaxCatchAll xmlns="db13979b-e751-4565-a77b-71e7edb4f069"/>
    <Date xmlns="db13979b-e751-4565-a77b-71e7edb4f069" xsi:nil="true"/>
    <hd0be951f11940a08013d67eec6505c8 xmlns="db13979b-e751-4565-a77b-71e7edb4f069">
      <Terms xmlns="http://schemas.microsoft.com/office/infopath/2007/PartnerControls"/>
    </hd0be951f11940a08013d67eec6505c8>
  </documentManagement>
</p:properties>
</file>

<file path=customXml/itemProps1.xml><?xml version="1.0" encoding="utf-8"?>
<ds:datastoreItem xmlns:ds="http://schemas.openxmlformats.org/officeDocument/2006/customXml" ds:itemID="{D4D4701F-9D14-458F-86E3-33AED89CCC81}"/>
</file>

<file path=customXml/itemProps2.xml><?xml version="1.0" encoding="utf-8"?>
<ds:datastoreItem xmlns:ds="http://schemas.openxmlformats.org/officeDocument/2006/customXml" ds:itemID="{F34BF789-CB08-4206-A2AA-7C072E425BF0}"/>
</file>

<file path=customXml/itemProps3.xml><?xml version="1.0" encoding="utf-8"?>
<ds:datastoreItem xmlns:ds="http://schemas.openxmlformats.org/officeDocument/2006/customXml" ds:itemID="{2AF54A4E-3368-4276-902C-6AD33163A1C1}"/>
</file>

<file path=customXml/itemProps4.xml><?xml version="1.0" encoding="utf-8"?>
<ds:datastoreItem xmlns:ds="http://schemas.openxmlformats.org/officeDocument/2006/customXml" ds:itemID="{9FBD3528-B008-4FBA-AAF7-E1DF3B791ABA}"/>
</file>

<file path=docProps/app.xml><?xml version="1.0" encoding="utf-8"?>
<Properties xmlns="http://schemas.openxmlformats.org/officeDocument/2006/extended-properties" xmlns:vt="http://schemas.openxmlformats.org/officeDocument/2006/docPropsVTypes">
  <TotalTime>208</TotalTime>
  <Words>236</Words>
  <Application>Microsoft Office PowerPoint</Application>
  <PresentationFormat>On-screen Show (4:3)</PresentationFormat>
  <Paragraphs>36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Slide 1</vt:lpstr>
      <vt:lpstr>Slide 2</vt:lpstr>
      <vt:lpstr>Slide 3</vt:lpstr>
      <vt:lpstr>Slide 4</vt:lpstr>
      <vt:lpstr>‘She was an ordinary girl…’</vt:lpstr>
      <vt:lpstr>‘…but on camera, extraordinary’</vt:lpstr>
      <vt:lpstr>‘We are all Malala’</vt:lpstr>
      <vt:lpstr>Slide 8</vt:lpstr>
      <vt:lpstr>Slide 9</vt:lpstr>
    </vt:vector>
  </TitlesOfParts>
  <Company>Edcuation International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Madeleine Kennedy Macfoy</dc:creator>
  <cp:lastModifiedBy>EFAIDS</cp:lastModifiedBy>
  <cp:revision>13</cp:revision>
  <dcterms:created xsi:type="dcterms:W3CDTF">2013-06-05T06:04:31Z</dcterms:created>
  <dcterms:modified xsi:type="dcterms:W3CDTF">2013-06-05T10:06:11Z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0x010100AA2F8202531E2B479DC903BD7BCD5C3F00E04239BAE3CFF643A8203BF81E96DC51</vt:lpwstr>
  </property>
</Properties>
</file>